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6" r:id="rId5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61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93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43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3"/>
          </p:nvPr>
        </p:nvSpPr>
        <p:spPr>
          <a:xfrm>
            <a:off x="827088" y="6470650"/>
            <a:ext cx="914400" cy="914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C95B34-992B-BD4B-98AF-78C08D13FDCE}" type="datetime1">
              <a:rPr lang="pt-BR"/>
              <a:pPr>
                <a:defRPr/>
              </a:pPr>
              <a:t>28/11/2016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326F6B-498B-874C-8F61-FE0EDB823A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72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93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81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3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51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49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82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27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50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6470B-4D4C-4A5D-BAAC-615240550282}" type="datetimeFigureOut">
              <a:rPr lang="pt-BR" smtClean="0"/>
              <a:t>28/11/2016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D45AE-A6C8-49D6-83E4-A3720EBA99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664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ACESSO LIVRE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D:\Users\caroline.jose\AppData\Local\Microsoft\Windows\Temporary Internet Files\Content.Outlook\1PJFWZX1\base_dab_eleico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-108520" y="1989138"/>
            <a:ext cx="9361040" cy="16557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/>
            </a:pPr>
            <a:r>
              <a:rPr lang="pt-BR" sz="3600" b="1" dirty="0" smtClean="0">
                <a:solidFill>
                  <a:schemeClr val="bg1"/>
                </a:solidFill>
              </a:rPr>
              <a:t>AMAQ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None/>
              <a:defRPr/>
            </a:pPr>
            <a:r>
              <a:rPr lang="pt-BR" sz="2800" b="1" dirty="0" smtClean="0">
                <a:solidFill>
                  <a:schemeClr val="bg1"/>
                </a:solidFill>
              </a:rPr>
              <a:t>INSTRUMENTO DE AUTOAVALIAÇÃO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6" name="Retângulo 1"/>
          <p:cNvSpPr>
            <a:spLocks noChangeArrowheads="1"/>
          </p:cNvSpPr>
          <p:nvPr/>
        </p:nvSpPr>
        <p:spPr bwMode="auto">
          <a:xfrm>
            <a:off x="2796200" y="5661025"/>
            <a:ext cx="3669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</a:pPr>
            <a:r>
              <a:rPr lang="pt-BR" altLang="pt-BR" sz="1800" dirty="0" smtClean="0">
                <a:solidFill>
                  <a:srgbClr val="002060"/>
                </a:solidFill>
                <a:latin typeface="Cambria" pitchFamily="18" charset="0"/>
              </a:rPr>
              <a:t>Belo Horizonte , novembro </a:t>
            </a:r>
            <a:r>
              <a:rPr lang="pt-BR" altLang="pt-BR" sz="1800" dirty="0">
                <a:solidFill>
                  <a:srgbClr val="002060"/>
                </a:solidFill>
                <a:latin typeface="Cambria" pitchFamily="18" charset="0"/>
              </a:rPr>
              <a:t>de 2016</a:t>
            </a:r>
          </a:p>
        </p:txBody>
      </p:sp>
    </p:spTree>
    <p:extLst>
      <p:ext uri="{BB962C8B-B14F-4D97-AF65-F5344CB8AC3E}">
        <p14:creationId xmlns:p14="http://schemas.microsoft.com/office/powerpoint/2010/main" val="94576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9" r="1530" b="6318"/>
          <a:stretch/>
        </p:blipFill>
        <p:spPr bwMode="auto">
          <a:xfrm>
            <a:off x="251520" y="188640"/>
            <a:ext cx="8640960" cy="640871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ângulo de cantos arredondados 2"/>
          <p:cNvSpPr/>
          <p:nvPr/>
        </p:nvSpPr>
        <p:spPr>
          <a:xfrm>
            <a:off x="5940152" y="260648"/>
            <a:ext cx="2232248" cy="4320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1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r="1295" b="11760"/>
          <a:stretch/>
        </p:blipFill>
        <p:spPr bwMode="auto">
          <a:xfrm>
            <a:off x="323528" y="260648"/>
            <a:ext cx="8568952" cy="619268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ângulo de cantos arredondados 2"/>
          <p:cNvSpPr/>
          <p:nvPr/>
        </p:nvSpPr>
        <p:spPr>
          <a:xfrm>
            <a:off x="6588224" y="256878"/>
            <a:ext cx="2232248" cy="4320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2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 r="1176" b="11465"/>
          <a:stretch/>
        </p:blipFill>
        <p:spPr bwMode="auto">
          <a:xfrm>
            <a:off x="179512" y="188640"/>
            <a:ext cx="8964487" cy="640871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60232" y="260648"/>
            <a:ext cx="2232248" cy="4320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5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0" r="1295" b="5436"/>
          <a:stretch/>
        </p:blipFill>
        <p:spPr bwMode="auto">
          <a:xfrm>
            <a:off x="309488" y="154744"/>
            <a:ext cx="8654999" cy="651461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516216" y="154744"/>
            <a:ext cx="2232248" cy="4320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4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" r="1059" b="10436"/>
          <a:stretch/>
        </p:blipFill>
        <p:spPr bwMode="auto">
          <a:xfrm>
            <a:off x="323528" y="188640"/>
            <a:ext cx="8568952" cy="633670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444208" y="189062"/>
            <a:ext cx="2232248" cy="4320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76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 r="1295" b="4541"/>
          <a:stretch/>
        </p:blipFill>
        <p:spPr bwMode="auto">
          <a:xfrm>
            <a:off x="251520" y="116632"/>
            <a:ext cx="8784975" cy="640871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60232" y="116632"/>
            <a:ext cx="2232248" cy="4320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51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r="1412" b="10290"/>
          <a:stretch/>
        </p:blipFill>
        <p:spPr bwMode="auto">
          <a:xfrm>
            <a:off x="251520" y="260648"/>
            <a:ext cx="8640960" cy="6192688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516216" y="260648"/>
            <a:ext cx="2232248" cy="4320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0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7" r="1412" b="19261"/>
          <a:stretch/>
        </p:blipFill>
        <p:spPr bwMode="auto">
          <a:xfrm>
            <a:off x="251520" y="620688"/>
            <a:ext cx="8712968" cy="57606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635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073" name="Imagem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 b="3966"/>
          <a:stretch>
            <a:fillRect/>
          </a:stretch>
        </p:blipFill>
        <p:spPr bwMode="auto">
          <a:xfrm>
            <a:off x="899592" y="924756"/>
            <a:ext cx="7356458" cy="53125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55576" y="554995"/>
            <a:ext cx="838842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Acesso AMAQ - Perfil Gestor Estadual</a:t>
            </a: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6588225" y="1003781"/>
            <a:ext cx="1440160" cy="27529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70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 r="1295" b="7472"/>
          <a:stretch/>
        </p:blipFill>
        <p:spPr bwMode="auto">
          <a:xfrm>
            <a:off x="467544" y="404664"/>
            <a:ext cx="8280920" cy="590465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39619" y="453852"/>
            <a:ext cx="1892821" cy="4320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71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5898" r="1287" b="4102"/>
          <a:stretch/>
        </p:blipFill>
        <p:spPr bwMode="auto">
          <a:xfrm>
            <a:off x="395536" y="327810"/>
            <a:ext cx="8424935" cy="618014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87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r="1294" b="9848"/>
          <a:stretch/>
        </p:blipFill>
        <p:spPr bwMode="auto">
          <a:xfrm>
            <a:off x="539552" y="404664"/>
            <a:ext cx="8136903" cy="568863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586662" y="469768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47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077" r="1294" b="4406"/>
          <a:stretch/>
        </p:blipFill>
        <p:spPr bwMode="auto">
          <a:xfrm>
            <a:off x="467544" y="620688"/>
            <a:ext cx="8280919" cy="5472608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43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5"/>
          <a:stretch/>
        </p:blipFill>
        <p:spPr bwMode="auto">
          <a:xfrm>
            <a:off x="467544" y="476672"/>
            <a:ext cx="8064896" cy="568863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59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6502" y="3326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Acesso AMAQ - Perfil Gestor Municipal </a:t>
            </a:r>
            <a:endParaRPr kumimoji="0" lang="pt-BR" alt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Imagem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9" b="4555"/>
          <a:stretch>
            <a:fillRect/>
          </a:stretch>
        </p:blipFill>
        <p:spPr bwMode="auto">
          <a:xfrm>
            <a:off x="466502" y="1050453"/>
            <a:ext cx="7664043" cy="55090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6256775" y="1124744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6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7" r="1412" b="3965"/>
          <a:stretch/>
        </p:blipFill>
        <p:spPr bwMode="auto">
          <a:xfrm>
            <a:off x="611560" y="476672"/>
            <a:ext cx="7848872" cy="561662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586662" y="476672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24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0" r="1412" b="4112"/>
          <a:stretch/>
        </p:blipFill>
        <p:spPr bwMode="auto">
          <a:xfrm>
            <a:off x="395536" y="484137"/>
            <a:ext cx="8208912" cy="568116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60232" y="541776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5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r="1412" b="19701"/>
          <a:stretch/>
        </p:blipFill>
        <p:spPr bwMode="auto">
          <a:xfrm>
            <a:off x="467544" y="548680"/>
            <a:ext cx="8064896" cy="5688632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58670" y="687355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7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t="6030" r="1176" b="18231"/>
          <a:stretch/>
        </p:blipFill>
        <p:spPr bwMode="auto">
          <a:xfrm>
            <a:off x="467544" y="476672"/>
            <a:ext cx="8280920" cy="5976664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804248" y="476672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07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 r="1176" b="3817"/>
          <a:stretch/>
        </p:blipFill>
        <p:spPr bwMode="auto">
          <a:xfrm>
            <a:off x="395536" y="476672"/>
            <a:ext cx="8352928" cy="5832648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813290" y="485131"/>
            <a:ext cx="1729754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4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r="1647" b="17642"/>
          <a:stretch/>
        </p:blipFill>
        <p:spPr bwMode="auto">
          <a:xfrm>
            <a:off x="683568" y="764704"/>
            <a:ext cx="7992888" cy="5472608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802686" y="836712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66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 t="10431" r="9927" b="15180"/>
          <a:stretch/>
        </p:blipFill>
        <p:spPr bwMode="auto">
          <a:xfrm>
            <a:off x="395536" y="188639"/>
            <a:ext cx="8424936" cy="6308201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051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 r="1412" b="4112"/>
          <a:stretch/>
        </p:blipFill>
        <p:spPr bwMode="auto">
          <a:xfrm>
            <a:off x="683568" y="476672"/>
            <a:ext cx="8064896" cy="5904656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882656" y="548680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2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t="5590" r="1764" b="5288"/>
          <a:stretch/>
        </p:blipFill>
        <p:spPr bwMode="auto">
          <a:xfrm>
            <a:off x="395536" y="476672"/>
            <a:ext cx="8280920" cy="590465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805315" y="491737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63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3" r="1530" b="3818"/>
          <a:stretch/>
        </p:blipFill>
        <p:spPr bwMode="auto">
          <a:xfrm>
            <a:off x="539552" y="548680"/>
            <a:ext cx="7992888" cy="57606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70824" y="548680"/>
            <a:ext cx="171760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9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3" r="1412" b="6024"/>
          <a:stretch/>
        </p:blipFill>
        <p:spPr bwMode="auto">
          <a:xfrm>
            <a:off x="539552" y="404664"/>
            <a:ext cx="7992888" cy="604867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586662" y="469768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2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 r="1530" b="4259"/>
          <a:stretch/>
        </p:blipFill>
        <p:spPr bwMode="auto">
          <a:xfrm>
            <a:off x="539552" y="404664"/>
            <a:ext cx="7992888" cy="583264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58670" y="456258"/>
            <a:ext cx="1873770" cy="36694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3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 r="1295" b="5288"/>
          <a:stretch/>
        </p:blipFill>
        <p:spPr bwMode="auto">
          <a:xfrm>
            <a:off x="539552" y="476672"/>
            <a:ext cx="8064896" cy="590465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722641" y="548680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15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 r="1295" b="4847"/>
          <a:stretch/>
        </p:blipFill>
        <p:spPr bwMode="auto">
          <a:xfrm>
            <a:off x="467544" y="332656"/>
            <a:ext cx="8352928" cy="604867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811441" y="362794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973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 r="1295" b="21319"/>
          <a:stretch/>
        </p:blipFill>
        <p:spPr bwMode="auto">
          <a:xfrm>
            <a:off x="251520" y="764704"/>
            <a:ext cx="8712968" cy="547260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948264" y="908720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49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 r="1530" b="6024"/>
          <a:stretch/>
        </p:blipFill>
        <p:spPr bwMode="auto">
          <a:xfrm>
            <a:off x="683568" y="476672"/>
            <a:ext cx="7992888" cy="583264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727626" y="527216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2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8"/>
          <a:stretch/>
        </p:blipFill>
        <p:spPr bwMode="auto">
          <a:xfrm>
            <a:off x="899592" y="44624"/>
            <a:ext cx="7344816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" b="45561"/>
          <a:stretch/>
        </p:blipFill>
        <p:spPr bwMode="auto">
          <a:xfrm>
            <a:off x="899592" y="4509120"/>
            <a:ext cx="7344816" cy="2346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7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t="5689" r="16581" b="5222"/>
          <a:stretch/>
        </p:blipFill>
        <p:spPr bwMode="auto">
          <a:xfrm>
            <a:off x="827584" y="332656"/>
            <a:ext cx="7488832" cy="633670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49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43608" y="326395"/>
            <a:ext cx="283282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Acesso AMAQ - Perfil Responsável de Equipe</a:t>
            </a: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Imagem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3648"/>
          <a:stretch>
            <a:fillRect/>
          </a:stretch>
        </p:blipFill>
        <p:spPr bwMode="auto">
          <a:xfrm>
            <a:off x="467544" y="908719"/>
            <a:ext cx="8105981" cy="57606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6590432" y="980728"/>
            <a:ext cx="1873770" cy="3669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1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3" b="4553"/>
          <a:stretch/>
        </p:blipFill>
        <p:spPr bwMode="auto">
          <a:xfrm>
            <a:off x="611560" y="476672"/>
            <a:ext cx="7776864" cy="583264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505476" y="548680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t="6030" r="1530" b="3965"/>
          <a:stretch/>
        </p:blipFill>
        <p:spPr bwMode="auto">
          <a:xfrm>
            <a:off x="683568" y="536468"/>
            <a:ext cx="7632848" cy="54006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505476" y="548680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6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t="5883" r="1530" b="3524"/>
          <a:stretch/>
        </p:blipFill>
        <p:spPr bwMode="auto">
          <a:xfrm>
            <a:off x="539552" y="692696"/>
            <a:ext cx="8064896" cy="540060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588224" y="692696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33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t="5737" r="1530" b="4553"/>
          <a:stretch/>
        </p:blipFill>
        <p:spPr bwMode="auto">
          <a:xfrm>
            <a:off x="539552" y="548680"/>
            <a:ext cx="8064896" cy="561662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713116" y="571112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7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t="5736" r="1176" b="5436"/>
          <a:stretch/>
        </p:blipFill>
        <p:spPr bwMode="auto">
          <a:xfrm>
            <a:off x="323528" y="476672"/>
            <a:ext cx="8424936" cy="561662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25902" y="516997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28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t="6030" r="1412" b="4407"/>
          <a:stretch/>
        </p:blipFill>
        <p:spPr bwMode="auto">
          <a:xfrm>
            <a:off x="539552" y="404664"/>
            <a:ext cx="7992888" cy="590465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539731" y="404664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1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" r="1764" b="3965"/>
          <a:stretch/>
        </p:blipFill>
        <p:spPr bwMode="auto">
          <a:xfrm>
            <a:off x="395536" y="404664"/>
            <a:ext cx="8208912" cy="583264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588224" y="476672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3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t="5736" r="1295" b="4112"/>
          <a:stretch/>
        </p:blipFill>
        <p:spPr bwMode="auto">
          <a:xfrm>
            <a:off x="467544" y="404664"/>
            <a:ext cx="8208912" cy="590465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60232" y="513962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1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t="6030" r="1530" b="4112"/>
          <a:stretch/>
        </p:blipFill>
        <p:spPr bwMode="auto">
          <a:xfrm>
            <a:off x="539552" y="548680"/>
            <a:ext cx="7992888" cy="583264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58670" y="555576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6934" r="5468" b="29687"/>
          <a:stretch/>
        </p:blipFill>
        <p:spPr bwMode="auto">
          <a:xfrm>
            <a:off x="395536" y="692696"/>
            <a:ext cx="8424936" cy="57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1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r="1059" b="6612"/>
          <a:stretch/>
        </p:blipFill>
        <p:spPr bwMode="auto">
          <a:xfrm>
            <a:off x="683568" y="548680"/>
            <a:ext cx="7920880" cy="5616624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58670" y="653240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3" r="1647" b="4553"/>
          <a:stretch/>
        </p:blipFill>
        <p:spPr bwMode="auto">
          <a:xfrm>
            <a:off x="539552" y="548680"/>
            <a:ext cx="8208912" cy="5688632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732240" y="620688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81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t="5589" r="1882" b="4112"/>
          <a:stretch/>
        </p:blipFill>
        <p:spPr bwMode="auto">
          <a:xfrm>
            <a:off x="395536" y="476672"/>
            <a:ext cx="8208912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660232" y="548680"/>
            <a:ext cx="1873770" cy="47150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65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t="5590" r="1647" b="5288"/>
          <a:stretch/>
        </p:blipFill>
        <p:spPr bwMode="auto">
          <a:xfrm>
            <a:off x="539552" y="548680"/>
            <a:ext cx="8136904" cy="5832648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6802686" y="620688"/>
            <a:ext cx="1873770" cy="4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26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ítulo 1"/>
          <p:cNvSpPr>
            <a:spLocks noGrp="1"/>
          </p:cNvSpPr>
          <p:nvPr>
            <p:ph type="ctrTitle"/>
          </p:nvPr>
        </p:nvSpPr>
        <p:spPr>
          <a:xfrm>
            <a:off x="685800" y="2111375"/>
            <a:ext cx="7772400" cy="1546225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endParaRPr lang="es-ES">
              <a:latin typeface="Calibri" charset="0"/>
            </a:endParaRPr>
          </a:p>
        </p:txBody>
      </p:sp>
      <p:sp>
        <p:nvSpPr>
          <p:cNvPr id="254979" name="Subtítulo 2"/>
          <p:cNvSpPr txBox="1">
            <a:spLocks noGrp="1"/>
          </p:cNvSpPr>
          <p:nvPr>
            <p:ph type="subTitle" idx="1"/>
          </p:nvPr>
        </p:nvSpPr>
        <p:spPr>
          <a:xfrm>
            <a:off x="685800" y="3786188"/>
            <a:ext cx="7772400" cy="1046162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666666"/>
              </a:buClr>
              <a:buFontTx/>
              <a:buNone/>
              <a:defRPr/>
            </a:pPr>
            <a:endParaRPr lang="es-ES" altLang="pt-BR" smtClean="0">
              <a:ea typeface="+mn-ea"/>
              <a:cs typeface="+mn-cs"/>
            </a:endParaRPr>
          </a:p>
        </p:txBody>
      </p:sp>
      <p:pic>
        <p:nvPicPr>
          <p:cNvPr id="102403" name="Picture 2" descr="D:\Users\caroline.jose\AppData\Local\Microsoft\Windows\Temporary Internet Files\Content.Outlook\1PJFWZX1\base_dab_eleico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387350"/>
            <a:ext cx="9144001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0" y="404664"/>
            <a:ext cx="914400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ea typeface="+mn-ea"/>
                <a:cs typeface="Arial" charset="0"/>
              </a:rPr>
              <a:t>OBRIGAD@!</a:t>
            </a:r>
            <a:endParaRPr lang="pt-BR" sz="8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ea typeface="+mn-ea"/>
              <a:cs typeface="Arial" charset="0"/>
            </a:endParaRPr>
          </a:p>
        </p:txBody>
      </p:sp>
      <p:sp>
        <p:nvSpPr>
          <p:cNvPr id="102405" name="Retângulo 3"/>
          <p:cNvSpPr>
            <a:spLocks noChangeArrowheads="1"/>
          </p:cNvSpPr>
          <p:nvPr/>
        </p:nvSpPr>
        <p:spPr bwMode="auto">
          <a:xfrm>
            <a:off x="827088" y="2636838"/>
            <a:ext cx="72009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dirty="0" smtClean="0">
                <a:latin typeface="Calibri" charset="0"/>
                <a:sym typeface="Arial" charset="0"/>
              </a:rPr>
              <a:t>Departamento </a:t>
            </a:r>
            <a:r>
              <a:rPr lang="pt-BR" dirty="0">
                <a:latin typeface="Calibri" charset="0"/>
                <a:sym typeface="Arial" charset="0"/>
              </a:rPr>
              <a:t>de Atenção Básica</a:t>
            </a:r>
          </a:p>
          <a:p>
            <a:pPr algn="ctr"/>
            <a:r>
              <a:rPr lang="pt-BR" dirty="0">
                <a:latin typeface="Calibri" charset="0"/>
                <a:sym typeface="Arial" charset="0"/>
              </a:rPr>
              <a:t>Secretaria de Atenção à Saúde</a:t>
            </a:r>
          </a:p>
          <a:p>
            <a:pPr algn="ctr"/>
            <a:r>
              <a:rPr lang="pt-BR" sz="2800" b="1" dirty="0">
                <a:latin typeface="Calibri" charset="0"/>
                <a:sym typeface="Arial" charset="0"/>
              </a:rPr>
              <a:t>Ministério da Saúde</a:t>
            </a:r>
          </a:p>
          <a:p>
            <a:pPr algn="ctr" eaLnBrk="0" hangingPunct="0"/>
            <a:endParaRPr lang="pt-BR" b="1" dirty="0">
              <a:latin typeface="Calibri" charset="0"/>
              <a:sym typeface="Arial" charset="0"/>
            </a:endParaRPr>
          </a:p>
          <a:p>
            <a:pPr algn="ctr"/>
            <a:r>
              <a:rPr lang="pt-BR" sz="2000" b="1" i="1" dirty="0">
                <a:latin typeface="Calibri" charset="0"/>
                <a:sym typeface="Arial" charset="0"/>
              </a:rPr>
              <a:t>dab.saude.gov.br </a:t>
            </a:r>
          </a:p>
          <a:p>
            <a:pPr algn="ctr"/>
            <a:r>
              <a:rPr lang="pt-BR" sz="2000" b="1" i="1" dirty="0" smtClean="0">
                <a:latin typeface="Calibri" charset="0"/>
                <a:sym typeface="Arial" charset="0"/>
              </a:rPr>
              <a:t>atencaobasica.org.br</a:t>
            </a:r>
            <a:endParaRPr lang="pt-BR" sz="2000" b="1" i="1" dirty="0">
              <a:latin typeface="Calibri" charset="0"/>
              <a:sym typeface="Arial" charset="0"/>
            </a:endParaRPr>
          </a:p>
        </p:txBody>
      </p:sp>
      <p:pic>
        <p:nvPicPr>
          <p:cNvPr id="102406" name="Imagem 10" descr="comunidade marca recor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5472113"/>
            <a:ext cx="34559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27584" y="260648"/>
            <a:ext cx="7702434" cy="6336704"/>
            <a:chOff x="586839" y="0"/>
            <a:chExt cx="3862042" cy="4346575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1" t="13118" r="17463" b="3752"/>
            <a:stretch/>
          </p:blipFill>
          <p:spPr bwMode="auto">
            <a:xfrm>
              <a:off x="586839" y="771056"/>
              <a:ext cx="3860828" cy="3575519"/>
            </a:xfrm>
            <a:prstGeom prst="rect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4" t="5690" r="17575" b="76607"/>
            <a:stretch/>
          </p:blipFill>
          <p:spPr bwMode="auto">
            <a:xfrm>
              <a:off x="586839" y="0"/>
              <a:ext cx="3862042" cy="764274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013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" b="3377"/>
          <a:stretch/>
        </p:blipFill>
        <p:spPr bwMode="auto">
          <a:xfrm>
            <a:off x="467544" y="404664"/>
            <a:ext cx="8208911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86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049" name="Imagem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441" r="-2" b="6160"/>
          <a:stretch>
            <a:fillRect/>
          </a:stretch>
        </p:blipFill>
        <p:spPr bwMode="auto">
          <a:xfrm>
            <a:off x="539551" y="829813"/>
            <a:ext cx="8055243" cy="56955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Acesso AMAQ - Perfil Gestor Federal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7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7" r="1530" b="5424"/>
          <a:stretch/>
        </p:blipFill>
        <p:spPr bwMode="auto">
          <a:xfrm>
            <a:off x="611560" y="332656"/>
            <a:ext cx="7848872" cy="6264696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748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53</Words>
  <Application>Microsoft Office PowerPoint</Application>
  <PresentationFormat>Apresentação na tela (4:3)</PresentationFormat>
  <Paragraphs>15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5" baseType="lpstr">
      <vt:lpstr>Tema do Office</vt:lpstr>
      <vt:lpstr>ACESSO LIVRE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Datasus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Sueli Zeferino Ferreira Almeida</dc:creator>
  <cp:lastModifiedBy>Marcia Helena Leal</cp:lastModifiedBy>
  <cp:revision>7</cp:revision>
  <dcterms:created xsi:type="dcterms:W3CDTF">2016-11-22T12:15:55Z</dcterms:created>
  <dcterms:modified xsi:type="dcterms:W3CDTF">2016-11-28T14:47:32Z</dcterms:modified>
</cp:coreProperties>
</file>