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8" r:id="rId4"/>
    <p:sldId id="279" r:id="rId5"/>
    <p:sldId id="284" r:id="rId6"/>
    <p:sldId id="286" r:id="rId7"/>
    <p:sldId id="275" r:id="rId8"/>
    <p:sldId id="276" r:id="rId9"/>
    <p:sldId id="277" r:id="rId10"/>
    <p:sldId id="271" r:id="rId11"/>
    <p:sldId id="281" r:id="rId12"/>
    <p:sldId id="280" r:id="rId13"/>
    <p:sldId id="282" r:id="rId14"/>
    <p:sldId id="287" r:id="rId15"/>
    <p:sldId id="283" r:id="rId16"/>
  </p:sldIdLst>
  <p:sldSz cx="109458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6" y="-84"/>
      </p:cViewPr>
      <p:guideLst>
        <p:guide orient="horz" pos="2160"/>
        <p:guide pos="3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30394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7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08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5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4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729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6412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85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9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36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291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79509" y="273051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7291" y="1435101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9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6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7291" y="1600201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7291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4BE0-C90B-4339-B81C-5CACA2B632B4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739820" y="6356351"/>
            <a:ext cx="346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44499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EA19-BF12-4C39-8409-902726FE2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4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4230"/>
            <a:ext cx="10945813" cy="6843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</a:t>
            </a:r>
            <a:endParaRPr lang="pt-BR" dirty="0"/>
          </a:p>
        </p:txBody>
      </p:sp>
      <p:pic>
        <p:nvPicPr>
          <p:cNvPr id="4" name="Imagem 3" descr="C:\Users\Grasiela\Desktop\Logos LEEp\Leep_logo2-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186" y="692696"/>
            <a:ext cx="2304256" cy="90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t="14577" r="36139" b="71864"/>
          <a:stretch>
            <a:fillRect/>
          </a:stretch>
        </p:blipFill>
        <p:spPr bwMode="auto">
          <a:xfrm>
            <a:off x="864394" y="692696"/>
            <a:ext cx="208823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94" y="692696"/>
            <a:ext cx="2160240" cy="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1851179" y="2804735"/>
            <a:ext cx="7531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Programa de Melhoria do Acesso e da </a:t>
            </a:r>
          </a:p>
          <a:p>
            <a:pPr algn="ctr"/>
            <a:r>
              <a:rPr lang="pt-BR" sz="3600" b="1" dirty="0" smtClean="0"/>
              <a:t>Qualidade na Atenção Básica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8410" y="4581128"/>
            <a:ext cx="9631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Coordenação Geral (RN e CE)</a:t>
            </a:r>
            <a:r>
              <a:rPr lang="pt-BR" dirty="0" smtClean="0"/>
              <a:t>: </a:t>
            </a:r>
            <a:r>
              <a:rPr lang="pt-BR" dirty="0" smtClean="0"/>
              <a:t>Paulo de Medeiros </a:t>
            </a:r>
            <a:r>
              <a:rPr lang="pt-BR" dirty="0" smtClean="0"/>
              <a:t>Rocha (</a:t>
            </a:r>
            <a:r>
              <a:rPr lang="pt-BR" dirty="0" err="1" smtClean="0"/>
              <a:t>Depto</a:t>
            </a:r>
            <a:r>
              <a:rPr lang="pt-BR" dirty="0" smtClean="0"/>
              <a:t>. Saúde Coletiva/UFRN)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Severina Alice da Costa Uchoa </a:t>
            </a:r>
            <a:r>
              <a:rPr lang="pt-BR" dirty="0"/>
              <a:t>(</a:t>
            </a:r>
            <a:r>
              <a:rPr lang="pt-BR" dirty="0" err="1"/>
              <a:t>Depto</a:t>
            </a:r>
            <a:r>
              <a:rPr lang="pt-BR" dirty="0"/>
              <a:t>. Saúde Coletiva/UFRN</a:t>
            </a:r>
            <a:r>
              <a:rPr lang="pt-BR" dirty="0" smtClean="0"/>
              <a:t>)</a:t>
            </a:r>
          </a:p>
          <a:p>
            <a:r>
              <a:rPr lang="pt-BR" dirty="0" smtClean="0"/>
              <a:t>                                                      Themis Xavier de Albuquerque Pinheiro </a:t>
            </a:r>
            <a:r>
              <a:rPr lang="pt-BR" dirty="0"/>
              <a:t>(</a:t>
            </a:r>
            <a:r>
              <a:rPr lang="pt-BR" dirty="0" err="1"/>
              <a:t>Depto</a:t>
            </a:r>
            <a:r>
              <a:rPr lang="pt-BR" dirty="0"/>
              <a:t>. Saúde Coletiva/UFRN)</a:t>
            </a:r>
          </a:p>
          <a:p>
            <a:r>
              <a:rPr lang="pt-BR" b="1" dirty="0" smtClean="0"/>
              <a:t>Coordenação RN: </a:t>
            </a:r>
            <a:r>
              <a:rPr lang="pt-BR" dirty="0" smtClean="0"/>
              <a:t>Ana Tânia Lopes Sampaio </a:t>
            </a:r>
            <a:r>
              <a:rPr lang="pt-BR" dirty="0"/>
              <a:t>(</a:t>
            </a:r>
            <a:r>
              <a:rPr lang="pt-BR" dirty="0" err="1"/>
              <a:t>Depto</a:t>
            </a:r>
            <a:r>
              <a:rPr lang="pt-BR" dirty="0"/>
              <a:t>. Saúde Coletiva/UFRN)</a:t>
            </a:r>
          </a:p>
          <a:p>
            <a:r>
              <a:rPr lang="pt-BR" b="1" dirty="0" smtClean="0"/>
              <a:t>Coordenação CE:</a:t>
            </a:r>
            <a:r>
              <a:rPr lang="pt-BR" dirty="0" smtClean="0"/>
              <a:t> </a:t>
            </a:r>
            <a:r>
              <a:rPr lang="pt-BR" dirty="0" err="1" smtClean="0"/>
              <a:t>Anya</a:t>
            </a:r>
            <a:r>
              <a:rPr lang="pt-BR" dirty="0" smtClean="0"/>
              <a:t> Meyer (FIOCRUZ – CE)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4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92386" y="2420888"/>
            <a:ext cx="9433048" cy="3168352"/>
          </a:xfrm>
        </p:spPr>
        <p:txBody>
          <a:bodyPr>
            <a:noAutofit/>
          </a:bodyPr>
          <a:lstStyle/>
          <a:p>
            <a:r>
              <a:rPr lang="pt-BR" sz="3000" dirty="0"/>
              <a:t>O LEEP trata-se de uma proposta do Núcleo de Estudos em Saúde Coletiva (NESC) e do Departamento de Saúde Coletiva (DSC) da Universidade Federal do Rio Grande do Norte (UFRN) para o desenvolvimento de ações de ensino, pesquisa e extensão nas áreas da Epidemiologia, Vigilância em Saúde e Gestão da Saúde no Laboratório de Epidemiologia do NESC-DSC.</a:t>
            </a:r>
          </a:p>
        </p:txBody>
      </p:sp>
      <p:pic>
        <p:nvPicPr>
          <p:cNvPr id="2050" name="Picture 2" descr="C:\Users\VICE-CHEFIA\Dropbox\LEEp\Leep_logo2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87286"/>
            <a:ext cx="3960440" cy="17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CE-CHEFIA\Dropbox\LEEp\Leep_logo2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87286"/>
            <a:ext cx="3960440" cy="17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8853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835011" y="2636912"/>
            <a:ext cx="9433048" cy="24434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Contribuir para a evolução das pesquisas bem como a colaborar com os </a:t>
            </a:r>
            <a:r>
              <a:rPr lang="pt-BR" sz="3200" dirty="0" smtClean="0"/>
              <a:t>municípios, </a:t>
            </a:r>
            <a:r>
              <a:rPr lang="pt-BR" sz="3200" dirty="0"/>
              <a:t>oferecendo ferramentas para a tomada de decisões e aperfeiçoamento das ações no âmbito das políticas de saúde.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59435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C:\Users\Grasiela\Desktop\LEEP_2013\Fotos LEEP\WP_20140130_0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8245722" cy="4464496"/>
          </a:xfrm>
          <a:prstGeom prst="rect">
            <a:avLst/>
          </a:prstGeom>
          <a:noFill/>
        </p:spPr>
      </p:pic>
      <p:pic>
        <p:nvPicPr>
          <p:cNvPr id="4" name="Picture 2" descr="C:\Users\VICE-CHEFIA\Dropbox\LEEp\Leep_logo2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0" y="323643"/>
            <a:ext cx="2520280" cy="10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430613" y="538444"/>
            <a:ext cx="5210645" cy="792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Estrutura Física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90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772606" y="476672"/>
            <a:ext cx="6264696" cy="62607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latin typeface="Comic Sans MS" pitchFamily="66" charset="0"/>
              </a:rPr>
              <a:t>Integração Ensino-Serviço</a:t>
            </a:r>
            <a:endParaRPr lang="pt-BR" sz="4000" dirty="0">
              <a:latin typeface="Comic Sans MS" pitchFamily="66" charset="0"/>
            </a:endParaRPr>
          </a:p>
        </p:txBody>
      </p:sp>
      <p:pic>
        <p:nvPicPr>
          <p:cNvPr id="3" name="Picture 2" descr="C:\Users\GABDSC\Dropbox\Núcelo_Saúde_Coletiva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6" y="4252004"/>
            <a:ext cx="3290633" cy="2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GABDSC\Dropbox\Núcelo_Saúde_Coletiva\fot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6" y="1526523"/>
            <a:ext cx="3240360" cy="20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Tatyana_DSC\Epidemiologia\Projeto_LEEP\Fotos_Reunião Leep\WP_20140411_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64" y="1583207"/>
            <a:ext cx="3223158" cy="20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Tatyana_DSC\Epidemiologia\Projeto_LEEP\Fotos_Reunião Leep\WP_20140411_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54" y="4390121"/>
            <a:ext cx="3175649" cy="19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ICE-CHEFIA\Dropbox\LEEp\Leep_logo2-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2" y="316273"/>
            <a:ext cx="2520280" cy="10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2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60538" y="476672"/>
            <a:ext cx="6876764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Comic Sans MS" pitchFamily="66" charset="0"/>
              </a:rPr>
              <a:t>Propostas parceira UFRN –SESAP - PMAQ</a:t>
            </a:r>
            <a:endParaRPr lang="pt-BR" sz="3600" dirty="0">
              <a:latin typeface="Comic Sans MS" pitchFamily="66" charset="0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825844" y="2132856"/>
            <a:ext cx="9433048" cy="34563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Suporte em análises específicas demandadas pela SESAP;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Oficinas de capacitação para uso de ferramentas de análises (uso de softwares, análises estatísticas) através do </a:t>
            </a:r>
            <a:r>
              <a:rPr lang="pt-BR" sz="3000" dirty="0" err="1" smtClean="0"/>
              <a:t>LEEp</a:t>
            </a:r>
            <a:r>
              <a:rPr lang="pt-BR" sz="3000" dirty="0" smtClean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Análises que incluam o 3º Ciclo;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Sugestões</a:t>
            </a:r>
          </a:p>
          <a:p>
            <a:pPr algn="l"/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40250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959853" y="2960948"/>
            <a:ext cx="9433048" cy="1116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Tatyana Souza Rosendo</a:t>
            </a:r>
          </a:p>
          <a:p>
            <a:r>
              <a:rPr lang="pt-BR" sz="3200" dirty="0" smtClean="0"/>
              <a:t>Contato: tatyana.ufrn@hotmail.com</a:t>
            </a:r>
            <a:endParaRPr lang="pt-BR" sz="3000" dirty="0"/>
          </a:p>
        </p:txBody>
      </p:sp>
      <p:pic>
        <p:nvPicPr>
          <p:cNvPr id="3" name="Imagem 2" descr="C:\Users\Grasiela\Desktop\Logos LEEp\Leep_logo2-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186" y="692696"/>
            <a:ext cx="2304256" cy="90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t="14577" r="36139" b="71864"/>
          <a:stretch>
            <a:fillRect/>
          </a:stretch>
        </p:blipFill>
        <p:spPr bwMode="auto">
          <a:xfrm>
            <a:off x="864394" y="692696"/>
            <a:ext cx="208823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94" y="692696"/>
            <a:ext cx="2160240" cy="86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0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65166" y="1916832"/>
            <a:ext cx="9433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Orientações: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Teses de doutorado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Dissertações de mestrado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Trabalhos de Conclusão de Curso de Graduação</a:t>
            </a:r>
            <a:endParaRPr lang="pt-BR" sz="3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Orientações de Estágios Supervisionados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Análises específicas de municípios do Programa Mais Médicos</a:t>
            </a:r>
            <a:endParaRPr lang="pt-BR" sz="3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80418" y="476672"/>
            <a:ext cx="8784975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Produção acadêmica- UFRN - PMAQ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5144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87867" y="116632"/>
            <a:ext cx="8533511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Produção acadêmica- UFRN - PMAQ</a:t>
            </a:r>
            <a:endParaRPr lang="pt-BR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69668"/>
              </p:ext>
            </p:extLst>
          </p:nvPr>
        </p:nvGraphicFramePr>
        <p:xfrm>
          <a:off x="1198579" y="908720"/>
          <a:ext cx="8810831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327"/>
                <a:gridCol w="620250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Tipo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Tema/Título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Tese de doutorado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Apoio institucional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Tese de doutorado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Trabalho em equipe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Tese de doutorado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Avaliação do controle da tuberculose na Atenção Primária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Tese de doutorado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Condicionalidades em saúde</a:t>
                      </a:r>
                      <a:r>
                        <a:rPr lang="pt-BR" sz="1600" baseline="0" dirty="0" smtClean="0"/>
                        <a:t> Programa Bolsa Família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Tese de doutorado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Acesso na Atenção Primária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Avaliação</a:t>
                      </a:r>
                      <a:r>
                        <a:rPr lang="pt-BR" sz="1600" baseline="0" dirty="0" smtClean="0"/>
                        <a:t> do pré-natal – visão das usuárias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Avaliação da qualidade da Atenção Primária à saúde da criança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Satisfação dos Usuários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Planejamento e Trabalho em Equipe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Saúde materno-infantil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Saúde da mulher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Dissertação de</a:t>
                      </a:r>
                      <a:r>
                        <a:rPr lang="pt-BR" sz="1600" baseline="0" dirty="0" smtClean="0"/>
                        <a:t> mestrado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Vínculo e relações de trabalho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TCC</a:t>
                      </a:r>
                      <a:r>
                        <a:rPr lang="pt-BR" sz="1600" baseline="0" dirty="0" smtClean="0"/>
                        <a:t> de graduação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Saúde materno-infantil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TCC</a:t>
                      </a:r>
                      <a:r>
                        <a:rPr lang="pt-BR" sz="1600" baseline="0" dirty="0" smtClean="0"/>
                        <a:t> de graduação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Diabetes</a:t>
                      </a:r>
                      <a:endParaRPr lang="pt-B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TCC</a:t>
                      </a:r>
                      <a:r>
                        <a:rPr lang="pt-BR" sz="1600" baseline="0" dirty="0" smtClean="0"/>
                        <a:t> de graduação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Hipertensão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5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47095" r="31781" b="11047"/>
          <a:stretch/>
        </p:blipFill>
        <p:spPr bwMode="auto">
          <a:xfrm>
            <a:off x="432346" y="1340768"/>
            <a:ext cx="7057193" cy="294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87867" y="260649"/>
            <a:ext cx="8533511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Produção acadêmica- UFRN - PMAQ</a:t>
            </a:r>
            <a:endParaRPr lang="pt-B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16903" r="24164" b="15402"/>
          <a:stretch/>
        </p:blipFill>
        <p:spPr bwMode="auto">
          <a:xfrm>
            <a:off x="3672706" y="3212976"/>
            <a:ext cx="7166006" cy="34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0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87867" y="260649"/>
            <a:ext cx="8533511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Produção acadêmica- UFRN - PMAQ</a:t>
            </a:r>
            <a:endParaRPr lang="pt-BR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4521" r="25983" b="30992"/>
          <a:stretch/>
        </p:blipFill>
        <p:spPr bwMode="auto">
          <a:xfrm>
            <a:off x="2232546" y="1715454"/>
            <a:ext cx="6854620" cy="319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7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87867" y="260649"/>
            <a:ext cx="8533511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Produção acadêmica- UFRN - PMAQ</a:t>
            </a:r>
            <a:endParaRPr lang="pt-BR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14240" r="25645"/>
          <a:stretch/>
        </p:blipFill>
        <p:spPr bwMode="auto">
          <a:xfrm>
            <a:off x="720378" y="1052737"/>
            <a:ext cx="2471057" cy="56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03" r="25690" b="4484"/>
          <a:stretch/>
        </p:blipFill>
        <p:spPr bwMode="auto">
          <a:xfrm>
            <a:off x="3168650" y="1052737"/>
            <a:ext cx="7554686" cy="56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1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rupo 508"/>
          <p:cNvGrpSpPr/>
          <p:nvPr/>
        </p:nvGrpSpPr>
        <p:grpSpPr>
          <a:xfrm>
            <a:off x="904461" y="1700809"/>
            <a:ext cx="9553222" cy="4724801"/>
            <a:chOff x="957952" y="836712"/>
            <a:chExt cx="7980646" cy="4724801"/>
          </a:xfrm>
        </p:grpSpPr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966612" y="5156501"/>
              <a:ext cx="456037" cy="405012"/>
            </a:xfrm>
            <a:custGeom>
              <a:avLst/>
              <a:gdLst>
                <a:gd name="T0" fmla="*/ 5 w 286"/>
                <a:gd name="T1" fmla="*/ 157 h 254"/>
                <a:gd name="T2" fmla="*/ 9 w 286"/>
                <a:gd name="T3" fmla="*/ 139 h 254"/>
                <a:gd name="T4" fmla="*/ 9 w 286"/>
                <a:gd name="T5" fmla="*/ 134 h 254"/>
                <a:gd name="T6" fmla="*/ 18 w 286"/>
                <a:gd name="T7" fmla="*/ 125 h 254"/>
                <a:gd name="T8" fmla="*/ 23 w 286"/>
                <a:gd name="T9" fmla="*/ 120 h 254"/>
                <a:gd name="T10" fmla="*/ 23 w 286"/>
                <a:gd name="T11" fmla="*/ 116 h 254"/>
                <a:gd name="T12" fmla="*/ 51 w 286"/>
                <a:gd name="T13" fmla="*/ 51 h 254"/>
                <a:gd name="T14" fmla="*/ 55 w 286"/>
                <a:gd name="T15" fmla="*/ 23 h 254"/>
                <a:gd name="T16" fmla="*/ 74 w 286"/>
                <a:gd name="T17" fmla="*/ 19 h 254"/>
                <a:gd name="T18" fmla="*/ 88 w 286"/>
                <a:gd name="T19" fmla="*/ 42 h 254"/>
                <a:gd name="T20" fmla="*/ 97 w 286"/>
                <a:gd name="T21" fmla="*/ 46 h 254"/>
                <a:gd name="T22" fmla="*/ 124 w 286"/>
                <a:gd name="T23" fmla="*/ 23 h 254"/>
                <a:gd name="T24" fmla="*/ 129 w 286"/>
                <a:gd name="T25" fmla="*/ 23 h 254"/>
                <a:gd name="T26" fmla="*/ 134 w 286"/>
                <a:gd name="T27" fmla="*/ 33 h 254"/>
                <a:gd name="T28" fmla="*/ 147 w 286"/>
                <a:gd name="T29" fmla="*/ 37 h 254"/>
                <a:gd name="T30" fmla="*/ 157 w 286"/>
                <a:gd name="T31" fmla="*/ 23 h 254"/>
                <a:gd name="T32" fmla="*/ 180 w 286"/>
                <a:gd name="T33" fmla="*/ 23 h 254"/>
                <a:gd name="T34" fmla="*/ 193 w 286"/>
                <a:gd name="T35" fmla="*/ 5 h 254"/>
                <a:gd name="T36" fmla="*/ 207 w 286"/>
                <a:gd name="T37" fmla="*/ 0 h 254"/>
                <a:gd name="T38" fmla="*/ 212 w 286"/>
                <a:gd name="T39" fmla="*/ 0 h 254"/>
                <a:gd name="T40" fmla="*/ 226 w 286"/>
                <a:gd name="T41" fmla="*/ 5 h 254"/>
                <a:gd name="T42" fmla="*/ 249 w 286"/>
                <a:gd name="T43" fmla="*/ 10 h 254"/>
                <a:gd name="T44" fmla="*/ 262 w 286"/>
                <a:gd name="T45" fmla="*/ 5 h 254"/>
                <a:gd name="T46" fmla="*/ 272 w 286"/>
                <a:gd name="T47" fmla="*/ 28 h 254"/>
                <a:gd name="T48" fmla="*/ 267 w 286"/>
                <a:gd name="T49" fmla="*/ 33 h 254"/>
                <a:gd name="T50" fmla="*/ 272 w 286"/>
                <a:gd name="T51" fmla="*/ 46 h 254"/>
                <a:gd name="T52" fmla="*/ 286 w 286"/>
                <a:gd name="T53" fmla="*/ 56 h 254"/>
                <a:gd name="T54" fmla="*/ 272 w 286"/>
                <a:gd name="T55" fmla="*/ 65 h 254"/>
                <a:gd name="T56" fmla="*/ 267 w 286"/>
                <a:gd name="T57" fmla="*/ 79 h 254"/>
                <a:gd name="T58" fmla="*/ 276 w 286"/>
                <a:gd name="T59" fmla="*/ 93 h 254"/>
                <a:gd name="T60" fmla="*/ 272 w 286"/>
                <a:gd name="T61" fmla="*/ 102 h 254"/>
                <a:gd name="T62" fmla="*/ 216 w 286"/>
                <a:gd name="T63" fmla="*/ 189 h 254"/>
                <a:gd name="T64" fmla="*/ 207 w 286"/>
                <a:gd name="T65" fmla="*/ 185 h 254"/>
                <a:gd name="T66" fmla="*/ 175 w 286"/>
                <a:gd name="T67" fmla="*/ 185 h 254"/>
                <a:gd name="T68" fmla="*/ 152 w 286"/>
                <a:gd name="T69" fmla="*/ 176 h 254"/>
                <a:gd name="T70" fmla="*/ 152 w 286"/>
                <a:gd name="T71" fmla="*/ 176 h 254"/>
                <a:gd name="T72" fmla="*/ 106 w 286"/>
                <a:gd name="T73" fmla="*/ 176 h 254"/>
                <a:gd name="T74" fmla="*/ 106 w 286"/>
                <a:gd name="T75" fmla="*/ 176 h 254"/>
                <a:gd name="T76" fmla="*/ 106 w 286"/>
                <a:gd name="T77" fmla="*/ 180 h 254"/>
                <a:gd name="T78" fmla="*/ 83 w 286"/>
                <a:gd name="T79" fmla="*/ 226 h 254"/>
                <a:gd name="T80" fmla="*/ 74 w 286"/>
                <a:gd name="T81" fmla="*/ 245 h 254"/>
                <a:gd name="T82" fmla="*/ 69 w 286"/>
                <a:gd name="T83" fmla="*/ 249 h 254"/>
                <a:gd name="T84" fmla="*/ 69 w 286"/>
                <a:gd name="T85" fmla="*/ 254 h 254"/>
                <a:gd name="T86" fmla="*/ 69 w 286"/>
                <a:gd name="T87" fmla="*/ 249 h 254"/>
                <a:gd name="T88" fmla="*/ 41 w 286"/>
                <a:gd name="T89" fmla="*/ 240 h 254"/>
                <a:gd name="T90" fmla="*/ 37 w 286"/>
                <a:gd name="T91" fmla="*/ 240 h 254"/>
                <a:gd name="T92" fmla="*/ 37 w 286"/>
                <a:gd name="T93" fmla="*/ 235 h 254"/>
                <a:gd name="T94" fmla="*/ 23 w 286"/>
                <a:gd name="T95" fmla="*/ 222 h 254"/>
                <a:gd name="T96" fmla="*/ 14 w 286"/>
                <a:gd name="T97" fmla="*/ 212 h 254"/>
                <a:gd name="T98" fmla="*/ 5 w 286"/>
                <a:gd name="T99" fmla="*/ 199 h 254"/>
                <a:gd name="T100" fmla="*/ 0 w 286"/>
                <a:gd name="T101" fmla="*/ 189 h 254"/>
                <a:gd name="T102" fmla="*/ 0 w 286"/>
                <a:gd name="T103" fmla="*/ 185 h 254"/>
                <a:gd name="T104" fmla="*/ 0 w 286"/>
                <a:gd name="T105" fmla="*/ 185 h 254"/>
                <a:gd name="T106" fmla="*/ 0 w 286"/>
                <a:gd name="T107" fmla="*/ 180 h 254"/>
                <a:gd name="T108" fmla="*/ 5 w 286"/>
                <a:gd name="T109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6" h="254">
                  <a:moveTo>
                    <a:pt x="5" y="157"/>
                  </a:moveTo>
                  <a:lnTo>
                    <a:pt x="9" y="139"/>
                  </a:lnTo>
                  <a:lnTo>
                    <a:pt x="9" y="134"/>
                  </a:lnTo>
                  <a:lnTo>
                    <a:pt x="18" y="125"/>
                  </a:lnTo>
                  <a:lnTo>
                    <a:pt x="23" y="120"/>
                  </a:lnTo>
                  <a:lnTo>
                    <a:pt x="23" y="116"/>
                  </a:lnTo>
                  <a:lnTo>
                    <a:pt x="51" y="51"/>
                  </a:lnTo>
                  <a:lnTo>
                    <a:pt x="55" y="23"/>
                  </a:lnTo>
                  <a:lnTo>
                    <a:pt x="74" y="19"/>
                  </a:lnTo>
                  <a:lnTo>
                    <a:pt x="88" y="42"/>
                  </a:lnTo>
                  <a:lnTo>
                    <a:pt x="97" y="46"/>
                  </a:lnTo>
                  <a:lnTo>
                    <a:pt x="124" y="23"/>
                  </a:lnTo>
                  <a:lnTo>
                    <a:pt x="129" y="23"/>
                  </a:lnTo>
                  <a:lnTo>
                    <a:pt x="134" y="33"/>
                  </a:lnTo>
                  <a:lnTo>
                    <a:pt x="147" y="37"/>
                  </a:lnTo>
                  <a:lnTo>
                    <a:pt x="157" y="23"/>
                  </a:lnTo>
                  <a:lnTo>
                    <a:pt x="180" y="23"/>
                  </a:lnTo>
                  <a:lnTo>
                    <a:pt x="193" y="5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26" y="5"/>
                  </a:lnTo>
                  <a:lnTo>
                    <a:pt x="249" y="10"/>
                  </a:lnTo>
                  <a:lnTo>
                    <a:pt x="262" y="5"/>
                  </a:lnTo>
                  <a:lnTo>
                    <a:pt x="272" y="28"/>
                  </a:lnTo>
                  <a:lnTo>
                    <a:pt x="267" y="33"/>
                  </a:lnTo>
                  <a:lnTo>
                    <a:pt x="272" y="46"/>
                  </a:lnTo>
                  <a:lnTo>
                    <a:pt x="286" y="56"/>
                  </a:lnTo>
                  <a:lnTo>
                    <a:pt x="272" y="65"/>
                  </a:lnTo>
                  <a:lnTo>
                    <a:pt x="267" y="79"/>
                  </a:lnTo>
                  <a:lnTo>
                    <a:pt x="276" y="93"/>
                  </a:lnTo>
                  <a:lnTo>
                    <a:pt x="272" y="102"/>
                  </a:lnTo>
                  <a:lnTo>
                    <a:pt x="216" y="189"/>
                  </a:lnTo>
                  <a:lnTo>
                    <a:pt x="207" y="185"/>
                  </a:lnTo>
                  <a:lnTo>
                    <a:pt x="175" y="185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06" y="180"/>
                  </a:lnTo>
                  <a:lnTo>
                    <a:pt x="83" y="226"/>
                  </a:lnTo>
                  <a:lnTo>
                    <a:pt x="74" y="245"/>
                  </a:lnTo>
                  <a:lnTo>
                    <a:pt x="69" y="249"/>
                  </a:lnTo>
                  <a:lnTo>
                    <a:pt x="69" y="254"/>
                  </a:lnTo>
                  <a:lnTo>
                    <a:pt x="69" y="249"/>
                  </a:lnTo>
                  <a:lnTo>
                    <a:pt x="41" y="240"/>
                  </a:lnTo>
                  <a:lnTo>
                    <a:pt x="37" y="240"/>
                  </a:lnTo>
                  <a:lnTo>
                    <a:pt x="37" y="235"/>
                  </a:lnTo>
                  <a:lnTo>
                    <a:pt x="23" y="222"/>
                  </a:lnTo>
                  <a:lnTo>
                    <a:pt x="14" y="212"/>
                  </a:lnTo>
                  <a:lnTo>
                    <a:pt x="5" y="199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0"/>
                  </a:lnTo>
                  <a:lnTo>
                    <a:pt x="5" y="157"/>
                  </a:lnTo>
                  <a:close/>
                </a:path>
              </a:pathLst>
            </a:custGeom>
            <a:solidFill>
              <a:srgbClr val="FFFFFF"/>
            </a:solidFill>
            <a:ln w="1651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08" name="Grupo 507"/>
            <p:cNvGrpSpPr/>
            <p:nvPr/>
          </p:nvGrpSpPr>
          <p:grpSpPr>
            <a:xfrm>
              <a:off x="957952" y="836712"/>
              <a:ext cx="7980646" cy="4439185"/>
              <a:chOff x="957952" y="1263970"/>
              <a:chExt cx="7980646" cy="4439185"/>
            </a:xfrm>
          </p:grpSpPr>
          <p:sp>
            <p:nvSpPr>
              <p:cNvPr id="2" name="Freeform 5"/>
              <p:cNvSpPr>
                <a:spLocks/>
              </p:cNvSpPr>
              <p:nvPr/>
            </p:nvSpPr>
            <p:spPr bwMode="auto">
              <a:xfrm>
                <a:off x="4952262" y="4438688"/>
                <a:ext cx="586789" cy="684056"/>
              </a:xfrm>
              <a:custGeom>
                <a:avLst/>
                <a:gdLst>
                  <a:gd name="T0" fmla="*/ 46 w 368"/>
                  <a:gd name="T1" fmla="*/ 46 h 429"/>
                  <a:gd name="T2" fmla="*/ 87 w 368"/>
                  <a:gd name="T3" fmla="*/ 9 h 429"/>
                  <a:gd name="T4" fmla="*/ 101 w 368"/>
                  <a:gd name="T5" fmla="*/ 9 h 429"/>
                  <a:gd name="T6" fmla="*/ 115 w 368"/>
                  <a:gd name="T7" fmla="*/ 5 h 429"/>
                  <a:gd name="T8" fmla="*/ 133 w 368"/>
                  <a:gd name="T9" fmla="*/ 0 h 429"/>
                  <a:gd name="T10" fmla="*/ 152 w 368"/>
                  <a:gd name="T11" fmla="*/ 14 h 429"/>
                  <a:gd name="T12" fmla="*/ 193 w 368"/>
                  <a:gd name="T13" fmla="*/ 0 h 429"/>
                  <a:gd name="T14" fmla="*/ 216 w 368"/>
                  <a:gd name="T15" fmla="*/ 32 h 429"/>
                  <a:gd name="T16" fmla="*/ 244 w 368"/>
                  <a:gd name="T17" fmla="*/ 28 h 429"/>
                  <a:gd name="T18" fmla="*/ 258 w 368"/>
                  <a:gd name="T19" fmla="*/ 41 h 429"/>
                  <a:gd name="T20" fmla="*/ 285 w 368"/>
                  <a:gd name="T21" fmla="*/ 60 h 429"/>
                  <a:gd name="T22" fmla="*/ 299 w 368"/>
                  <a:gd name="T23" fmla="*/ 83 h 429"/>
                  <a:gd name="T24" fmla="*/ 308 w 368"/>
                  <a:gd name="T25" fmla="*/ 101 h 429"/>
                  <a:gd name="T26" fmla="*/ 304 w 368"/>
                  <a:gd name="T27" fmla="*/ 129 h 429"/>
                  <a:gd name="T28" fmla="*/ 318 w 368"/>
                  <a:gd name="T29" fmla="*/ 143 h 429"/>
                  <a:gd name="T30" fmla="*/ 368 w 368"/>
                  <a:gd name="T31" fmla="*/ 161 h 429"/>
                  <a:gd name="T32" fmla="*/ 341 w 368"/>
                  <a:gd name="T33" fmla="*/ 230 h 429"/>
                  <a:gd name="T34" fmla="*/ 331 w 368"/>
                  <a:gd name="T35" fmla="*/ 253 h 429"/>
                  <a:gd name="T36" fmla="*/ 336 w 368"/>
                  <a:gd name="T37" fmla="*/ 290 h 429"/>
                  <a:gd name="T38" fmla="*/ 295 w 368"/>
                  <a:gd name="T39" fmla="*/ 290 h 429"/>
                  <a:gd name="T40" fmla="*/ 267 w 368"/>
                  <a:gd name="T41" fmla="*/ 281 h 429"/>
                  <a:gd name="T42" fmla="*/ 244 w 368"/>
                  <a:gd name="T43" fmla="*/ 300 h 429"/>
                  <a:gd name="T44" fmla="*/ 207 w 368"/>
                  <a:gd name="T45" fmla="*/ 341 h 429"/>
                  <a:gd name="T46" fmla="*/ 170 w 368"/>
                  <a:gd name="T47" fmla="*/ 373 h 429"/>
                  <a:gd name="T48" fmla="*/ 129 w 368"/>
                  <a:gd name="T49" fmla="*/ 392 h 429"/>
                  <a:gd name="T50" fmla="*/ 97 w 368"/>
                  <a:gd name="T51" fmla="*/ 373 h 429"/>
                  <a:gd name="T52" fmla="*/ 69 w 368"/>
                  <a:gd name="T53" fmla="*/ 359 h 429"/>
                  <a:gd name="T54" fmla="*/ 41 w 368"/>
                  <a:gd name="T55" fmla="*/ 341 h 429"/>
                  <a:gd name="T56" fmla="*/ 32 w 368"/>
                  <a:gd name="T57" fmla="*/ 336 h 429"/>
                  <a:gd name="T58" fmla="*/ 18 w 368"/>
                  <a:gd name="T59" fmla="*/ 336 h 429"/>
                  <a:gd name="T60" fmla="*/ 9 w 368"/>
                  <a:gd name="T61" fmla="*/ 332 h 429"/>
                  <a:gd name="T62" fmla="*/ 0 w 368"/>
                  <a:gd name="T63" fmla="*/ 281 h 429"/>
                  <a:gd name="T64" fmla="*/ 37 w 368"/>
                  <a:gd name="T65" fmla="*/ 203 h 429"/>
                  <a:gd name="T66" fmla="*/ 27 w 368"/>
                  <a:gd name="T67" fmla="*/ 115 h 429"/>
                  <a:gd name="T68" fmla="*/ 32 w 368"/>
                  <a:gd name="T69" fmla="*/ 101 h 429"/>
                  <a:gd name="T70" fmla="*/ 23 w 368"/>
                  <a:gd name="T71" fmla="*/ 6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8" h="429">
                    <a:moveTo>
                      <a:pt x="23" y="69"/>
                    </a:moveTo>
                    <a:lnTo>
                      <a:pt x="46" y="46"/>
                    </a:lnTo>
                    <a:lnTo>
                      <a:pt x="78" y="41"/>
                    </a:lnTo>
                    <a:lnTo>
                      <a:pt x="87" y="9"/>
                    </a:lnTo>
                    <a:lnTo>
                      <a:pt x="97" y="5"/>
                    </a:lnTo>
                    <a:lnTo>
                      <a:pt x="101" y="9"/>
                    </a:lnTo>
                    <a:lnTo>
                      <a:pt x="110" y="5"/>
                    </a:lnTo>
                    <a:lnTo>
                      <a:pt x="115" y="5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38" y="9"/>
                    </a:lnTo>
                    <a:lnTo>
                      <a:pt x="152" y="14"/>
                    </a:lnTo>
                    <a:lnTo>
                      <a:pt x="161" y="5"/>
                    </a:lnTo>
                    <a:lnTo>
                      <a:pt x="193" y="0"/>
                    </a:lnTo>
                    <a:lnTo>
                      <a:pt x="202" y="23"/>
                    </a:lnTo>
                    <a:lnTo>
                      <a:pt x="216" y="32"/>
                    </a:lnTo>
                    <a:lnTo>
                      <a:pt x="230" y="28"/>
                    </a:lnTo>
                    <a:lnTo>
                      <a:pt x="244" y="28"/>
                    </a:lnTo>
                    <a:lnTo>
                      <a:pt x="248" y="37"/>
                    </a:lnTo>
                    <a:lnTo>
                      <a:pt x="258" y="41"/>
                    </a:lnTo>
                    <a:lnTo>
                      <a:pt x="258" y="51"/>
                    </a:lnTo>
                    <a:lnTo>
                      <a:pt x="285" y="60"/>
                    </a:lnTo>
                    <a:lnTo>
                      <a:pt x="295" y="78"/>
                    </a:lnTo>
                    <a:lnTo>
                      <a:pt x="299" y="83"/>
                    </a:lnTo>
                    <a:lnTo>
                      <a:pt x="304" y="97"/>
                    </a:lnTo>
                    <a:lnTo>
                      <a:pt x="308" y="101"/>
                    </a:lnTo>
                    <a:lnTo>
                      <a:pt x="304" y="115"/>
                    </a:lnTo>
                    <a:lnTo>
                      <a:pt x="304" y="129"/>
                    </a:lnTo>
                    <a:lnTo>
                      <a:pt x="313" y="129"/>
                    </a:lnTo>
                    <a:lnTo>
                      <a:pt x="318" y="143"/>
                    </a:lnTo>
                    <a:lnTo>
                      <a:pt x="350" y="152"/>
                    </a:lnTo>
                    <a:lnTo>
                      <a:pt x="368" y="161"/>
                    </a:lnTo>
                    <a:lnTo>
                      <a:pt x="368" y="180"/>
                    </a:lnTo>
                    <a:lnTo>
                      <a:pt x="341" y="230"/>
                    </a:lnTo>
                    <a:lnTo>
                      <a:pt x="336" y="244"/>
                    </a:lnTo>
                    <a:lnTo>
                      <a:pt x="331" y="253"/>
                    </a:lnTo>
                    <a:lnTo>
                      <a:pt x="336" y="263"/>
                    </a:lnTo>
                    <a:lnTo>
                      <a:pt x="336" y="290"/>
                    </a:lnTo>
                    <a:lnTo>
                      <a:pt x="304" y="300"/>
                    </a:lnTo>
                    <a:lnTo>
                      <a:pt x="295" y="290"/>
                    </a:lnTo>
                    <a:lnTo>
                      <a:pt x="281" y="290"/>
                    </a:lnTo>
                    <a:lnTo>
                      <a:pt x="267" y="281"/>
                    </a:lnTo>
                    <a:lnTo>
                      <a:pt x="258" y="300"/>
                    </a:lnTo>
                    <a:lnTo>
                      <a:pt x="244" y="300"/>
                    </a:lnTo>
                    <a:lnTo>
                      <a:pt x="202" y="336"/>
                    </a:lnTo>
                    <a:lnTo>
                      <a:pt x="207" y="341"/>
                    </a:lnTo>
                    <a:lnTo>
                      <a:pt x="193" y="355"/>
                    </a:lnTo>
                    <a:lnTo>
                      <a:pt x="170" y="373"/>
                    </a:lnTo>
                    <a:lnTo>
                      <a:pt x="133" y="429"/>
                    </a:lnTo>
                    <a:lnTo>
                      <a:pt x="129" y="392"/>
                    </a:lnTo>
                    <a:lnTo>
                      <a:pt x="106" y="401"/>
                    </a:lnTo>
                    <a:lnTo>
                      <a:pt x="97" y="373"/>
                    </a:lnTo>
                    <a:lnTo>
                      <a:pt x="83" y="369"/>
                    </a:lnTo>
                    <a:lnTo>
                      <a:pt x="69" y="359"/>
                    </a:lnTo>
                    <a:lnTo>
                      <a:pt x="50" y="355"/>
                    </a:lnTo>
                    <a:lnTo>
                      <a:pt x="41" y="341"/>
                    </a:lnTo>
                    <a:lnTo>
                      <a:pt x="32" y="346"/>
                    </a:lnTo>
                    <a:lnTo>
                      <a:pt x="32" y="336"/>
                    </a:lnTo>
                    <a:lnTo>
                      <a:pt x="27" y="341"/>
                    </a:lnTo>
                    <a:lnTo>
                      <a:pt x="18" y="336"/>
                    </a:lnTo>
                    <a:lnTo>
                      <a:pt x="14" y="341"/>
                    </a:lnTo>
                    <a:lnTo>
                      <a:pt x="9" y="332"/>
                    </a:lnTo>
                    <a:lnTo>
                      <a:pt x="0" y="286"/>
                    </a:lnTo>
                    <a:lnTo>
                      <a:pt x="0" y="281"/>
                    </a:lnTo>
                    <a:lnTo>
                      <a:pt x="14" y="290"/>
                    </a:lnTo>
                    <a:lnTo>
                      <a:pt x="37" y="203"/>
                    </a:lnTo>
                    <a:lnTo>
                      <a:pt x="41" y="147"/>
                    </a:lnTo>
                    <a:lnTo>
                      <a:pt x="27" y="115"/>
                    </a:lnTo>
                    <a:lnTo>
                      <a:pt x="32" y="111"/>
                    </a:lnTo>
                    <a:lnTo>
                      <a:pt x="32" y="101"/>
                    </a:lnTo>
                    <a:lnTo>
                      <a:pt x="46" y="92"/>
                    </a:lnTo>
                    <a:lnTo>
                      <a:pt x="23" y="69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" name="Freeform 6"/>
              <p:cNvSpPr>
                <a:spLocks/>
              </p:cNvSpPr>
              <p:nvPr/>
            </p:nvSpPr>
            <p:spPr bwMode="auto">
              <a:xfrm>
                <a:off x="4070483" y="2278094"/>
                <a:ext cx="735081" cy="1256493"/>
              </a:xfrm>
              <a:custGeom>
                <a:avLst/>
                <a:gdLst>
                  <a:gd name="T0" fmla="*/ 0 w 461"/>
                  <a:gd name="T1" fmla="*/ 281 h 788"/>
                  <a:gd name="T2" fmla="*/ 46 w 461"/>
                  <a:gd name="T3" fmla="*/ 134 h 788"/>
                  <a:gd name="T4" fmla="*/ 37 w 461"/>
                  <a:gd name="T5" fmla="*/ 55 h 788"/>
                  <a:gd name="T6" fmla="*/ 69 w 461"/>
                  <a:gd name="T7" fmla="*/ 0 h 788"/>
                  <a:gd name="T8" fmla="*/ 166 w 461"/>
                  <a:gd name="T9" fmla="*/ 0 h 788"/>
                  <a:gd name="T10" fmla="*/ 198 w 461"/>
                  <a:gd name="T11" fmla="*/ 46 h 788"/>
                  <a:gd name="T12" fmla="*/ 341 w 461"/>
                  <a:gd name="T13" fmla="*/ 88 h 788"/>
                  <a:gd name="T14" fmla="*/ 438 w 461"/>
                  <a:gd name="T15" fmla="*/ 124 h 788"/>
                  <a:gd name="T16" fmla="*/ 461 w 461"/>
                  <a:gd name="T17" fmla="*/ 134 h 788"/>
                  <a:gd name="T18" fmla="*/ 461 w 461"/>
                  <a:gd name="T19" fmla="*/ 138 h 788"/>
                  <a:gd name="T20" fmla="*/ 461 w 461"/>
                  <a:gd name="T21" fmla="*/ 152 h 788"/>
                  <a:gd name="T22" fmla="*/ 456 w 461"/>
                  <a:gd name="T23" fmla="*/ 161 h 788"/>
                  <a:gd name="T24" fmla="*/ 447 w 461"/>
                  <a:gd name="T25" fmla="*/ 171 h 788"/>
                  <a:gd name="T26" fmla="*/ 429 w 461"/>
                  <a:gd name="T27" fmla="*/ 198 h 788"/>
                  <a:gd name="T28" fmla="*/ 429 w 461"/>
                  <a:gd name="T29" fmla="*/ 207 h 788"/>
                  <a:gd name="T30" fmla="*/ 410 w 461"/>
                  <a:gd name="T31" fmla="*/ 230 h 788"/>
                  <a:gd name="T32" fmla="*/ 410 w 461"/>
                  <a:gd name="T33" fmla="*/ 240 h 788"/>
                  <a:gd name="T34" fmla="*/ 419 w 461"/>
                  <a:gd name="T35" fmla="*/ 258 h 788"/>
                  <a:gd name="T36" fmla="*/ 415 w 461"/>
                  <a:gd name="T37" fmla="*/ 263 h 788"/>
                  <a:gd name="T38" fmla="*/ 396 w 461"/>
                  <a:gd name="T39" fmla="*/ 277 h 788"/>
                  <a:gd name="T40" fmla="*/ 392 w 461"/>
                  <a:gd name="T41" fmla="*/ 290 h 788"/>
                  <a:gd name="T42" fmla="*/ 378 w 461"/>
                  <a:gd name="T43" fmla="*/ 304 h 788"/>
                  <a:gd name="T44" fmla="*/ 369 w 461"/>
                  <a:gd name="T45" fmla="*/ 332 h 788"/>
                  <a:gd name="T46" fmla="*/ 378 w 461"/>
                  <a:gd name="T47" fmla="*/ 360 h 788"/>
                  <a:gd name="T48" fmla="*/ 401 w 461"/>
                  <a:gd name="T49" fmla="*/ 387 h 788"/>
                  <a:gd name="T50" fmla="*/ 387 w 461"/>
                  <a:gd name="T51" fmla="*/ 406 h 788"/>
                  <a:gd name="T52" fmla="*/ 382 w 461"/>
                  <a:gd name="T53" fmla="*/ 410 h 788"/>
                  <a:gd name="T54" fmla="*/ 378 w 461"/>
                  <a:gd name="T55" fmla="*/ 433 h 788"/>
                  <a:gd name="T56" fmla="*/ 387 w 461"/>
                  <a:gd name="T57" fmla="*/ 461 h 788"/>
                  <a:gd name="T58" fmla="*/ 387 w 461"/>
                  <a:gd name="T59" fmla="*/ 470 h 788"/>
                  <a:gd name="T60" fmla="*/ 396 w 461"/>
                  <a:gd name="T61" fmla="*/ 479 h 788"/>
                  <a:gd name="T62" fmla="*/ 401 w 461"/>
                  <a:gd name="T63" fmla="*/ 516 h 788"/>
                  <a:gd name="T64" fmla="*/ 392 w 461"/>
                  <a:gd name="T65" fmla="*/ 567 h 788"/>
                  <a:gd name="T66" fmla="*/ 382 w 461"/>
                  <a:gd name="T67" fmla="*/ 581 h 788"/>
                  <a:gd name="T68" fmla="*/ 290 w 461"/>
                  <a:gd name="T69" fmla="*/ 636 h 788"/>
                  <a:gd name="T70" fmla="*/ 286 w 461"/>
                  <a:gd name="T71" fmla="*/ 668 h 788"/>
                  <a:gd name="T72" fmla="*/ 263 w 461"/>
                  <a:gd name="T73" fmla="*/ 682 h 788"/>
                  <a:gd name="T74" fmla="*/ 267 w 461"/>
                  <a:gd name="T75" fmla="*/ 724 h 788"/>
                  <a:gd name="T76" fmla="*/ 249 w 461"/>
                  <a:gd name="T77" fmla="*/ 728 h 788"/>
                  <a:gd name="T78" fmla="*/ 226 w 461"/>
                  <a:gd name="T79" fmla="*/ 747 h 788"/>
                  <a:gd name="T80" fmla="*/ 221 w 461"/>
                  <a:gd name="T81" fmla="*/ 756 h 788"/>
                  <a:gd name="T82" fmla="*/ 221 w 461"/>
                  <a:gd name="T83" fmla="*/ 779 h 788"/>
                  <a:gd name="T84" fmla="*/ 198 w 461"/>
                  <a:gd name="T85" fmla="*/ 779 h 788"/>
                  <a:gd name="T86" fmla="*/ 189 w 461"/>
                  <a:gd name="T87" fmla="*/ 788 h 788"/>
                  <a:gd name="T88" fmla="*/ 180 w 461"/>
                  <a:gd name="T89" fmla="*/ 784 h 788"/>
                  <a:gd name="T90" fmla="*/ 244 w 461"/>
                  <a:gd name="T91" fmla="*/ 664 h 788"/>
                  <a:gd name="T92" fmla="*/ 221 w 461"/>
                  <a:gd name="T93" fmla="*/ 636 h 788"/>
                  <a:gd name="T94" fmla="*/ 221 w 461"/>
                  <a:gd name="T95" fmla="*/ 608 h 788"/>
                  <a:gd name="T96" fmla="*/ 125 w 461"/>
                  <a:gd name="T97" fmla="*/ 548 h 788"/>
                  <a:gd name="T98" fmla="*/ 102 w 461"/>
                  <a:gd name="T99" fmla="*/ 502 h 788"/>
                  <a:gd name="T100" fmla="*/ 56 w 461"/>
                  <a:gd name="T101" fmla="*/ 396 h 788"/>
                  <a:gd name="T102" fmla="*/ 0 w 461"/>
                  <a:gd name="T103" fmla="*/ 281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1" h="788">
                    <a:moveTo>
                      <a:pt x="0" y="281"/>
                    </a:moveTo>
                    <a:lnTo>
                      <a:pt x="46" y="134"/>
                    </a:lnTo>
                    <a:lnTo>
                      <a:pt x="37" y="55"/>
                    </a:lnTo>
                    <a:lnTo>
                      <a:pt x="69" y="0"/>
                    </a:lnTo>
                    <a:lnTo>
                      <a:pt x="166" y="0"/>
                    </a:lnTo>
                    <a:lnTo>
                      <a:pt x="198" y="46"/>
                    </a:lnTo>
                    <a:lnTo>
                      <a:pt x="341" y="88"/>
                    </a:lnTo>
                    <a:lnTo>
                      <a:pt x="438" y="124"/>
                    </a:lnTo>
                    <a:lnTo>
                      <a:pt x="461" y="134"/>
                    </a:lnTo>
                    <a:lnTo>
                      <a:pt x="461" y="138"/>
                    </a:lnTo>
                    <a:lnTo>
                      <a:pt x="461" y="152"/>
                    </a:lnTo>
                    <a:lnTo>
                      <a:pt x="456" y="161"/>
                    </a:lnTo>
                    <a:lnTo>
                      <a:pt x="447" y="171"/>
                    </a:lnTo>
                    <a:lnTo>
                      <a:pt x="429" y="198"/>
                    </a:lnTo>
                    <a:lnTo>
                      <a:pt x="429" y="207"/>
                    </a:lnTo>
                    <a:lnTo>
                      <a:pt x="410" y="230"/>
                    </a:lnTo>
                    <a:lnTo>
                      <a:pt x="410" y="240"/>
                    </a:lnTo>
                    <a:lnTo>
                      <a:pt x="419" y="258"/>
                    </a:lnTo>
                    <a:lnTo>
                      <a:pt x="415" y="263"/>
                    </a:lnTo>
                    <a:lnTo>
                      <a:pt x="396" y="277"/>
                    </a:lnTo>
                    <a:lnTo>
                      <a:pt x="392" y="290"/>
                    </a:lnTo>
                    <a:lnTo>
                      <a:pt x="378" y="304"/>
                    </a:lnTo>
                    <a:lnTo>
                      <a:pt x="369" y="332"/>
                    </a:lnTo>
                    <a:lnTo>
                      <a:pt x="378" y="360"/>
                    </a:lnTo>
                    <a:lnTo>
                      <a:pt x="401" y="387"/>
                    </a:lnTo>
                    <a:lnTo>
                      <a:pt x="387" y="406"/>
                    </a:lnTo>
                    <a:lnTo>
                      <a:pt x="382" y="410"/>
                    </a:lnTo>
                    <a:lnTo>
                      <a:pt x="378" y="433"/>
                    </a:lnTo>
                    <a:lnTo>
                      <a:pt x="387" y="461"/>
                    </a:lnTo>
                    <a:lnTo>
                      <a:pt x="387" y="470"/>
                    </a:lnTo>
                    <a:lnTo>
                      <a:pt x="396" y="479"/>
                    </a:lnTo>
                    <a:lnTo>
                      <a:pt x="401" y="516"/>
                    </a:lnTo>
                    <a:lnTo>
                      <a:pt x="392" y="567"/>
                    </a:lnTo>
                    <a:lnTo>
                      <a:pt x="382" y="581"/>
                    </a:lnTo>
                    <a:lnTo>
                      <a:pt x="290" y="636"/>
                    </a:lnTo>
                    <a:lnTo>
                      <a:pt x="286" y="668"/>
                    </a:lnTo>
                    <a:lnTo>
                      <a:pt x="263" y="682"/>
                    </a:lnTo>
                    <a:lnTo>
                      <a:pt x="267" y="724"/>
                    </a:lnTo>
                    <a:lnTo>
                      <a:pt x="249" y="728"/>
                    </a:lnTo>
                    <a:lnTo>
                      <a:pt x="226" y="747"/>
                    </a:lnTo>
                    <a:lnTo>
                      <a:pt x="221" y="756"/>
                    </a:lnTo>
                    <a:lnTo>
                      <a:pt x="221" y="779"/>
                    </a:lnTo>
                    <a:lnTo>
                      <a:pt x="198" y="779"/>
                    </a:lnTo>
                    <a:lnTo>
                      <a:pt x="189" y="788"/>
                    </a:lnTo>
                    <a:lnTo>
                      <a:pt x="180" y="784"/>
                    </a:lnTo>
                    <a:lnTo>
                      <a:pt x="244" y="664"/>
                    </a:lnTo>
                    <a:lnTo>
                      <a:pt x="221" y="636"/>
                    </a:lnTo>
                    <a:lnTo>
                      <a:pt x="221" y="608"/>
                    </a:lnTo>
                    <a:lnTo>
                      <a:pt x="125" y="548"/>
                    </a:lnTo>
                    <a:lnTo>
                      <a:pt x="102" y="502"/>
                    </a:lnTo>
                    <a:lnTo>
                      <a:pt x="56" y="396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" name="Freeform 7"/>
              <p:cNvSpPr>
                <a:spLocks/>
              </p:cNvSpPr>
              <p:nvPr/>
            </p:nvSpPr>
            <p:spPr bwMode="auto">
              <a:xfrm>
                <a:off x="4754539" y="2447115"/>
                <a:ext cx="931208" cy="507062"/>
              </a:xfrm>
              <a:custGeom>
                <a:avLst/>
                <a:gdLst>
                  <a:gd name="T0" fmla="*/ 478 w 584"/>
                  <a:gd name="T1" fmla="*/ 46 h 318"/>
                  <a:gd name="T2" fmla="*/ 584 w 584"/>
                  <a:gd name="T3" fmla="*/ 0 h 318"/>
                  <a:gd name="T4" fmla="*/ 543 w 584"/>
                  <a:gd name="T5" fmla="*/ 318 h 318"/>
                  <a:gd name="T6" fmla="*/ 400 w 584"/>
                  <a:gd name="T7" fmla="*/ 300 h 318"/>
                  <a:gd name="T8" fmla="*/ 391 w 584"/>
                  <a:gd name="T9" fmla="*/ 290 h 318"/>
                  <a:gd name="T10" fmla="*/ 391 w 584"/>
                  <a:gd name="T11" fmla="*/ 221 h 318"/>
                  <a:gd name="T12" fmla="*/ 299 w 584"/>
                  <a:gd name="T13" fmla="*/ 217 h 318"/>
                  <a:gd name="T14" fmla="*/ 225 w 584"/>
                  <a:gd name="T15" fmla="*/ 217 h 318"/>
                  <a:gd name="T16" fmla="*/ 225 w 584"/>
                  <a:gd name="T17" fmla="*/ 134 h 318"/>
                  <a:gd name="T18" fmla="*/ 73 w 584"/>
                  <a:gd name="T19" fmla="*/ 111 h 318"/>
                  <a:gd name="T20" fmla="*/ 0 w 584"/>
                  <a:gd name="T21" fmla="*/ 101 h 318"/>
                  <a:gd name="T22" fmla="*/ 0 w 584"/>
                  <a:gd name="T23" fmla="*/ 92 h 318"/>
                  <a:gd name="T24" fmla="*/ 18 w 584"/>
                  <a:gd name="T25" fmla="*/ 65 h 318"/>
                  <a:gd name="T26" fmla="*/ 27 w 584"/>
                  <a:gd name="T27" fmla="*/ 55 h 318"/>
                  <a:gd name="T28" fmla="*/ 32 w 584"/>
                  <a:gd name="T29" fmla="*/ 46 h 318"/>
                  <a:gd name="T30" fmla="*/ 32 w 584"/>
                  <a:gd name="T31" fmla="*/ 32 h 318"/>
                  <a:gd name="T32" fmla="*/ 451 w 584"/>
                  <a:gd name="T33" fmla="*/ 60 h 318"/>
                  <a:gd name="T34" fmla="*/ 478 w 584"/>
                  <a:gd name="T35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4" h="318">
                    <a:moveTo>
                      <a:pt x="478" y="46"/>
                    </a:moveTo>
                    <a:lnTo>
                      <a:pt x="584" y="0"/>
                    </a:lnTo>
                    <a:lnTo>
                      <a:pt x="543" y="318"/>
                    </a:lnTo>
                    <a:lnTo>
                      <a:pt x="400" y="300"/>
                    </a:lnTo>
                    <a:lnTo>
                      <a:pt x="391" y="290"/>
                    </a:lnTo>
                    <a:lnTo>
                      <a:pt x="391" y="221"/>
                    </a:lnTo>
                    <a:lnTo>
                      <a:pt x="299" y="217"/>
                    </a:lnTo>
                    <a:lnTo>
                      <a:pt x="225" y="217"/>
                    </a:lnTo>
                    <a:lnTo>
                      <a:pt x="225" y="134"/>
                    </a:lnTo>
                    <a:lnTo>
                      <a:pt x="73" y="111"/>
                    </a:lnTo>
                    <a:lnTo>
                      <a:pt x="0" y="101"/>
                    </a:lnTo>
                    <a:lnTo>
                      <a:pt x="0" y="92"/>
                    </a:lnTo>
                    <a:lnTo>
                      <a:pt x="18" y="65"/>
                    </a:lnTo>
                    <a:lnTo>
                      <a:pt x="27" y="55"/>
                    </a:lnTo>
                    <a:lnTo>
                      <a:pt x="32" y="46"/>
                    </a:lnTo>
                    <a:lnTo>
                      <a:pt x="32" y="32"/>
                    </a:lnTo>
                    <a:lnTo>
                      <a:pt x="451" y="60"/>
                    </a:lnTo>
                    <a:lnTo>
                      <a:pt x="478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" name="Freeform 8"/>
              <p:cNvSpPr>
                <a:spLocks/>
              </p:cNvSpPr>
              <p:nvPr/>
            </p:nvSpPr>
            <p:spPr bwMode="auto">
              <a:xfrm>
                <a:off x="1450664" y="4232993"/>
                <a:ext cx="204100" cy="140319"/>
              </a:xfrm>
              <a:custGeom>
                <a:avLst/>
                <a:gdLst>
                  <a:gd name="T0" fmla="*/ 0 w 128"/>
                  <a:gd name="T1" fmla="*/ 32 h 88"/>
                  <a:gd name="T2" fmla="*/ 23 w 128"/>
                  <a:gd name="T3" fmla="*/ 18 h 88"/>
                  <a:gd name="T4" fmla="*/ 64 w 128"/>
                  <a:gd name="T5" fmla="*/ 0 h 88"/>
                  <a:gd name="T6" fmla="*/ 96 w 128"/>
                  <a:gd name="T7" fmla="*/ 14 h 88"/>
                  <a:gd name="T8" fmla="*/ 110 w 128"/>
                  <a:gd name="T9" fmla="*/ 5 h 88"/>
                  <a:gd name="T10" fmla="*/ 124 w 128"/>
                  <a:gd name="T11" fmla="*/ 9 h 88"/>
                  <a:gd name="T12" fmla="*/ 119 w 128"/>
                  <a:gd name="T13" fmla="*/ 28 h 88"/>
                  <a:gd name="T14" fmla="*/ 128 w 128"/>
                  <a:gd name="T15" fmla="*/ 46 h 88"/>
                  <a:gd name="T16" fmla="*/ 119 w 128"/>
                  <a:gd name="T17" fmla="*/ 64 h 88"/>
                  <a:gd name="T18" fmla="*/ 105 w 128"/>
                  <a:gd name="T19" fmla="*/ 88 h 88"/>
                  <a:gd name="T20" fmla="*/ 92 w 128"/>
                  <a:gd name="T21" fmla="*/ 83 h 88"/>
                  <a:gd name="T22" fmla="*/ 87 w 128"/>
                  <a:gd name="T23" fmla="*/ 88 h 88"/>
                  <a:gd name="T24" fmla="*/ 82 w 128"/>
                  <a:gd name="T25" fmla="*/ 83 h 88"/>
                  <a:gd name="T26" fmla="*/ 78 w 128"/>
                  <a:gd name="T27" fmla="*/ 88 h 88"/>
                  <a:gd name="T28" fmla="*/ 0 w 128"/>
                  <a:gd name="T29" fmla="*/ 55 h 88"/>
                  <a:gd name="T30" fmla="*/ 0 w 128"/>
                  <a:gd name="T31" fmla="*/ 3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88">
                    <a:moveTo>
                      <a:pt x="0" y="32"/>
                    </a:moveTo>
                    <a:lnTo>
                      <a:pt x="23" y="18"/>
                    </a:lnTo>
                    <a:lnTo>
                      <a:pt x="64" y="0"/>
                    </a:lnTo>
                    <a:lnTo>
                      <a:pt x="96" y="14"/>
                    </a:lnTo>
                    <a:lnTo>
                      <a:pt x="110" y="5"/>
                    </a:lnTo>
                    <a:lnTo>
                      <a:pt x="124" y="9"/>
                    </a:lnTo>
                    <a:lnTo>
                      <a:pt x="119" y="28"/>
                    </a:lnTo>
                    <a:lnTo>
                      <a:pt x="128" y="46"/>
                    </a:lnTo>
                    <a:lnTo>
                      <a:pt x="119" y="64"/>
                    </a:lnTo>
                    <a:lnTo>
                      <a:pt x="105" y="88"/>
                    </a:lnTo>
                    <a:lnTo>
                      <a:pt x="92" y="83"/>
                    </a:lnTo>
                    <a:lnTo>
                      <a:pt x="87" y="88"/>
                    </a:lnTo>
                    <a:lnTo>
                      <a:pt x="82" y="83"/>
                    </a:lnTo>
                    <a:lnTo>
                      <a:pt x="78" y="88"/>
                    </a:lnTo>
                    <a:lnTo>
                      <a:pt x="0" y="5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964104" y="4409986"/>
                <a:ext cx="637814" cy="484739"/>
              </a:xfrm>
              <a:custGeom>
                <a:avLst/>
                <a:gdLst>
                  <a:gd name="T0" fmla="*/ 336 w 400"/>
                  <a:gd name="T1" fmla="*/ 23 h 304"/>
                  <a:gd name="T2" fmla="*/ 308 w 400"/>
                  <a:gd name="T3" fmla="*/ 55 h 304"/>
                  <a:gd name="T4" fmla="*/ 359 w 400"/>
                  <a:gd name="T5" fmla="*/ 106 h 304"/>
                  <a:gd name="T6" fmla="*/ 391 w 400"/>
                  <a:gd name="T7" fmla="*/ 106 h 304"/>
                  <a:gd name="T8" fmla="*/ 387 w 400"/>
                  <a:gd name="T9" fmla="*/ 133 h 304"/>
                  <a:gd name="T10" fmla="*/ 373 w 400"/>
                  <a:gd name="T11" fmla="*/ 152 h 304"/>
                  <a:gd name="T12" fmla="*/ 327 w 400"/>
                  <a:gd name="T13" fmla="*/ 147 h 304"/>
                  <a:gd name="T14" fmla="*/ 331 w 400"/>
                  <a:gd name="T15" fmla="*/ 189 h 304"/>
                  <a:gd name="T16" fmla="*/ 327 w 400"/>
                  <a:gd name="T17" fmla="*/ 198 h 304"/>
                  <a:gd name="T18" fmla="*/ 285 w 400"/>
                  <a:gd name="T19" fmla="*/ 216 h 304"/>
                  <a:gd name="T20" fmla="*/ 249 w 400"/>
                  <a:gd name="T21" fmla="*/ 230 h 304"/>
                  <a:gd name="T22" fmla="*/ 235 w 400"/>
                  <a:gd name="T23" fmla="*/ 198 h 304"/>
                  <a:gd name="T24" fmla="*/ 216 w 400"/>
                  <a:gd name="T25" fmla="*/ 225 h 304"/>
                  <a:gd name="T26" fmla="*/ 170 w 400"/>
                  <a:gd name="T27" fmla="*/ 235 h 304"/>
                  <a:gd name="T28" fmla="*/ 161 w 400"/>
                  <a:gd name="T29" fmla="*/ 244 h 304"/>
                  <a:gd name="T30" fmla="*/ 156 w 400"/>
                  <a:gd name="T31" fmla="*/ 295 h 304"/>
                  <a:gd name="T32" fmla="*/ 133 w 400"/>
                  <a:gd name="T33" fmla="*/ 304 h 304"/>
                  <a:gd name="T34" fmla="*/ 129 w 400"/>
                  <a:gd name="T35" fmla="*/ 304 h 304"/>
                  <a:gd name="T36" fmla="*/ 115 w 400"/>
                  <a:gd name="T37" fmla="*/ 299 h 304"/>
                  <a:gd name="T38" fmla="*/ 110 w 400"/>
                  <a:gd name="T39" fmla="*/ 271 h 304"/>
                  <a:gd name="T40" fmla="*/ 106 w 400"/>
                  <a:gd name="T41" fmla="*/ 258 h 304"/>
                  <a:gd name="T42" fmla="*/ 97 w 400"/>
                  <a:gd name="T43" fmla="*/ 271 h 304"/>
                  <a:gd name="T44" fmla="*/ 87 w 400"/>
                  <a:gd name="T45" fmla="*/ 281 h 304"/>
                  <a:gd name="T46" fmla="*/ 74 w 400"/>
                  <a:gd name="T47" fmla="*/ 285 h 304"/>
                  <a:gd name="T48" fmla="*/ 46 w 400"/>
                  <a:gd name="T49" fmla="*/ 276 h 304"/>
                  <a:gd name="T50" fmla="*/ 37 w 400"/>
                  <a:gd name="T51" fmla="*/ 244 h 304"/>
                  <a:gd name="T52" fmla="*/ 28 w 400"/>
                  <a:gd name="T53" fmla="*/ 212 h 304"/>
                  <a:gd name="T54" fmla="*/ 23 w 400"/>
                  <a:gd name="T55" fmla="*/ 170 h 304"/>
                  <a:gd name="T56" fmla="*/ 0 w 400"/>
                  <a:gd name="T57" fmla="*/ 152 h 304"/>
                  <a:gd name="T58" fmla="*/ 32 w 400"/>
                  <a:gd name="T59" fmla="*/ 101 h 304"/>
                  <a:gd name="T60" fmla="*/ 51 w 400"/>
                  <a:gd name="T61" fmla="*/ 83 h 304"/>
                  <a:gd name="T62" fmla="*/ 97 w 400"/>
                  <a:gd name="T63" fmla="*/ 73 h 304"/>
                  <a:gd name="T64" fmla="*/ 110 w 400"/>
                  <a:gd name="T65" fmla="*/ 87 h 304"/>
                  <a:gd name="T66" fmla="*/ 193 w 400"/>
                  <a:gd name="T67" fmla="*/ 73 h 304"/>
                  <a:gd name="T68" fmla="*/ 225 w 400"/>
                  <a:gd name="T6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04">
                    <a:moveTo>
                      <a:pt x="225" y="0"/>
                    </a:moveTo>
                    <a:lnTo>
                      <a:pt x="336" y="23"/>
                    </a:lnTo>
                    <a:lnTo>
                      <a:pt x="299" y="41"/>
                    </a:lnTo>
                    <a:lnTo>
                      <a:pt x="308" y="55"/>
                    </a:lnTo>
                    <a:lnTo>
                      <a:pt x="308" y="87"/>
                    </a:lnTo>
                    <a:lnTo>
                      <a:pt x="359" y="106"/>
                    </a:lnTo>
                    <a:lnTo>
                      <a:pt x="368" y="101"/>
                    </a:lnTo>
                    <a:lnTo>
                      <a:pt x="391" y="106"/>
                    </a:lnTo>
                    <a:lnTo>
                      <a:pt x="400" y="119"/>
                    </a:lnTo>
                    <a:lnTo>
                      <a:pt x="387" y="133"/>
                    </a:lnTo>
                    <a:lnTo>
                      <a:pt x="391" y="147"/>
                    </a:lnTo>
                    <a:lnTo>
                      <a:pt x="373" y="152"/>
                    </a:lnTo>
                    <a:lnTo>
                      <a:pt x="368" y="165"/>
                    </a:lnTo>
                    <a:lnTo>
                      <a:pt x="327" y="147"/>
                    </a:lnTo>
                    <a:lnTo>
                      <a:pt x="327" y="179"/>
                    </a:lnTo>
                    <a:lnTo>
                      <a:pt x="331" y="189"/>
                    </a:lnTo>
                    <a:lnTo>
                      <a:pt x="331" y="193"/>
                    </a:lnTo>
                    <a:lnTo>
                      <a:pt x="327" y="198"/>
                    </a:lnTo>
                    <a:lnTo>
                      <a:pt x="308" y="198"/>
                    </a:lnTo>
                    <a:lnTo>
                      <a:pt x="285" y="216"/>
                    </a:lnTo>
                    <a:lnTo>
                      <a:pt x="272" y="230"/>
                    </a:lnTo>
                    <a:lnTo>
                      <a:pt x="249" y="230"/>
                    </a:lnTo>
                    <a:lnTo>
                      <a:pt x="235" y="212"/>
                    </a:lnTo>
                    <a:lnTo>
                      <a:pt x="235" y="198"/>
                    </a:lnTo>
                    <a:lnTo>
                      <a:pt x="216" y="207"/>
                    </a:lnTo>
                    <a:lnTo>
                      <a:pt x="216" y="225"/>
                    </a:lnTo>
                    <a:lnTo>
                      <a:pt x="202" y="235"/>
                    </a:lnTo>
                    <a:lnTo>
                      <a:pt x="170" y="235"/>
                    </a:lnTo>
                    <a:lnTo>
                      <a:pt x="152" y="239"/>
                    </a:lnTo>
                    <a:lnTo>
                      <a:pt x="161" y="244"/>
                    </a:lnTo>
                    <a:lnTo>
                      <a:pt x="143" y="262"/>
                    </a:lnTo>
                    <a:lnTo>
                      <a:pt x="156" y="295"/>
                    </a:lnTo>
                    <a:lnTo>
                      <a:pt x="143" y="295"/>
                    </a:lnTo>
                    <a:lnTo>
                      <a:pt x="133" y="304"/>
                    </a:lnTo>
                    <a:lnTo>
                      <a:pt x="133" y="304"/>
                    </a:lnTo>
                    <a:lnTo>
                      <a:pt x="129" y="304"/>
                    </a:lnTo>
                    <a:lnTo>
                      <a:pt x="120" y="299"/>
                    </a:lnTo>
                    <a:lnTo>
                      <a:pt x="115" y="299"/>
                    </a:lnTo>
                    <a:lnTo>
                      <a:pt x="120" y="281"/>
                    </a:lnTo>
                    <a:lnTo>
                      <a:pt x="110" y="271"/>
                    </a:lnTo>
                    <a:lnTo>
                      <a:pt x="110" y="258"/>
                    </a:lnTo>
                    <a:lnTo>
                      <a:pt x="106" y="258"/>
                    </a:lnTo>
                    <a:lnTo>
                      <a:pt x="101" y="258"/>
                    </a:lnTo>
                    <a:lnTo>
                      <a:pt x="97" y="271"/>
                    </a:lnTo>
                    <a:lnTo>
                      <a:pt x="92" y="271"/>
                    </a:lnTo>
                    <a:lnTo>
                      <a:pt x="87" y="281"/>
                    </a:lnTo>
                    <a:lnTo>
                      <a:pt x="78" y="285"/>
                    </a:lnTo>
                    <a:lnTo>
                      <a:pt x="74" y="285"/>
                    </a:lnTo>
                    <a:lnTo>
                      <a:pt x="64" y="285"/>
                    </a:lnTo>
                    <a:lnTo>
                      <a:pt x="46" y="276"/>
                    </a:lnTo>
                    <a:lnTo>
                      <a:pt x="37" y="258"/>
                    </a:lnTo>
                    <a:lnTo>
                      <a:pt x="37" y="244"/>
                    </a:lnTo>
                    <a:lnTo>
                      <a:pt x="46" y="221"/>
                    </a:lnTo>
                    <a:lnTo>
                      <a:pt x="28" y="212"/>
                    </a:lnTo>
                    <a:lnTo>
                      <a:pt x="18" y="198"/>
                    </a:lnTo>
                    <a:lnTo>
                      <a:pt x="23" y="170"/>
                    </a:lnTo>
                    <a:lnTo>
                      <a:pt x="4" y="161"/>
                    </a:lnTo>
                    <a:lnTo>
                      <a:pt x="0" y="152"/>
                    </a:lnTo>
                    <a:lnTo>
                      <a:pt x="28" y="138"/>
                    </a:lnTo>
                    <a:lnTo>
                      <a:pt x="32" y="101"/>
                    </a:lnTo>
                    <a:lnTo>
                      <a:pt x="51" y="106"/>
                    </a:lnTo>
                    <a:lnTo>
                      <a:pt x="51" y="83"/>
                    </a:lnTo>
                    <a:lnTo>
                      <a:pt x="83" y="83"/>
                    </a:lnTo>
                    <a:lnTo>
                      <a:pt x="97" y="73"/>
                    </a:lnTo>
                    <a:lnTo>
                      <a:pt x="110" y="78"/>
                    </a:lnTo>
                    <a:lnTo>
                      <a:pt x="110" y="87"/>
                    </a:lnTo>
                    <a:lnTo>
                      <a:pt x="133" y="87"/>
                    </a:lnTo>
                    <a:lnTo>
                      <a:pt x="193" y="73"/>
                    </a:lnTo>
                    <a:lnTo>
                      <a:pt x="221" y="2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654537" y="3990624"/>
                <a:ext cx="271071" cy="397040"/>
              </a:xfrm>
              <a:custGeom>
                <a:avLst/>
                <a:gdLst>
                  <a:gd name="T0" fmla="*/ 32 w 170"/>
                  <a:gd name="T1" fmla="*/ 32 h 249"/>
                  <a:gd name="T2" fmla="*/ 41 w 170"/>
                  <a:gd name="T3" fmla="*/ 23 h 249"/>
                  <a:gd name="T4" fmla="*/ 41 w 170"/>
                  <a:gd name="T5" fmla="*/ 18 h 249"/>
                  <a:gd name="T6" fmla="*/ 46 w 170"/>
                  <a:gd name="T7" fmla="*/ 18 h 249"/>
                  <a:gd name="T8" fmla="*/ 46 w 170"/>
                  <a:gd name="T9" fmla="*/ 0 h 249"/>
                  <a:gd name="T10" fmla="*/ 55 w 170"/>
                  <a:gd name="T11" fmla="*/ 0 h 249"/>
                  <a:gd name="T12" fmla="*/ 78 w 170"/>
                  <a:gd name="T13" fmla="*/ 28 h 249"/>
                  <a:gd name="T14" fmla="*/ 69 w 170"/>
                  <a:gd name="T15" fmla="*/ 37 h 249"/>
                  <a:gd name="T16" fmla="*/ 78 w 170"/>
                  <a:gd name="T17" fmla="*/ 37 h 249"/>
                  <a:gd name="T18" fmla="*/ 83 w 170"/>
                  <a:gd name="T19" fmla="*/ 46 h 249"/>
                  <a:gd name="T20" fmla="*/ 96 w 170"/>
                  <a:gd name="T21" fmla="*/ 74 h 249"/>
                  <a:gd name="T22" fmla="*/ 138 w 170"/>
                  <a:gd name="T23" fmla="*/ 87 h 249"/>
                  <a:gd name="T24" fmla="*/ 152 w 170"/>
                  <a:gd name="T25" fmla="*/ 83 h 249"/>
                  <a:gd name="T26" fmla="*/ 170 w 170"/>
                  <a:gd name="T27" fmla="*/ 60 h 249"/>
                  <a:gd name="T28" fmla="*/ 142 w 170"/>
                  <a:gd name="T29" fmla="*/ 152 h 249"/>
                  <a:gd name="T30" fmla="*/ 133 w 170"/>
                  <a:gd name="T31" fmla="*/ 157 h 249"/>
                  <a:gd name="T32" fmla="*/ 96 w 170"/>
                  <a:gd name="T33" fmla="*/ 170 h 249"/>
                  <a:gd name="T34" fmla="*/ 83 w 170"/>
                  <a:gd name="T35" fmla="*/ 184 h 249"/>
                  <a:gd name="T36" fmla="*/ 83 w 170"/>
                  <a:gd name="T37" fmla="*/ 203 h 249"/>
                  <a:gd name="T38" fmla="*/ 69 w 170"/>
                  <a:gd name="T39" fmla="*/ 212 h 249"/>
                  <a:gd name="T40" fmla="*/ 50 w 170"/>
                  <a:gd name="T41" fmla="*/ 226 h 249"/>
                  <a:gd name="T42" fmla="*/ 69 w 170"/>
                  <a:gd name="T43" fmla="*/ 235 h 249"/>
                  <a:gd name="T44" fmla="*/ 69 w 170"/>
                  <a:gd name="T45" fmla="*/ 240 h 249"/>
                  <a:gd name="T46" fmla="*/ 50 w 170"/>
                  <a:gd name="T47" fmla="*/ 249 h 249"/>
                  <a:gd name="T48" fmla="*/ 41 w 170"/>
                  <a:gd name="T49" fmla="*/ 235 h 249"/>
                  <a:gd name="T50" fmla="*/ 27 w 170"/>
                  <a:gd name="T51" fmla="*/ 230 h 249"/>
                  <a:gd name="T52" fmla="*/ 18 w 170"/>
                  <a:gd name="T53" fmla="*/ 216 h 249"/>
                  <a:gd name="T54" fmla="*/ 18 w 170"/>
                  <a:gd name="T55" fmla="*/ 207 h 249"/>
                  <a:gd name="T56" fmla="*/ 18 w 170"/>
                  <a:gd name="T57" fmla="*/ 175 h 249"/>
                  <a:gd name="T58" fmla="*/ 4 w 170"/>
                  <a:gd name="T59" fmla="*/ 147 h 249"/>
                  <a:gd name="T60" fmla="*/ 9 w 170"/>
                  <a:gd name="T61" fmla="*/ 143 h 249"/>
                  <a:gd name="T62" fmla="*/ 4 w 170"/>
                  <a:gd name="T63" fmla="*/ 143 h 249"/>
                  <a:gd name="T64" fmla="*/ 4 w 170"/>
                  <a:gd name="T65" fmla="*/ 134 h 249"/>
                  <a:gd name="T66" fmla="*/ 13 w 170"/>
                  <a:gd name="T67" fmla="*/ 134 h 249"/>
                  <a:gd name="T68" fmla="*/ 18 w 170"/>
                  <a:gd name="T69" fmla="*/ 124 h 249"/>
                  <a:gd name="T70" fmla="*/ 13 w 170"/>
                  <a:gd name="T71" fmla="*/ 120 h 249"/>
                  <a:gd name="T72" fmla="*/ 18 w 170"/>
                  <a:gd name="T73" fmla="*/ 115 h 249"/>
                  <a:gd name="T74" fmla="*/ 13 w 170"/>
                  <a:gd name="T75" fmla="*/ 101 h 249"/>
                  <a:gd name="T76" fmla="*/ 4 w 170"/>
                  <a:gd name="T77" fmla="*/ 97 h 249"/>
                  <a:gd name="T78" fmla="*/ 9 w 170"/>
                  <a:gd name="T79" fmla="*/ 92 h 249"/>
                  <a:gd name="T80" fmla="*/ 0 w 170"/>
                  <a:gd name="T81" fmla="*/ 78 h 249"/>
                  <a:gd name="T82" fmla="*/ 4 w 170"/>
                  <a:gd name="T83" fmla="*/ 64 h 249"/>
                  <a:gd name="T84" fmla="*/ 9 w 170"/>
                  <a:gd name="T85" fmla="*/ 55 h 249"/>
                  <a:gd name="T86" fmla="*/ 9 w 170"/>
                  <a:gd name="T87" fmla="*/ 46 h 249"/>
                  <a:gd name="T88" fmla="*/ 23 w 170"/>
                  <a:gd name="T89" fmla="*/ 46 h 249"/>
                  <a:gd name="T90" fmla="*/ 32 w 170"/>
                  <a:gd name="T91" fmla="*/ 3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249">
                    <a:moveTo>
                      <a:pt x="32" y="32"/>
                    </a:moveTo>
                    <a:lnTo>
                      <a:pt x="41" y="23"/>
                    </a:lnTo>
                    <a:lnTo>
                      <a:pt x="41" y="18"/>
                    </a:lnTo>
                    <a:lnTo>
                      <a:pt x="46" y="18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78" y="28"/>
                    </a:lnTo>
                    <a:lnTo>
                      <a:pt x="69" y="37"/>
                    </a:lnTo>
                    <a:lnTo>
                      <a:pt x="78" y="37"/>
                    </a:lnTo>
                    <a:lnTo>
                      <a:pt x="83" y="46"/>
                    </a:lnTo>
                    <a:lnTo>
                      <a:pt x="96" y="74"/>
                    </a:lnTo>
                    <a:lnTo>
                      <a:pt x="138" y="87"/>
                    </a:lnTo>
                    <a:lnTo>
                      <a:pt x="152" y="83"/>
                    </a:lnTo>
                    <a:lnTo>
                      <a:pt x="170" y="60"/>
                    </a:lnTo>
                    <a:lnTo>
                      <a:pt x="142" y="152"/>
                    </a:lnTo>
                    <a:lnTo>
                      <a:pt x="133" y="157"/>
                    </a:lnTo>
                    <a:lnTo>
                      <a:pt x="96" y="170"/>
                    </a:lnTo>
                    <a:lnTo>
                      <a:pt x="83" y="184"/>
                    </a:lnTo>
                    <a:lnTo>
                      <a:pt x="83" y="203"/>
                    </a:lnTo>
                    <a:lnTo>
                      <a:pt x="69" y="212"/>
                    </a:lnTo>
                    <a:lnTo>
                      <a:pt x="50" y="226"/>
                    </a:lnTo>
                    <a:lnTo>
                      <a:pt x="69" y="235"/>
                    </a:lnTo>
                    <a:lnTo>
                      <a:pt x="69" y="240"/>
                    </a:lnTo>
                    <a:lnTo>
                      <a:pt x="50" y="249"/>
                    </a:lnTo>
                    <a:lnTo>
                      <a:pt x="41" y="235"/>
                    </a:lnTo>
                    <a:lnTo>
                      <a:pt x="27" y="230"/>
                    </a:lnTo>
                    <a:lnTo>
                      <a:pt x="18" y="216"/>
                    </a:lnTo>
                    <a:lnTo>
                      <a:pt x="18" y="207"/>
                    </a:lnTo>
                    <a:lnTo>
                      <a:pt x="18" y="175"/>
                    </a:lnTo>
                    <a:lnTo>
                      <a:pt x="4" y="147"/>
                    </a:lnTo>
                    <a:lnTo>
                      <a:pt x="9" y="143"/>
                    </a:lnTo>
                    <a:lnTo>
                      <a:pt x="4" y="143"/>
                    </a:lnTo>
                    <a:lnTo>
                      <a:pt x="4" y="134"/>
                    </a:lnTo>
                    <a:lnTo>
                      <a:pt x="13" y="134"/>
                    </a:lnTo>
                    <a:lnTo>
                      <a:pt x="18" y="124"/>
                    </a:lnTo>
                    <a:lnTo>
                      <a:pt x="13" y="120"/>
                    </a:lnTo>
                    <a:lnTo>
                      <a:pt x="18" y="115"/>
                    </a:lnTo>
                    <a:lnTo>
                      <a:pt x="13" y="101"/>
                    </a:lnTo>
                    <a:lnTo>
                      <a:pt x="4" y="97"/>
                    </a:lnTo>
                    <a:lnTo>
                      <a:pt x="9" y="92"/>
                    </a:lnTo>
                    <a:lnTo>
                      <a:pt x="0" y="78"/>
                    </a:lnTo>
                    <a:lnTo>
                      <a:pt x="4" y="64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23" y="46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797591" y="2233447"/>
                <a:ext cx="676083" cy="309340"/>
              </a:xfrm>
              <a:custGeom>
                <a:avLst/>
                <a:gdLst>
                  <a:gd name="T0" fmla="*/ 5 w 424"/>
                  <a:gd name="T1" fmla="*/ 162 h 194"/>
                  <a:gd name="T2" fmla="*/ 0 w 424"/>
                  <a:gd name="T3" fmla="*/ 139 h 194"/>
                  <a:gd name="T4" fmla="*/ 14 w 424"/>
                  <a:gd name="T5" fmla="*/ 134 h 194"/>
                  <a:gd name="T6" fmla="*/ 42 w 424"/>
                  <a:gd name="T7" fmla="*/ 134 h 194"/>
                  <a:gd name="T8" fmla="*/ 42 w 424"/>
                  <a:gd name="T9" fmla="*/ 106 h 194"/>
                  <a:gd name="T10" fmla="*/ 46 w 424"/>
                  <a:gd name="T11" fmla="*/ 97 h 194"/>
                  <a:gd name="T12" fmla="*/ 51 w 424"/>
                  <a:gd name="T13" fmla="*/ 88 h 194"/>
                  <a:gd name="T14" fmla="*/ 83 w 424"/>
                  <a:gd name="T15" fmla="*/ 51 h 194"/>
                  <a:gd name="T16" fmla="*/ 92 w 424"/>
                  <a:gd name="T17" fmla="*/ 28 h 194"/>
                  <a:gd name="T18" fmla="*/ 106 w 424"/>
                  <a:gd name="T19" fmla="*/ 14 h 194"/>
                  <a:gd name="T20" fmla="*/ 120 w 424"/>
                  <a:gd name="T21" fmla="*/ 0 h 194"/>
                  <a:gd name="T22" fmla="*/ 244 w 424"/>
                  <a:gd name="T23" fmla="*/ 139 h 194"/>
                  <a:gd name="T24" fmla="*/ 396 w 424"/>
                  <a:gd name="T25" fmla="*/ 171 h 194"/>
                  <a:gd name="T26" fmla="*/ 424 w 424"/>
                  <a:gd name="T27" fmla="*/ 194 h 194"/>
                  <a:gd name="T28" fmla="*/ 5 w 424"/>
                  <a:gd name="T29" fmla="*/ 166 h 194"/>
                  <a:gd name="T30" fmla="*/ 5 w 424"/>
                  <a:gd name="T31" fmla="*/ 16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4" h="194">
                    <a:moveTo>
                      <a:pt x="5" y="162"/>
                    </a:moveTo>
                    <a:lnTo>
                      <a:pt x="0" y="139"/>
                    </a:lnTo>
                    <a:lnTo>
                      <a:pt x="14" y="134"/>
                    </a:lnTo>
                    <a:lnTo>
                      <a:pt x="42" y="134"/>
                    </a:lnTo>
                    <a:lnTo>
                      <a:pt x="42" y="106"/>
                    </a:lnTo>
                    <a:lnTo>
                      <a:pt x="46" y="97"/>
                    </a:lnTo>
                    <a:lnTo>
                      <a:pt x="51" y="88"/>
                    </a:lnTo>
                    <a:lnTo>
                      <a:pt x="83" y="51"/>
                    </a:lnTo>
                    <a:lnTo>
                      <a:pt x="92" y="28"/>
                    </a:lnTo>
                    <a:lnTo>
                      <a:pt x="106" y="14"/>
                    </a:lnTo>
                    <a:lnTo>
                      <a:pt x="120" y="0"/>
                    </a:lnTo>
                    <a:lnTo>
                      <a:pt x="244" y="139"/>
                    </a:lnTo>
                    <a:lnTo>
                      <a:pt x="396" y="171"/>
                    </a:lnTo>
                    <a:lnTo>
                      <a:pt x="424" y="194"/>
                    </a:lnTo>
                    <a:lnTo>
                      <a:pt x="5" y="166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4952262" y="2793128"/>
                <a:ext cx="1122552" cy="513440"/>
              </a:xfrm>
              <a:custGeom>
                <a:avLst/>
                <a:gdLst>
                  <a:gd name="T0" fmla="*/ 419 w 704"/>
                  <a:gd name="T1" fmla="*/ 101 h 322"/>
                  <a:gd name="T2" fmla="*/ 635 w 704"/>
                  <a:gd name="T3" fmla="*/ 170 h 322"/>
                  <a:gd name="T4" fmla="*/ 644 w 704"/>
                  <a:gd name="T5" fmla="*/ 175 h 322"/>
                  <a:gd name="T6" fmla="*/ 686 w 704"/>
                  <a:gd name="T7" fmla="*/ 207 h 322"/>
                  <a:gd name="T8" fmla="*/ 695 w 704"/>
                  <a:gd name="T9" fmla="*/ 216 h 322"/>
                  <a:gd name="T10" fmla="*/ 704 w 704"/>
                  <a:gd name="T11" fmla="*/ 216 h 322"/>
                  <a:gd name="T12" fmla="*/ 690 w 704"/>
                  <a:gd name="T13" fmla="*/ 253 h 322"/>
                  <a:gd name="T14" fmla="*/ 681 w 704"/>
                  <a:gd name="T15" fmla="*/ 262 h 322"/>
                  <a:gd name="T16" fmla="*/ 667 w 704"/>
                  <a:gd name="T17" fmla="*/ 249 h 322"/>
                  <a:gd name="T18" fmla="*/ 644 w 704"/>
                  <a:gd name="T19" fmla="*/ 253 h 322"/>
                  <a:gd name="T20" fmla="*/ 640 w 704"/>
                  <a:gd name="T21" fmla="*/ 267 h 322"/>
                  <a:gd name="T22" fmla="*/ 617 w 704"/>
                  <a:gd name="T23" fmla="*/ 272 h 322"/>
                  <a:gd name="T24" fmla="*/ 598 w 704"/>
                  <a:gd name="T25" fmla="*/ 267 h 322"/>
                  <a:gd name="T26" fmla="*/ 575 w 704"/>
                  <a:gd name="T27" fmla="*/ 267 h 322"/>
                  <a:gd name="T28" fmla="*/ 566 w 704"/>
                  <a:gd name="T29" fmla="*/ 253 h 322"/>
                  <a:gd name="T30" fmla="*/ 483 w 704"/>
                  <a:gd name="T31" fmla="*/ 249 h 322"/>
                  <a:gd name="T32" fmla="*/ 456 w 704"/>
                  <a:gd name="T33" fmla="*/ 239 h 322"/>
                  <a:gd name="T34" fmla="*/ 405 w 704"/>
                  <a:gd name="T35" fmla="*/ 249 h 322"/>
                  <a:gd name="T36" fmla="*/ 396 w 704"/>
                  <a:gd name="T37" fmla="*/ 239 h 322"/>
                  <a:gd name="T38" fmla="*/ 345 w 704"/>
                  <a:gd name="T39" fmla="*/ 239 h 322"/>
                  <a:gd name="T40" fmla="*/ 345 w 704"/>
                  <a:gd name="T41" fmla="*/ 230 h 322"/>
                  <a:gd name="T42" fmla="*/ 331 w 704"/>
                  <a:gd name="T43" fmla="*/ 230 h 322"/>
                  <a:gd name="T44" fmla="*/ 281 w 704"/>
                  <a:gd name="T45" fmla="*/ 322 h 322"/>
                  <a:gd name="T46" fmla="*/ 207 w 704"/>
                  <a:gd name="T47" fmla="*/ 322 h 322"/>
                  <a:gd name="T48" fmla="*/ 198 w 704"/>
                  <a:gd name="T49" fmla="*/ 322 h 322"/>
                  <a:gd name="T50" fmla="*/ 184 w 704"/>
                  <a:gd name="T51" fmla="*/ 318 h 322"/>
                  <a:gd name="T52" fmla="*/ 175 w 704"/>
                  <a:gd name="T53" fmla="*/ 322 h 322"/>
                  <a:gd name="T54" fmla="*/ 175 w 704"/>
                  <a:gd name="T55" fmla="*/ 308 h 322"/>
                  <a:gd name="T56" fmla="*/ 156 w 704"/>
                  <a:gd name="T57" fmla="*/ 299 h 322"/>
                  <a:gd name="T58" fmla="*/ 152 w 704"/>
                  <a:gd name="T59" fmla="*/ 272 h 322"/>
                  <a:gd name="T60" fmla="*/ 133 w 704"/>
                  <a:gd name="T61" fmla="*/ 249 h 322"/>
                  <a:gd name="T62" fmla="*/ 115 w 704"/>
                  <a:gd name="T63" fmla="*/ 249 h 322"/>
                  <a:gd name="T64" fmla="*/ 101 w 704"/>
                  <a:gd name="T65" fmla="*/ 235 h 322"/>
                  <a:gd name="T66" fmla="*/ 97 w 704"/>
                  <a:gd name="T67" fmla="*/ 244 h 322"/>
                  <a:gd name="T68" fmla="*/ 78 w 704"/>
                  <a:gd name="T69" fmla="*/ 244 h 322"/>
                  <a:gd name="T70" fmla="*/ 78 w 704"/>
                  <a:gd name="T71" fmla="*/ 235 h 322"/>
                  <a:gd name="T72" fmla="*/ 64 w 704"/>
                  <a:gd name="T73" fmla="*/ 230 h 322"/>
                  <a:gd name="T74" fmla="*/ 55 w 704"/>
                  <a:gd name="T75" fmla="*/ 221 h 322"/>
                  <a:gd name="T76" fmla="*/ 50 w 704"/>
                  <a:gd name="T77" fmla="*/ 198 h 322"/>
                  <a:gd name="T78" fmla="*/ 46 w 704"/>
                  <a:gd name="T79" fmla="*/ 198 h 322"/>
                  <a:gd name="T80" fmla="*/ 46 w 704"/>
                  <a:gd name="T81" fmla="*/ 189 h 322"/>
                  <a:gd name="T82" fmla="*/ 46 w 704"/>
                  <a:gd name="T83" fmla="*/ 179 h 322"/>
                  <a:gd name="T84" fmla="*/ 32 w 704"/>
                  <a:gd name="T85" fmla="*/ 179 h 322"/>
                  <a:gd name="T86" fmla="*/ 27 w 704"/>
                  <a:gd name="T87" fmla="*/ 170 h 322"/>
                  <a:gd name="T88" fmla="*/ 32 w 704"/>
                  <a:gd name="T89" fmla="*/ 161 h 322"/>
                  <a:gd name="T90" fmla="*/ 23 w 704"/>
                  <a:gd name="T91" fmla="*/ 133 h 322"/>
                  <a:gd name="T92" fmla="*/ 0 w 704"/>
                  <a:gd name="T93" fmla="*/ 124 h 322"/>
                  <a:gd name="T94" fmla="*/ 0 w 704"/>
                  <a:gd name="T95" fmla="*/ 110 h 322"/>
                  <a:gd name="T96" fmla="*/ 9 w 704"/>
                  <a:gd name="T97" fmla="*/ 106 h 322"/>
                  <a:gd name="T98" fmla="*/ 23 w 704"/>
                  <a:gd name="T99" fmla="*/ 106 h 322"/>
                  <a:gd name="T100" fmla="*/ 27 w 704"/>
                  <a:gd name="T101" fmla="*/ 92 h 322"/>
                  <a:gd name="T102" fmla="*/ 41 w 704"/>
                  <a:gd name="T103" fmla="*/ 87 h 322"/>
                  <a:gd name="T104" fmla="*/ 64 w 704"/>
                  <a:gd name="T105" fmla="*/ 69 h 322"/>
                  <a:gd name="T106" fmla="*/ 101 w 704"/>
                  <a:gd name="T107" fmla="*/ 0 h 322"/>
                  <a:gd name="T108" fmla="*/ 175 w 704"/>
                  <a:gd name="T109" fmla="*/ 0 h 322"/>
                  <a:gd name="T110" fmla="*/ 267 w 704"/>
                  <a:gd name="T111" fmla="*/ 4 h 322"/>
                  <a:gd name="T112" fmla="*/ 267 w 704"/>
                  <a:gd name="T113" fmla="*/ 73 h 322"/>
                  <a:gd name="T114" fmla="*/ 276 w 704"/>
                  <a:gd name="T115" fmla="*/ 83 h 322"/>
                  <a:gd name="T116" fmla="*/ 419 w 704"/>
                  <a:gd name="T117" fmla="*/ 10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4" h="322">
                    <a:moveTo>
                      <a:pt x="419" y="101"/>
                    </a:moveTo>
                    <a:lnTo>
                      <a:pt x="635" y="170"/>
                    </a:lnTo>
                    <a:lnTo>
                      <a:pt x="644" y="175"/>
                    </a:lnTo>
                    <a:lnTo>
                      <a:pt x="686" y="207"/>
                    </a:lnTo>
                    <a:lnTo>
                      <a:pt x="695" y="216"/>
                    </a:lnTo>
                    <a:lnTo>
                      <a:pt x="704" y="216"/>
                    </a:lnTo>
                    <a:lnTo>
                      <a:pt x="690" y="253"/>
                    </a:lnTo>
                    <a:lnTo>
                      <a:pt x="681" y="262"/>
                    </a:lnTo>
                    <a:lnTo>
                      <a:pt x="667" y="249"/>
                    </a:lnTo>
                    <a:lnTo>
                      <a:pt x="644" y="253"/>
                    </a:lnTo>
                    <a:lnTo>
                      <a:pt x="640" y="267"/>
                    </a:lnTo>
                    <a:lnTo>
                      <a:pt x="617" y="272"/>
                    </a:lnTo>
                    <a:lnTo>
                      <a:pt x="598" y="267"/>
                    </a:lnTo>
                    <a:lnTo>
                      <a:pt x="575" y="267"/>
                    </a:lnTo>
                    <a:lnTo>
                      <a:pt x="566" y="253"/>
                    </a:lnTo>
                    <a:lnTo>
                      <a:pt x="483" y="249"/>
                    </a:lnTo>
                    <a:lnTo>
                      <a:pt x="456" y="239"/>
                    </a:lnTo>
                    <a:lnTo>
                      <a:pt x="405" y="249"/>
                    </a:lnTo>
                    <a:lnTo>
                      <a:pt x="396" y="239"/>
                    </a:lnTo>
                    <a:lnTo>
                      <a:pt x="345" y="239"/>
                    </a:lnTo>
                    <a:lnTo>
                      <a:pt x="345" y="230"/>
                    </a:lnTo>
                    <a:lnTo>
                      <a:pt x="331" y="230"/>
                    </a:lnTo>
                    <a:lnTo>
                      <a:pt x="281" y="322"/>
                    </a:lnTo>
                    <a:lnTo>
                      <a:pt x="207" y="322"/>
                    </a:lnTo>
                    <a:lnTo>
                      <a:pt x="198" y="322"/>
                    </a:lnTo>
                    <a:lnTo>
                      <a:pt x="184" y="318"/>
                    </a:lnTo>
                    <a:lnTo>
                      <a:pt x="175" y="322"/>
                    </a:lnTo>
                    <a:lnTo>
                      <a:pt x="175" y="308"/>
                    </a:lnTo>
                    <a:lnTo>
                      <a:pt x="156" y="299"/>
                    </a:lnTo>
                    <a:lnTo>
                      <a:pt x="152" y="272"/>
                    </a:lnTo>
                    <a:lnTo>
                      <a:pt x="133" y="249"/>
                    </a:lnTo>
                    <a:lnTo>
                      <a:pt x="115" y="249"/>
                    </a:lnTo>
                    <a:lnTo>
                      <a:pt x="101" y="235"/>
                    </a:lnTo>
                    <a:lnTo>
                      <a:pt x="97" y="244"/>
                    </a:lnTo>
                    <a:lnTo>
                      <a:pt x="78" y="244"/>
                    </a:lnTo>
                    <a:lnTo>
                      <a:pt x="78" y="235"/>
                    </a:lnTo>
                    <a:lnTo>
                      <a:pt x="64" y="230"/>
                    </a:lnTo>
                    <a:lnTo>
                      <a:pt x="55" y="221"/>
                    </a:lnTo>
                    <a:lnTo>
                      <a:pt x="50" y="198"/>
                    </a:lnTo>
                    <a:lnTo>
                      <a:pt x="46" y="198"/>
                    </a:lnTo>
                    <a:lnTo>
                      <a:pt x="46" y="189"/>
                    </a:lnTo>
                    <a:lnTo>
                      <a:pt x="46" y="179"/>
                    </a:lnTo>
                    <a:lnTo>
                      <a:pt x="32" y="179"/>
                    </a:lnTo>
                    <a:lnTo>
                      <a:pt x="27" y="170"/>
                    </a:lnTo>
                    <a:lnTo>
                      <a:pt x="32" y="161"/>
                    </a:lnTo>
                    <a:lnTo>
                      <a:pt x="23" y="133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9" y="106"/>
                    </a:lnTo>
                    <a:lnTo>
                      <a:pt x="23" y="106"/>
                    </a:lnTo>
                    <a:lnTo>
                      <a:pt x="27" y="92"/>
                    </a:lnTo>
                    <a:lnTo>
                      <a:pt x="41" y="87"/>
                    </a:lnTo>
                    <a:lnTo>
                      <a:pt x="64" y="69"/>
                    </a:lnTo>
                    <a:lnTo>
                      <a:pt x="101" y="0"/>
                    </a:lnTo>
                    <a:lnTo>
                      <a:pt x="175" y="0"/>
                    </a:lnTo>
                    <a:lnTo>
                      <a:pt x="267" y="4"/>
                    </a:lnTo>
                    <a:lnTo>
                      <a:pt x="267" y="73"/>
                    </a:lnTo>
                    <a:lnTo>
                      <a:pt x="276" y="83"/>
                    </a:lnTo>
                    <a:lnTo>
                      <a:pt x="419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096450" y="4151672"/>
                <a:ext cx="637814" cy="294989"/>
              </a:xfrm>
              <a:custGeom>
                <a:avLst/>
                <a:gdLst>
                  <a:gd name="T0" fmla="*/ 161 w 400"/>
                  <a:gd name="T1" fmla="*/ 28 h 185"/>
                  <a:gd name="T2" fmla="*/ 170 w 400"/>
                  <a:gd name="T3" fmla="*/ 28 h 185"/>
                  <a:gd name="T4" fmla="*/ 170 w 400"/>
                  <a:gd name="T5" fmla="*/ 33 h 185"/>
                  <a:gd name="T6" fmla="*/ 179 w 400"/>
                  <a:gd name="T7" fmla="*/ 28 h 185"/>
                  <a:gd name="T8" fmla="*/ 184 w 400"/>
                  <a:gd name="T9" fmla="*/ 37 h 185"/>
                  <a:gd name="T10" fmla="*/ 184 w 400"/>
                  <a:gd name="T11" fmla="*/ 23 h 185"/>
                  <a:gd name="T12" fmla="*/ 189 w 400"/>
                  <a:gd name="T13" fmla="*/ 23 h 185"/>
                  <a:gd name="T14" fmla="*/ 198 w 400"/>
                  <a:gd name="T15" fmla="*/ 23 h 185"/>
                  <a:gd name="T16" fmla="*/ 198 w 400"/>
                  <a:gd name="T17" fmla="*/ 37 h 185"/>
                  <a:gd name="T18" fmla="*/ 202 w 400"/>
                  <a:gd name="T19" fmla="*/ 23 h 185"/>
                  <a:gd name="T20" fmla="*/ 193 w 400"/>
                  <a:gd name="T21" fmla="*/ 9 h 185"/>
                  <a:gd name="T22" fmla="*/ 202 w 400"/>
                  <a:gd name="T23" fmla="*/ 9 h 185"/>
                  <a:gd name="T24" fmla="*/ 193 w 400"/>
                  <a:gd name="T25" fmla="*/ 5 h 185"/>
                  <a:gd name="T26" fmla="*/ 202 w 400"/>
                  <a:gd name="T27" fmla="*/ 5 h 185"/>
                  <a:gd name="T28" fmla="*/ 207 w 400"/>
                  <a:gd name="T29" fmla="*/ 5 h 185"/>
                  <a:gd name="T30" fmla="*/ 212 w 400"/>
                  <a:gd name="T31" fmla="*/ 9 h 185"/>
                  <a:gd name="T32" fmla="*/ 216 w 400"/>
                  <a:gd name="T33" fmla="*/ 0 h 185"/>
                  <a:gd name="T34" fmla="*/ 225 w 400"/>
                  <a:gd name="T35" fmla="*/ 14 h 185"/>
                  <a:gd name="T36" fmla="*/ 207 w 400"/>
                  <a:gd name="T37" fmla="*/ 14 h 185"/>
                  <a:gd name="T38" fmla="*/ 207 w 400"/>
                  <a:gd name="T39" fmla="*/ 23 h 185"/>
                  <a:gd name="T40" fmla="*/ 212 w 400"/>
                  <a:gd name="T41" fmla="*/ 14 h 185"/>
                  <a:gd name="T42" fmla="*/ 216 w 400"/>
                  <a:gd name="T43" fmla="*/ 28 h 185"/>
                  <a:gd name="T44" fmla="*/ 207 w 400"/>
                  <a:gd name="T45" fmla="*/ 33 h 185"/>
                  <a:gd name="T46" fmla="*/ 216 w 400"/>
                  <a:gd name="T47" fmla="*/ 33 h 185"/>
                  <a:gd name="T48" fmla="*/ 225 w 400"/>
                  <a:gd name="T49" fmla="*/ 19 h 185"/>
                  <a:gd name="T50" fmla="*/ 235 w 400"/>
                  <a:gd name="T51" fmla="*/ 19 h 185"/>
                  <a:gd name="T52" fmla="*/ 235 w 400"/>
                  <a:gd name="T53" fmla="*/ 33 h 185"/>
                  <a:gd name="T54" fmla="*/ 216 w 400"/>
                  <a:gd name="T55" fmla="*/ 46 h 185"/>
                  <a:gd name="T56" fmla="*/ 230 w 400"/>
                  <a:gd name="T57" fmla="*/ 51 h 185"/>
                  <a:gd name="T58" fmla="*/ 244 w 400"/>
                  <a:gd name="T59" fmla="*/ 37 h 185"/>
                  <a:gd name="T60" fmla="*/ 267 w 400"/>
                  <a:gd name="T61" fmla="*/ 51 h 185"/>
                  <a:gd name="T62" fmla="*/ 368 w 400"/>
                  <a:gd name="T63" fmla="*/ 106 h 185"/>
                  <a:gd name="T64" fmla="*/ 368 w 400"/>
                  <a:gd name="T65" fmla="*/ 115 h 185"/>
                  <a:gd name="T66" fmla="*/ 377 w 400"/>
                  <a:gd name="T67" fmla="*/ 129 h 185"/>
                  <a:gd name="T68" fmla="*/ 391 w 400"/>
                  <a:gd name="T69" fmla="*/ 134 h 185"/>
                  <a:gd name="T70" fmla="*/ 400 w 400"/>
                  <a:gd name="T71" fmla="*/ 148 h 185"/>
                  <a:gd name="T72" fmla="*/ 377 w 400"/>
                  <a:gd name="T73" fmla="*/ 162 h 185"/>
                  <a:gd name="T74" fmla="*/ 359 w 400"/>
                  <a:gd name="T75" fmla="*/ 162 h 185"/>
                  <a:gd name="T76" fmla="*/ 345 w 400"/>
                  <a:gd name="T77" fmla="*/ 157 h 185"/>
                  <a:gd name="T78" fmla="*/ 317 w 400"/>
                  <a:gd name="T79" fmla="*/ 157 h 185"/>
                  <a:gd name="T80" fmla="*/ 299 w 400"/>
                  <a:gd name="T81" fmla="*/ 162 h 185"/>
                  <a:gd name="T82" fmla="*/ 285 w 400"/>
                  <a:gd name="T83" fmla="*/ 171 h 185"/>
                  <a:gd name="T84" fmla="*/ 271 w 400"/>
                  <a:gd name="T85" fmla="*/ 180 h 185"/>
                  <a:gd name="T86" fmla="*/ 258 w 400"/>
                  <a:gd name="T87" fmla="*/ 180 h 185"/>
                  <a:gd name="T88" fmla="*/ 253 w 400"/>
                  <a:gd name="T89" fmla="*/ 185 h 185"/>
                  <a:gd name="T90" fmla="*/ 142 w 400"/>
                  <a:gd name="T91" fmla="*/ 162 h 185"/>
                  <a:gd name="T92" fmla="*/ 124 w 400"/>
                  <a:gd name="T93" fmla="*/ 162 h 185"/>
                  <a:gd name="T94" fmla="*/ 0 w 400"/>
                  <a:gd name="T95" fmla="*/ 157 h 185"/>
                  <a:gd name="T96" fmla="*/ 9 w 400"/>
                  <a:gd name="T97" fmla="*/ 79 h 185"/>
                  <a:gd name="T98" fmla="*/ 14 w 400"/>
                  <a:gd name="T99" fmla="*/ 28 h 185"/>
                  <a:gd name="T100" fmla="*/ 32 w 400"/>
                  <a:gd name="T101" fmla="*/ 42 h 185"/>
                  <a:gd name="T102" fmla="*/ 23 w 400"/>
                  <a:gd name="T103" fmla="*/ 46 h 185"/>
                  <a:gd name="T104" fmla="*/ 27 w 400"/>
                  <a:gd name="T105" fmla="*/ 56 h 185"/>
                  <a:gd name="T106" fmla="*/ 46 w 400"/>
                  <a:gd name="T107" fmla="*/ 74 h 185"/>
                  <a:gd name="T108" fmla="*/ 60 w 400"/>
                  <a:gd name="T109" fmla="*/ 97 h 185"/>
                  <a:gd name="T110" fmla="*/ 78 w 400"/>
                  <a:gd name="T111" fmla="*/ 97 h 185"/>
                  <a:gd name="T112" fmla="*/ 87 w 400"/>
                  <a:gd name="T113" fmla="*/ 102 h 185"/>
                  <a:gd name="T114" fmla="*/ 101 w 400"/>
                  <a:gd name="T115" fmla="*/ 97 h 185"/>
                  <a:gd name="T116" fmla="*/ 115 w 400"/>
                  <a:gd name="T117" fmla="*/ 83 h 185"/>
                  <a:gd name="T118" fmla="*/ 133 w 400"/>
                  <a:gd name="T119" fmla="*/ 56 h 185"/>
                  <a:gd name="T120" fmla="*/ 161 w 400"/>
                  <a:gd name="T121" fmla="*/ 2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185">
                    <a:moveTo>
                      <a:pt x="161" y="28"/>
                    </a:moveTo>
                    <a:lnTo>
                      <a:pt x="170" y="28"/>
                    </a:lnTo>
                    <a:lnTo>
                      <a:pt x="170" y="33"/>
                    </a:lnTo>
                    <a:lnTo>
                      <a:pt x="179" y="28"/>
                    </a:lnTo>
                    <a:lnTo>
                      <a:pt x="184" y="37"/>
                    </a:lnTo>
                    <a:lnTo>
                      <a:pt x="184" y="23"/>
                    </a:lnTo>
                    <a:lnTo>
                      <a:pt x="189" y="23"/>
                    </a:lnTo>
                    <a:lnTo>
                      <a:pt x="198" y="23"/>
                    </a:lnTo>
                    <a:lnTo>
                      <a:pt x="198" y="37"/>
                    </a:lnTo>
                    <a:lnTo>
                      <a:pt x="202" y="23"/>
                    </a:lnTo>
                    <a:lnTo>
                      <a:pt x="193" y="9"/>
                    </a:lnTo>
                    <a:lnTo>
                      <a:pt x="202" y="9"/>
                    </a:lnTo>
                    <a:lnTo>
                      <a:pt x="193" y="5"/>
                    </a:lnTo>
                    <a:lnTo>
                      <a:pt x="202" y="5"/>
                    </a:lnTo>
                    <a:lnTo>
                      <a:pt x="207" y="5"/>
                    </a:lnTo>
                    <a:lnTo>
                      <a:pt x="212" y="9"/>
                    </a:lnTo>
                    <a:lnTo>
                      <a:pt x="216" y="0"/>
                    </a:lnTo>
                    <a:lnTo>
                      <a:pt x="225" y="14"/>
                    </a:lnTo>
                    <a:lnTo>
                      <a:pt x="207" y="14"/>
                    </a:lnTo>
                    <a:lnTo>
                      <a:pt x="207" y="23"/>
                    </a:lnTo>
                    <a:lnTo>
                      <a:pt x="212" y="14"/>
                    </a:lnTo>
                    <a:lnTo>
                      <a:pt x="216" y="28"/>
                    </a:lnTo>
                    <a:lnTo>
                      <a:pt x="207" y="33"/>
                    </a:lnTo>
                    <a:lnTo>
                      <a:pt x="216" y="33"/>
                    </a:lnTo>
                    <a:lnTo>
                      <a:pt x="225" y="19"/>
                    </a:lnTo>
                    <a:lnTo>
                      <a:pt x="235" y="19"/>
                    </a:lnTo>
                    <a:lnTo>
                      <a:pt x="235" y="33"/>
                    </a:lnTo>
                    <a:lnTo>
                      <a:pt x="216" y="46"/>
                    </a:lnTo>
                    <a:lnTo>
                      <a:pt x="230" y="51"/>
                    </a:lnTo>
                    <a:lnTo>
                      <a:pt x="244" y="37"/>
                    </a:lnTo>
                    <a:lnTo>
                      <a:pt x="267" y="51"/>
                    </a:lnTo>
                    <a:lnTo>
                      <a:pt x="368" y="106"/>
                    </a:lnTo>
                    <a:lnTo>
                      <a:pt x="368" y="115"/>
                    </a:lnTo>
                    <a:lnTo>
                      <a:pt x="377" y="129"/>
                    </a:lnTo>
                    <a:lnTo>
                      <a:pt x="391" y="134"/>
                    </a:lnTo>
                    <a:lnTo>
                      <a:pt x="400" y="148"/>
                    </a:lnTo>
                    <a:lnTo>
                      <a:pt x="377" y="162"/>
                    </a:lnTo>
                    <a:lnTo>
                      <a:pt x="359" y="162"/>
                    </a:lnTo>
                    <a:lnTo>
                      <a:pt x="345" y="157"/>
                    </a:lnTo>
                    <a:lnTo>
                      <a:pt x="317" y="157"/>
                    </a:lnTo>
                    <a:lnTo>
                      <a:pt x="299" y="162"/>
                    </a:lnTo>
                    <a:lnTo>
                      <a:pt x="285" y="171"/>
                    </a:lnTo>
                    <a:lnTo>
                      <a:pt x="271" y="180"/>
                    </a:lnTo>
                    <a:lnTo>
                      <a:pt x="258" y="180"/>
                    </a:lnTo>
                    <a:lnTo>
                      <a:pt x="253" y="185"/>
                    </a:lnTo>
                    <a:lnTo>
                      <a:pt x="142" y="162"/>
                    </a:lnTo>
                    <a:lnTo>
                      <a:pt x="124" y="162"/>
                    </a:lnTo>
                    <a:lnTo>
                      <a:pt x="0" y="157"/>
                    </a:lnTo>
                    <a:lnTo>
                      <a:pt x="9" y="79"/>
                    </a:lnTo>
                    <a:lnTo>
                      <a:pt x="14" y="28"/>
                    </a:lnTo>
                    <a:lnTo>
                      <a:pt x="32" y="42"/>
                    </a:lnTo>
                    <a:lnTo>
                      <a:pt x="23" y="46"/>
                    </a:lnTo>
                    <a:lnTo>
                      <a:pt x="27" y="56"/>
                    </a:lnTo>
                    <a:lnTo>
                      <a:pt x="46" y="74"/>
                    </a:lnTo>
                    <a:lnTo>
                      <a:pt x="60" y="97"/>
                    </a:lnTo>
                    <a:lnTo>
                      <a:pt x="78" y="97"/>
                    </a:lnTo>
                    <a:lnTo>
                      <a:pt x="87" y="102"/>
                    </a:lnTo>
                    <a:lnTo>
                      <a:pt x="101" y="97"/>
                    </a:lnTo>
                    <a:lnTo>
                      <a:pt x="115" y="83"/>
                    </a:lnTo>
                    <a:lnTo>
                      <a:pt x="133" y="56"/>
                    </a:lnTo>
                    <a:lnTo>
                      <a:pt x="16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037452" y="2329119"/>
                <a:ext cx="991800" cy="1382462"/>
              </a:xfrm>
              <a:custGeom>
                <a:avLst/>
                <a:gdLst>
                  <a:gd name="T0" fmla="*/ 304 w 622"/>
                  <a:gd name="T1" fmla="*/ 143 h 867"/>
                  <a:gd name="T2" fmla="*/ 322 w 622"/>
                  <a:gd name="T3" fmla="*/ 111 h 867"/>
                  <a:gd name="T4" fmla="*/ 336 w 622"/>
                  <a:gd name="T5" fmla="*/ 33 h 867"/>
                  <a:gd name="T6" fmla="*/ 387 w 622"/>
                  <a:gd name="T7" fmla="*/ 0 h 867"/>
                  <a:gd name="T8" fmla="*/ 603 w 622"/>
                  <a:gd name="T9" fmla="*/ 162 h 867"/>
                  <a:gd name="T10" fmla="*/ 451 w 622"/>
                  <a:gd name="T11" fmla="*/ 369 h 867"/>
                  <a:gd name="T12" fmla="*/ 502 w 622"/>
                  <a:gd name="T13" fmla="*/ 387 h 867"/>
                  <a:gd name="T14" fmla="*/ 575 w 622"/>
                  <a:gd name="T15" fmla="*/ 438 h 867"/>
                  <a:gd name="T16" fmla="*/ 562 w 622"/>
                  <a:gd name="T17" fmla="*/ 461 h 867"/>
                  <a:gd name="T18" fmla="*/ 552 w 622"/>
                  <a:gd name="T19" fmla="*/ 493 h 867"/>
                  <a:gd name="T20" fmla="*/ 529 w 622"/>
                  <a:gd name="T21" fmla="*/ 563 h 867"/>
                  <a:gd name="T22" fmla="*/ 511 w 622"/>
                  <a:gd name="T23" fmla="*/ 590 h 867"/>
                  <a:gd name="T24" fmla="*/ 497 w 622"/>
                  <a:gd name="T25" fmla="*/ 825 h 867"/>
                  <a:gd name="T26" fmla="*/ 442 w 622"/>
                  <a:gd name="T27" fmla="*/ 844 h 867"/>
                  <a:gd name="T28" fmla="*/ 272 w 622"/>
                  <a:gd name="T29" fmla="*/ 867 h 867"/>
                  <a:gd name="T30" fmla="*/ 267 w 622"/>
                  <a:gd name="T31" fmla="*/ 848 h 867"/>
                  <a:gd name="T32" fmla="*/ 249 w 622"/>
                  <a:gd name="T33" fmla="*/ 816 h 867"/>
                  <a:gd name="T34" fmla="*/ 295 w 622"/>
                  <a:gd name="T35" fmla="*/ 609 h 867"/>
                  <a:gd name="T36" fmla="*/ 290 w 622"/>
                  <a:gd name="T37" fmla="*/ 530 h 867"/>
                  <a:gd name="T38" fmla="*/ 46 w 622"/>
                  <a:gd name="T39" fmla="*/ 609 h 867"/>
                  <a:gd name="T40" fmla="*/ 23 w 622"/>
                  <a:gd name="T41" fmla="*/ 567 h 867"/>
                  <a:gd name="T42" fmla="*/ 5 w 622"/>
                  <a:gd name="T43" fmla="*/ 572 h 867"/>
                  <a:gd name="T44" fmla="*/ 9 w 622"/>
                  <a:gd name="T45" fmla="*/ 530 h 867"/>
                  <a:gd name="T46" fmla="*/ 14 w 622"/>
                  <a:gd name="T47" fmla="*/ 493 h 867"/>
                  <a:gd name="T48" fmla="*/ 18 w 622"/>
                  <a:gd name="T49" fmla="*/ 484 h 867"/>
                  <a:gd name="T50" fmla="*/ 60 w 622"/>
                  <a:gd name="T51" fmla="*/ 457 h 867"/>
                  <a:gd name="T52" fmla="*/ 106 w 622"/>
                  <a:gd name="T53" fmla="*/ 387 h 867"/>
                  <a:gd name="T54" fmla="*/ 129 w 622"/>
                  <a:gd name="T55" fmla="*/ 351 h 867"/>
                  <a:gd name="T56" fmla="*/ 193 w 622"/>
                  <a:gd name="T57" fmla="*/ 309 h 867"/>
                  <a:gd name="T58" fmla="*/ 221 w 622"/>
                  <a:gd name="T59" fmla="*/ 258 h 867"/>
                  <a:gd name="T60" fmla="*/ 258 w 622"/>
                  <a:gd name="T61" fmla="*/ 258 h 867"/>
                  <a:gd name="T62" fmla="*/ 262 w 622"/>
                  <a:gd name="T63" fmla="*/ 254 h 867"/>
                  <a:gd name="T64" fmla="*/ 276 w 622"/>
                  <a:gd name="T65" fmla="*/ 231 h 867"/>
                  <a:gd name="T66" fmla="*/ 290 w 622"/>
                  <a:gd name="T67" fmla="*/ 166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2" h="867">
                    <a:moveTo>
                      <a:pt x="290" y="166"/>
                    </a:moveTo>
                    <a:lnTo>
                      <a:pt x="304" y="143"/>
                    </a:lnTo>
                    <a:lnTo>
                      <a:pt x="318" y="125"/>
                    </a:lnTo>
                    <a:lnTo>
                      <a:pt x="322" y="111"/>
                    </a:lnTo>
                    <a:lnTo>
                      <a:pt x="313" y="83"/>
                    </a:lnTo>
                    <a:lnTo>
                      <a:pt x="336" y="33"/>
                    </a:lnTo>
                    <a:lnTo>
                      <a:pt x="354" y="28"/>
                    </a:lnTo>
                    <a:lnTo>
                      <a:pt x="387" y="0"/>
                    </a:lnTo>
                    <a:lnTo>
                      <a:pt x="622" y="139"/>
                    </a:lnTo>
                    <a:lnTo>
                      <a:pt x="603" y="162"/>
                    </a:lnTo>
                    <a:lnTo>
                      <a:pt x="525" y="272"/>
                    </a:lnTo>
                    <a:lnTo>
                      <a:pt x="451" y="369"/>
                    </a:lnTo>
                    <a:lnTo>
                      <a:pt x="488" y="392"/>
                    </a:lnTo>
                    <a:lnTo>
                      <a:pt x="502" y="387"/>
                    </a:lnTo>
                    <a:lnTo>
                      <a:pt x="529" y="406"/>
                    </a:lnTo>
                    <a:lnTo>
                      <a:pt x="575" y="438"/>
                    </a:lnTo>
                    <a:lnTo>
                      <a:pt x="566" y="466"/>
                    </a:lnTo>
                    <a:lnTo>
                      <a:pt x="562" y="461"/>
                    </a:lnTo>
                    <a:lnTo>
                      <a:pt x="552" y="470"/>
                    </a:lnTo>
                    <a:lnTo>
                      <a:pt x="552" y="493"/>
                    </a:lnTo>
                    <a:lnTo>
                      <a:pt x="543" y="512"/>
                    </a:lnTo>
                    <a:lnTo>
                      <a:pt x="529" y="563"/>
                    </a:lnTo>
                    <a:lnTo>
                      <a:pt x="520" y="576"/>
                    </a:lnTo>
                    <a:lnTo>
                      <a:pt x="511" y="590"/>
                    </a:lnTo>
                    <a:lnTo>
                      <a:pt x="502" y="761"/>
                    </a:lnTo>
                    <a:lnTo>
                      <a:pt x="497" y="825"/>
                    </a:lnTo>
                    <a:lnTo>
                      <a:pt x="497" y="825"/>
                    </a:lnTo>
                    <a:lnTo>
                      <a:pt x="442" y="844"/>
                    </a:lnTo>
                    <a:lnTo>
                      <a:pt x="391" y="853"/>
                    </a:lnTo>
                    <a:lnTo>
                      <a:pt x="272" y="867"/>
                    </a:lnTo>
                    <a:lnTo>
                      <a:pt x="267" y="853"/>
                    </a:lnTo>
                    <a:lnTo>
                      <a:pt x="267" y="848"/>
                    </a:lnTo>
                    <a:lnTo>
                      <a:pt x="249" y="830"/>
                    </a:lnTo>
                    <a:lnTo>
                      <a:pt x="249" y="816"/>
                    </a:lnTo>
                    <a:lnTo>
                      <a:pt x="304" y="779"/>
                    </a:lnTo>
                    <a:lnTo>
                      <a:pt x="295" y="609"/>
                    </a:lnTo>
                    <a:lnTo>
                      <a:pt x="327" y="599"/>
                    </a:lnTo>
                    <a:lnTo>
                      <a:pt x="290" y="530"/>
                    </a:lnTo>
                    <a:lnTo>
                      <a:pt x="290" y="530"/>
                    </a:lnTo>
                    <a:lnTo>
                      <a:pt x="46" y="609"/>
                    </a:lnTo>
                    <a:lnTo>
                      <a:pt x="60" y="576"/>
                    </a:lnTo>
                    <a:lnTo>
                      <a:pt x="23" y="567"/>
                    </a:lnTo>
                    <a:lnTo>
                      <a:pt x="5" y="576"/>
                    </a:lnTo>
                    <a:lnTo>
                      <a:pt x="5" y="572"/>
                    </a:lnTo>
                    <a:lnTo>
                      <a:pt x="0" y="553"/>
                    </a:lnTo>
                    <a:lnTo>
                      <a:pt x="9" y="530"/>
                    </a:lnTo>
                    <a:lnTo>
                      <a:pt x="14" y="503"/>
                    </a:lnTo>
                    <a:lnTo>
                      <a:pt x="14" y="493"/>
                    </a:lnTo>
                    <a:lnTo>
                      <a:pt x="14" y="493"/>
                    </a:lnTo>
                    <a:lnTo>
                      <a:pt x="18" y="484"/>
                    </a:lnTo>
                    <a:lnTo>
                      <a:pt x="32" y="475"/>
                    </a:lnTo>
                    <a:lnTo>
                      <a:pt x="60" y="457"/>
                    </a:lnTo>
                    <a:lnTo>
                      <a:pt x="78" y="447"/>
                    </a:lnTo>
                    <a:lnTo>
                      <a:pt x="106" y="387"/>
                    </a:lnTo>
                    <a:lnTo>
                      <a:pt x="129" y="374"/>
                    </a:lnTo>
                    <a:lnTo>
                      <a:pt x="129" y="351"/>
                    </a:lnTo>
                    <a:lnTo>
                      <a:pt x="138" y="332"/>
                    </a:lnTo>
                    <a:lnTo>
                      <a:pt x="193" y="309"/>
                    </a:lnTo>
                    <a:lnTo>
                      <a:pt x="203" y="300"/>
                    </a:lnTo>
                    <a:lnTo>
                      <a:pt x="221" y="258"/>
                    </a:lnTo>
                    <a:lnTo>
                      <a:pt x="239" y="263"/>
                    </a:lnTo>
                    <a:lnTo>
                      <a:pt x="258" y="258"/>
                    </a:lnTo>
                    <a:lnTo>
                      <a:pt x="258" y="258"/>
                    </a:lnTo>
                    <a:lnTo>
                      <a:pt x="262" y="254"/>
                    </a:lnTo>
                    <a:lnTo>
                      <a:pt x="267" y="235"/>
                    </a:lnTo>
                    <a:lnTo>
                      <a:pt x="276" y="231"/>
                    </a:lnTo>
                    <a:lnTo>
                      <a:pt x="281" y="185"/>
                    </a:lnTo>
                    <a:lnTo>
                      <a:pt x="290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4100780" y="1455314"/>
                <a:ext cx="668110" cy="448065"/>
              </a:xfrm>
              <a:custGeom>
                <a:avLst/>
                <a:gdLst>
                  <a:gd name="T0" fmla="*/ 0 w 419"/>
                  <a:gd name="T1" fmla="*/ 18 h 281"/>
                  <a:gd name="T2" fmla="*/ 32 w 419"/>
                  <a:gd name="T3" fmla="*/ 23 h 281"/>
                  <a:gd name="T4" fmla="*/ 50 w 419"/>
                  <a:gd name="T5" fmla="*/ 18 h 281"/>
                  <a:gd name="T6" fmla="*/ 64 w 419"/>
                  <a:gd name="T7" fmla="*/ 9 h 281"/>
                  <a:gd name="T8" fmla="*/ 83 w 419"/>
                  <a:gd name="T9" fmla="*/ 4 h 281"/>
                  <a:gd name="T10" fmla="*/ 101 w 419"/>
                  <a:gd name="T11" fmla="*/ 18 h 281"/>
                  <a:gd name="T12" fmla="*/ 106 w 419"/>
                  <a:gd name="T13" fmla="*/ 14 h 281"/>
                  <a:gd name="T14" fmla="*/ 138 w 419"/>
                  <a:gd name="T15" fmla="*/ 37 h 281"/>
                  <a:gd name="T16" fmla="*/ 165 w 419"/>
                  <a:gd name="T17" fmla="*/ 41 h 281"/>
                  <a:gd name="T18" fmla="*/ 175 w 419"/>
                  <a:gd name="T19" fmla="*/ 41 h 281"/>
                  <a:gd name="T20" fmla="*/ 221 w 419"/>
                  <a:gd name="T21" fmla="*/ 14 h 281"/>
                  <a:gd name="T22" fmla="*/ 244 w 419"/>
                  <a:gd name="T23" fmla="*/ 18 h 281"/>
                  <a:gd name="T24" fmla="*/ 258 w 419"/>
                  <a:gd name="T25" fmla="*/ 14 h 281"/>
                  <a:gd name="T26" fmla="*/ 267 w 419"/>
                  <a:gd name="T27" fmla="*/ 9 h 281"/>
                  <a:gd name="T28" fmla="*/ 271 w 419"/>
                  <a:gd name="T29" fmla="*/ 0 h 281"/>
                  <a:gd name="T30" fmla="*/ 327 w 419"/>
                  <a:gd name="T31" fmla="*/ 37 h 281"/>
                  <a:gd name="T32" fmla="*/ 354 w 419"/>
                  <a:gd name="T33" fmla="*/ 41 h 281"/>
                  <a:gd name="T34" fmla="*/ 382 w 419"/>
                  <a:gd name="T35" fmla="*/ 41 h 281"/>
                  <a:gd name="T36" fmla="*/ 419 w 419"/>
                  <a:gd name="T37" fmla="*/ 74 h 281"/>
                  <a:gd name="T38" fmla="*/ 414 w 419"/>
                  <a:gd name="T39" fmla="*/ 78 h 281"/>
                  <a:gd name="T40" fmla="*/ 410 w 419"/>
                  <a:gd name="T41" fmla="*/ 101 h 281"/>
                  <a:gd name="T42" fmla="*/ 382 w 419"/>
                  <a:gd name="T43" fmla="*/ 129 h 281"/>
                  <a:gd name="T44" fmla="*/ 340 w 419"/>
                  <a:gd name="T45" fmla="*/ 134 h 281"/>
                  <a:gd name="T46" fmla="*/ 340 w 419"/>
                  <a:gd name="T47" fmla="*/ 92 h 281"/>
                  <a:gd name="T48" fmla="*/ 267 w 419"/>
                  <a:gd name="T49" fmla="*/ 92 h 281"/>
                  <a:gd name="T50" fmla="*/ 267 w 419"/>
                  <a:gd name="T51" fmla="*/ 143 h 281"/>
                  <a:gd name="T52" fmla="*/ 202 w 419"/>
                  <a:gd name="T53" fmla="*/ 143 h 281"/>
                  <a:gd name="T54" fmla="*/ 202 w 419"/>
                  <a:gd name="T55" fmla="*/ 170 h 281"/>
                  <a:gd name="T56" fmla="*/ 179 w 419"/>
                  <a:gd name="T57" fmla="*/ 170 h 281"/>
                  <a:gd name="T58" fmla="*/ 179 w 419"/>
                  <a:gd name="T59" fmla="*/ 193 h 281"/>
                  <a:gd name="T60" fmla="*/ 147 w 419"/>
                  <a:gd name="T61" fmla="*/ 193 h 281"/>
                  <a:gd name="T62" fmla="*/ 147 w 419"/>
                  <a:gd name="T63" fmla="*/ 244 h 281"/>
                  <a:gd name="T64" fmla="*/ 64 w 419"/>
                  <a:gd name="T65" fmla="*/ 244 h 281"/>
                  <a:gd name="T66" fmla="*/ 64 w 419"/>
                  <a:gd name="T67" fmla="*/ 281 h 281"/>
                  <a:gd name="T68" fmla="*/ 23 w 419"/>
                  <a:gd name="T69" fmla="*/ 249 h 281"/>
                  <a:gd name="T70" fmla="*/ 4 w 419"/>
                  <a:gd name="T71" fmla="*/ 216 h 281"/>
                  <a:gd name="T72" fmla="*/ 14 w 419"/>
                  <a:gd name="T73" fmla="*/ 193 h 281"/>
                  <a:gd name="T74" fmla="*/ 4 w 419"/>
                  <a:gd name="T75" fmla="*/ 184 h 281"/>
                  <a:gd name="T76" fmla="*/ 9 w 419"/>
                  <a:gd name="T77" fmla="*/ 175 h 281"/>
                  <a:gd name="T78" fmla="*/ 18 w 419"/>
                  <a:gd name="T79" fmla="*/ 170 h 281"/>
                  <a:gd name="T80" fmla="*/ 37 w 419"/>
                  <a:gd name="T81" fmla="*/ 152 h 281"/>
                  <a:gd name="T82" fmla="*/ 37 w 419"/>
                  <a:gd name="T83" fmla="*/ 129 h 281"/>
                  <a:gd name="T84" fmla="*/ 27 w 419"/>
                  <a:gd name="T85" fmla="*/ 120 h 281"/>
                  <a:gd name="T86" fmla="*/ 37 w 419"/>
                  <a:gd name="T87" fmla="*/ 110 h 281"/>
                  <a:gd name="T88" fmla="*/ 37 w 419"/>
                  <a:gd name="T89" fmla="*/ 101 h 281"/>
                  <a:gd name="T90" fmla="*/ 14 w 419"/>
                  <a:gd name="T91" fmla="*/ 78 h 281"/>
                  <a:gd name="T92" fmla="*/ 23 w 419"/>
                  <a:gd name="T93" fmla="*/ 55 h 281"/>
                  <a:gd name="T94" fmla="*/ 27 w 419"/>
                  <a:gd name="T95" fmla="*/ 41 h 281"/>
                  <a:gd name="T96" fmla="*/ 0 w 419"/>
                  <a:gd name="T97" fmla="*/ 1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281">
                    <a:moveTo>
                      <a:pt x="0" y="18"/>
                    </a:moveTo>
                    <a:lnTo>
                      <a:pt x="32" y="23"/>
                    </a:lnTo>
                    <a:lnTo>
                      <a:pt x="50" y="18"/>
                    </a:lnTo>
                    <a:lnTo>
                      <a:pt x="64" y="9"/>
                    </a:lnTo>
                    <a:lnTo>
                      <a:pt x="83" y="4"/>
                    </a:lnTo>
                    <a:lnTo>
                      <a:pt x="101" y="18"/>
                    </a:lnTo>
                    <a:lnTo>
                      <a:pt x="106" y="14"/>
                    </a:lnTo>
                    <a:lnTo>
                      <a:pt x="138" y="37"/>
                    </a:lnTo>
                    <a:lnTo>
                      <a:pt x="165" y="41"/>
                    </a:lnTo>
                    <a:lnTo>
                      <a:pt x="175" y="41"/>
                    </a:lnTo>
                    <a:lnTo>
                      <a:pt x="221" y="14"/>
                    </a:lnTo>
                    <a:lnTo>
                      <a:pt x="244" y="18"/>
                    </a:lnTo>
                    <a:lnTo>
                      <a:pt x="258" y="14"/>
                    </a:lnTo>
                    <a:lnTo>
                      <a:pt x="267" y="9"/>
                    </a:lnTo>
                    <a:lnTo>
                      <a:pt x="271" y="0"/>
                    </a:lnTo>
                    <a:lnTo>
                      <a:pt x="327" y="37"/>
                    </a:lnTo>
                    <a:lnTo>
                      <a:pt x="354" y="41"/>
                    </a:lnTo>
                    <a:lnTo>
                      <a:pt x="382" y="41"/>
                    </a:lnTo>
                    <a:lnTo>
                      <a:pt x="419" y="74"/>
                    </a:lnTo>
                    <a:lnTo>
                      <a:pt x="414" y="78"/>
                    </a:lnTo>
                    <a:lnTo>
                      <a:pt x="410" y="101"/>
                    </a:lnTo>
                    <a:lnTo>
                      <a:pt x="382" y="129"/>
                    </a:lnTo>
                    <a:lnTo>
                      <a:pt x="340" y="134"/>
                    </a:lnTo>
                    <a:lnTo>
                      <a:pt x="340" y="92"/>
                    </a:lnTo>
                    <a:lnTo>
                      <a:pt x="267" y="92"/>
                    </a:lnTo>
                    <a:lnTo>
                      <a:pt x="267" y="143"/>
                    </a:lnTo>
                    <a:lnTo>
                      <a:pt x="202" y="143"/>
                    </a:lnTo>
                    <a:lnTo>
                      <a:pt x="202" y="170"/>
                    </a:lnTo>
                    <a:lnTo>
                      <a:pt x="179" y="170"/>
                    </a:lnTo>
                    <a:lnTo>
                      <a:pt x="179" y="193"/>
                    </a:lnTo>
                    <a:lnTo>
                      <a:pt x="147" y="193"/>
                    </a:lnTo>
                    <a:lnTo>
                      <a:pt x="147" y="244"/>
                    </a:lnTo>
                    <a:lnTo>
                      <a:pt x="64" y="244"/>
                    </a:lnTo>
                    <a:lnTo>
                      <a:pt x="64" y="281"/>
                    </a:lnTo>
                    <a:lnTo>
                      <a:pt x="23" y="249"/>
                    </a:lnTo>
                    <a:lnTo>
                      <a:pt x="4" y="216"/>
                    </a:lnTo>
                    <a:lnTo>
                      <a:pt x="14" y="193"/>
                    </a:lnTo>
                    <a:lnTo>
                      <a:pt x="4" y="184"/>
                    </a:lnTo>
                    <a:lnTo>
                      <a:pt x="9" y="175"/>
                    </a:lnTo>
                    <a:lnTo>
                      <a:pt x="18" y="170"/>
                    </a:lnTo>
                    <a:lnTo>
                      <a:pt x="37" y="152"/>
                    </a:lnTo>
                    <a:lnTo>
                      <a:pt x="37" y="129"/>
                    </a:lnTo>
                    <a:lnTo>
                      <a:pt x="27" y="120"/>
                    </a:lnTo>
                    <a:lnTo>
                      <a:pt x="37" y="110"/>
                    </a:lnTo>
                    <a:lnTo>
                      <a:pt x="37" y="101"/>
                    </a:lnTo>
                    <a:lnTo>
                      <a:pt x="14" y="78"/>
                    </a:lnTo>
                    <a:lnTo>
                      <a:pt x="23" y="55"/>
                    </a:lnTo>
                    <a:lnTo>
                      <a:pt x="27" y="4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8225841" y="4166023"/>
                <a:ext cx="397040" cy="213668"/>
              </a:xfrm>
              <a:custGeom>
                <a:avLst/>
                <a:gdLst>
                  <a:gd name="T0" fmla="*/ 97 w 249"/>
                  <a:gd name="T1" fmla="*/ 33 h 134"/>
                  <a:gd name="T2" fmla="*/ 106 w 249"/>
                  <a:gd name="T3" fmla="*/ 37 h 134"/>
                  <a:gd name="T4" fmla="*/ 129 w 249"/>
                  <a:gd name="T5" fmla="*/ 24 h 134"/>
                  <a:gd name="T6" fmla="*/ 157 w 249"/>
                  <a:gd name="T7" fmla="*/ 24 h 134"/>
                  <a:gd name="T8" fmla="*/ 180 w 249"/>
                  <a:gd name="T9" fmla="*/ 10 h 134"/>
                  <a:gd name="T10" fmla="*/ 185 w 249"/>
                  <a:gd name="T11" fmla="*/ 0 h 134"/>
                  <a:gd name="T12" fmla="*/ 198 w 249"/>
                  <a:gd name="T13" fmla="*/ 10 h 134"/>
                  <a:gd name="T14" fmla="*/ 198 w 249"/>
                  <a:gd name="T15" fmla="*/ 24 h 134"/>
                  <a:gd name="T16" fmla="*/ 249 w 249"/>
                  <a:gd name="T17" fmla="*/ 56 h 134"/>
                  <a:gd name="T18" fmla="*/ 194 w 249"/>
                  <a:gd name="T19" fmla="*/ 97 h 134"/>
                  <a:gd name="T20" fmla="*/ 185 w 249"/>
                  <a:gd name="T21" fmla="*/ 97 h 134"/>
                  <a:gd name="T22" fmla="*/ 175 w 249"/>
                  <a:gd name="T23" fmla="*/ 102 h 134"/>
                  <a:gd name="T24" fmla="*/ 166 w 249"/>
                  <a:gd name="T25" fmla="*/ 93 h 134"/>
                  <a:gd name="T26" fmla="*/ 162 w 249"/>
                  <a:gd name="T27" fmla="*/ 97 h 134"/>
                  <a:gd name="T28" fmla="*/ 143 w 249"/>
                  <a:gd name="T29" fmla="*/ 97 h 134"/>
                  <a:gd name="T30" fmla="*/ 138 w 249"/>
                  <a:gd name="T31" fmla="*/ 93 h 134"/>
                  <a:gd name="T32" fmla="*/ 134 w 249"/>
                  <a:gd name="T33" fmla="*/ 102 h 134"/>
                  <a:gd name="T34" fmla="*/ 125 w 249"/>
                  <a:gd name="T35" fmla="*/ 102 h 134"/>
                  <a:gd name="T36" fmla="*/ 111 w 249"/>
                  <a:gd name="T37" fmla="*/ 120 h 134"/>
                  <a:gd name="T38" fmla="*/ 102 w 249"/>
                  <a:gd name="T39" fmla="*/ 125 h 134"/>
                  <a:gd name="T40" fmla="*/ 83 w 249"/>
                  <a:gd name="T41" fmla="*/ 134 h 134"/>
                  <a:gd name="T42" fmla="*/ 5 w 249"/>
                  <a:gd name="T43" fmla="*/ 83 h 134"/>
                  <a:gd name="T44" fmla="*/ 0 w 249"/>
                  <a:gd name="T45" fmla="*/ 24 h 134"/>
                  <a:gd name="T46" fmla="*/ 42 w 249"/>
                  <a:gd name="T47" fmla="*/ 33 h 134"/>
                  <a:gd name="T48" fmla="*/ 56 w 249"/>
                  <a:gd name="T49" fmla="*/ 28 h 134"/>
                  <a:gd name="T50" fmla="*/ 74 w 249"/>
                  <a:gd name="T51" fmla="*/ 24 h 134"/>
                  <a:gd name="T52" fmla="*/ 97 w 249"/>
                  <a:gd name="T53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9" h="134">
                    <a:moveTo>
                      <a:pt x="97" y="33"/>
                    </a:moveTo>
                    <a:lnTo>
                      <a:pt x="106" y="37"/>
                    </a:lnTo>
                    <a:lnTo>
                      <a:pt x="129" y="24"/>
                    </a:lnTo>
                    <a:lnTo>
                      <a:pt x="157" y="24"/>
                    </a:lnTo>
                    <a:lnTo>
                      <a:pt x="180" y="10"/>
                    </a:lnTo>
                    <a:lnTo>
                      <a:pt x="185" y="0"/>
                    </a:lnTo>
                    <a:lnTo>
                      <a:pt x="198" y="10"/>
                    </a:lnTo>
                    <a:lnTo>
                      <a:pt x="198" y="24"/>
                    </a:lnTo>
                    <a:lnTo>
                      <a:pt x="249" y="56"/>
                    </a:lnTo>
                    <a:lnTo>
                      <a:pt x="194" y="97"/>
                    </a:lnTo>
                    <a:lnTo>
                      <a:pt x="185" y="97"/>
                    </a:lnTo>
                    <a:lnTo>
                      <a:pt x="175" y="102"/>
                    </a:lnTo>
                    <a:lnTo>
                      <a:pt x="166" y="93"/>
                    </a:lnTo>
                    <a:lnTo>
                      <a:pt x="162" y="97"/>
                    </a:lnTo>
                    <a:lnTo>
                      <a:pt x="143" y="97"/>
                    </a:lnTo>
                    <a:lnTo>
                      <a:pt x="138" y="93"/>
                    </a:lnTo>
                    <a:lnTo>
                      <a:pt x="134" y="102"/>
                    </a:lnTo>
                    <a:lnTo>
                      <a:pt x="125" y="102"/>
                    </a:lnTo>
                    <a:lnTo>
                      <a:pt x="111" y="120"/>
                    </a:lnTo>
                    <a:lnTo>
                      <a:pt x="102" y="125"/>
                    </a:lnTo>
                    <a:lnTo>
                      <a:pt x="83" y="134"/>
                    </a:lnTo>
                    <a:lnTo>
                      <a:pt x="5" y="83"/>
                    </a:lnTo>
                    <a:lnTo>
                      <a:pt x="0" y="24"/>
                    </a:lnTo>
                    <a:lnTo>
                      <a:pt x="42" y="33"/>
                    </a:lnTo>
                    <a:lnTo>
                      <a:pt x="56" y="28"/>
                    </a:lnTo>
                    <a:lnTo>
                      <a:pt x="74" y="24"/>
                    </a:lnTo>
                    <a:lnTo>
                      <a:pt x="97" y="3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3418319" y="3196546"/>
                <a:ext cx="674489" cy="838725"/>
              </a:xfrm>
              <a:custGeom>
                <a:avLst/>
                <a:gdLst>
                  <a:gd name="T0" fmla="*/ 0 w 423"/>
                  <a:gd name="T1" fmla="*/ 60 h 526"/>
                  <a:gd name="T2" fmla="*/ 32 w 423"/>
                  <a:gd name="T3" fmla="*/ 46 h 526"/>
                  <a:gd name="T4" fmla="*/ 41 w 423"/>
                  <a:gd name="T5" fmla="*/ 51 h 526"/>
                  <a:gd name="T6" fmla="*/ 59 w 423"/>
                  <a:gd name="T7" fmla="*/ 46 h 526"/>
                  <a:gd name="T8" fmla="*/ 101 w 423"/>
                  <a:gd name="T9" fmla="*/ 28 h 526"/>
                  <a:gd name="T10" fmla="*/ 119 w 423"/>
                  <a:gd name="T11" fmla="*/ 28 h 526"/>
                  <a:gd name="T12" fmla="*/ 138 w 423"/>
                  <a:gd name="T13" fmla="*/ 19 h 526"/>
                  <a:gd name="T14" fmla="*/ 170 w 423"/>
                  <a:gd name="T15" fmla="*/ 14 h 526"/>
                  <a:gd name="T16" fmla="*/ 184 w 423"/>
                  <a:gd name="T17" fmla="*/ 14 h 526"/>
                  <a:gd name="T18" fmla="*/ 211 w 423"/>
                  <a:gd name="T19" fmla="*/ 5 h 526"/>
                  <a:gd name="T20" fmla="*/ 234 w 423"/>
                  <a:gd name="T21" fmla="*/ 5 h 526"/>
                  <a:gd name="T22" fmla="*/ 253 w 423"/>
                  <a:gd name="T23" fmla="*/ 9 h 526"/>
                  <a:gd name="T24" fmla="*/ 262 w 423"/>
                  <a:gd name="T25" fmla="*/ 14 h 526"/>
                  <a:gd name="T26" fmla="*/ 271 w 423"/>
                  <a:gd name="T27" fmla="*/ 5 h 526"/>
                  <a:gd name="T28" fmla="*/ 294 w 423"/>
                  <a:gd name="T29" fmla="*/ 14 h 526"/>
                  <a:gd name="T30" fmla="*/ 308 w 423"/>
                  <a:gd name="T31" fmla="*/ 0 h 526"/>
                  <a:gd name="T32" fmla="*/ 340 w 423"/>
                  <a:gd name="T33" fmla="*/ 14 h 526"/>
                  <a:gd name="T34" fmla="*/ 336 w 423"/>
                  <a:gd name="T35" fmla="*/ 115 h 526"/>
                  <a:gd name="T36" fmla="*/ 396 w 423"/>
                  <a:gd name="T37" fmla="*/ 152 h 526"/>
                  <a:gd name="T38" fmla="*/ 377 w 423"/>
                  <a:gd name="T39" fmla="*/ 161 h 526"/>
                  <a:gd name="T40" fmla="*/ 285 w 423"/>
                  <a:gd name="T41" fmla="*/ 277 h 526"/>
                  <a:gd name="T42" fmla="*/ 423 w 423"/>
                  <a:gd name="T43" fmla="*/ 433 h 526"/>
                  <a:gd name="T44" fmla="*/ 419 w 423"/>
                  <a:gd name="T45" fmla="*/ 438 h 526"/>
                  <a:gd name="T46" fmla="*/ 405 w 423"/>
                  <a:gd name="T47" fmla="*/ 470 h 526"/>
                  <a:gd name="T48" fmla="*/ 377 w 423"/>
                  <a:gd name="T49" fmla="*/ 470 h 526"/>
                  <a:gd name="T50" fmla="*/ 363 w 423"/>
                  <a:gd name="T51" fmla="*/ 456 h 526"/>
                  <a:gd name="T52" fmla="*/ 336 w 423"/>
                  <a:gd name="T53" fmla="*/ 466 h 526"/>
                  <a:gd name="T54" fmla="*/ 326 w 423"/>
                  <a:gd name="T55" fmla="*/ 443 h 526"/>
                  <a:gd name="T56" fmla="*/ 294 w 423"/>
                  <a:gd name="T57" fmla="*/ 443 h 526"/>
                  <a:gd name="T58" fmla="*/ 290 w 423"/>
                  <a:gd name="T59" fmla="*/ 452 h 526"/>
                  <a:gd name="T60" fmla="*/ 280 w 423"/>
                  <a:gd name="T61" fmla="*/ 470 h 526"/>
                  <a:gd name="T62" fmla="*/ 267 w 423"/>
                  <a:gd name="T63" fmla="*/ 484 h 526"/>
                  <a:gd name="T64" fmla="*/ 248 w 423"/>
                  <a:gd name="T65" fmla="*/ 484 h 526"/>
                  <a:gd name="T66" fmla="*/ 234 w 423"/>
                  <a:gd name="T67" fmla="*/ 475 h 526"/>
                  <a:gd name="T68" fmla="*/ 216 w 423"/>
                  <a:gd name="T69" fmla="*/ 484 h 526"/>
                  <a:gd name="T70" fmla="*/ 188 w 423"/>
                  <a:gd name="T71" fmla="*/ 493 h 526"/>
                  <a:gd name="T72" fmla="*/ 179 w 423"/>
                  <a:gd name="T73" fmla="*/ 498 h 526"/>
                  <a:gd name="T74" fmla="*/ 156 w 423"/>
                  <a:gd name="T75" fmla="*/ 526 h 526"/>
                  <a:gd name="T76" fmla="*/ 133 w 423"/>
                  <a:gd name="T77" fmla="*/ 521 h 526"/>
                  <a:gd name="T78" fmla="*/ 119 w 423"/>
                  <a:gd name="T79" fmla="*/ 521 h 526"/>
                  <a:gd name="T80" fmla="*/ 128 w 423"/>
                  <a:gd name="T81" fmla="*/ 502 h 526"/>
                  <a:gd name="T82" fmla="*/ 115 w 423"/>
                  <a:gd name="T83" fmla="*/ 498 h 526"/>
                  <a:gd name="T84" fmla="*/ 124 w 423"/>
                  <a:gd name="T85" fmla="*/ 466 h 526"/>
                  <a:gd name="T86" fmla="*/ 124 w 423"/>
                  <a:gd name="T87" fmla="*/ 350 h 526"/>
                  <a:gd name="T88" fmla="*/ 92 w 423"/>
                  <a:gd name="T89" fmla="*/ 355 h 526"/>
                  <a:gd name="T90" fmla="*/ 73 w 423"/>
                  <a:gd name="T91" fmla="*/ 369 h 526"/>
                  <a:gd name="T92" fmla="*/ 41 w 423"/>
                  <a:gd name="T93" fmla="*/ 383 h 526"/>
                  <a:gd name="T94" fmla="*/ 27 w 423"/>
                  <a:gd name="T95" fmla="*/ 272 h 526"/>
                  <a:gd name="T96" fmla="*/ 0 w 423"/>
                  <a:gd name="T97" fmla="*/ 6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3" h="526">
                    <a:moveTo>
                      <a:pt x="0" y="60"/>
                    </a:moveTo>
                    <a:lnTo>
                      <a:pt x="32" y="46"/>
                    </a:lnTo>
                    <a:lnTo>
                      <a:pt x="41" y="51"/>
                    </a:lnTo>
                    <a:lnTo>
                      <a:pt x="59" y="46"/>
                    </a:lnTo>
                    <a:lnTo>
                      <a:pt x="101" y="28"/>
                    </a:lnTo>
                    <a:lnTo>
                      <a:pt x="119" y="28"/>
                    </a:lnTo>
                    <a:lnTo>
                      <a:pt x="138" y="19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211" y="5"/>
                    </a:lnTo>
                    <a:lnTo>
                      <a:pt x="234" y="5"/>
                    </a:lnTo>
                    <a:lnTo>
                      <a:pt x="253" y="9"/>
                    </a:lnTo>
                    <a:lnTo>
                      <a:pt x="262" y="14"/>
                    </a:lnTo>
                    <a:lnTo>
                      <a:pt x="271" y="5"/>
                    </a:lnTo>
                    <a:lnTo>
                      <a:pt x="294" y="14"/>
                    </a:lnTo>
                    <a:lnTo>
                      <a:pt x="308" y="0"/>
                    </a:lnTo>
                    <a:lnTo>
                      <a:pt x="340" y="14"/>
                    </a:lnTo>
                    <a:lnTo>
                      <a:pt x="336" y="115"/>
                    </a:lnTo>
                    <a:lnTo>
                      <a:pt x="396" y="152"/>
                    </a:lnTo>
                    <a:lnTo>
                      <a:pt x="377" y="161"/>
                    </a:lnTo>
                    <a:lnTo>
                      <a:pt x="285" y="277"/>
                    </a:lnTo>
                    <a:lnTo>
                      <a:pt x="423" y="433"/>
                    </a:lnTo>
                    <a:lnTo>
                      <a:pt x="419" y="438"/>
                    </a:lnTo>
                    <a:lnTo>
                      <a:pt x="405" y="470"/>
                    </a:lnTo>
                    <a:lnTo>
                      <a:pt x="377" y="470"/>
                    </a:lnTo>
                    <a:lnTo>
                      <a:pt x="363" y="456"/>
                    </a:lnTo>
                    <a:lnTo>
                      <a:pt x="336" y="466"/>
                    </a:lnTo>
                    <a:lnTo>
                      <a:pt x="326" y="443"/>
                    </a:lnTo>
                    <a:lnTo>
                      <a:pt x="294" y="443"/>
                    </a:lnTo>
                    <a:lnTo>
                      <a:pt x="290" y="452"/>
                    </a:lnTo>
                    <a:lnTo>
                      <a:pt x="280" y="470"/>
                    </a:lnTo>
                    <a:lnTo>
                      <a:pt x="267" y="484"/>
                    </a:lnTo>
                    <a:lnTo>
                      <a:pt x="248" y="484"/>
                    </a:lnTo>
                    <a:lnTo>
                      <a:pt x="234" y="475"/>
                    </a:lnTo>
                    <a:lnTo>
                      <a:pt x="216" y="484"/>
                    </a:lnTo>
                    <a:lnTo>
                      <a:pt x="188" y="493"/>
                    </a:lnTo>
                    <a:lnTo>
                      <a:pt x="179" y="498"/>
                    </a:lnTo>
                    <a:lnTo>
                      <a:pt x="156" y="526"/>
                    </a:lnTo>
                    <a:lnTo>
                      <a:pt x="133" y="521"/>
                    </a:lnTo>
                    <a:lnTo>
                      <a:pt x="119" y="521"/>
                    </a:lnTo>
                    <a:lnTo>
                      <a:pt x="128" y="502"/>
                    </a:lnTo>
                    <a:lnTo>
                      <a:pt x="115" y="498"/>
                    </a:lnTo>
                    <a:lnTo>
                      <a:pt x="124" y="466"/>
                    </a:lnTo>
                    <a:lnTo>
                      <a:pt x="124" y="350"/>
                    </a:lnTo>
                    <a:lnTo>
                      <a:pt x="92" y="355"/>
                    </a:lnTo>
                    <a:lnTo>
                      <a:pt x="73" y="369"/>
                    </a:lnTo>
                    <a:lnTo>
                      <a:pt x="41" y="383"/>
                    </a:lnTo>
                    <a:lnTo>
                      <a:pt x="27" y="27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8571855" y="4534360"/>
                <a:ext cx="366743" cy="476766"/>
              </a:xfrm>
              <a:custGeom>
                <a:avLst/>
                <a:gdLst>
                  <a:gd name="T0" fmla="*/ 133 w 230"/>
                  <a:gd name="T1" fmla="*/ 0 h 299"/>
                  <a:gd name="T2" fmla="*/ 142 w 230"/>
                  <a:gd name="T3" fmla="*/ 41 h 299"/>
                  <a:gd name="T4" fmla="*/ 152 w 230"/>
                  <a:gd name="T5" fmla="*/ 69 h 299"/>
                  <a:gd name="T6" fmla="*/ 161 w 230"/>
                  <a:gd name="T7" fmla="*/ 78 h 299"/>
                  <a:gd name="T8" fmla="*/ 166 w 230"/>
                  <a:gd name="T9" fmla="*/ 78 h 299"/>
                  <a:gd name="T10" fmla="*/ 175 w 230"/>
                  <a:gd name="T11" fmla="*/ 74 h 299"/>
                  <a:gd name="T12" fmla="*/ 184 w 230"/>
                  <a:gd name="T13" fmla="*/ 78 h 299"/>
                  <a:gd name="T14" fmla="*/ 193 w 230"/>
                  <a:gd name="T15" fmla="*/ 83 h 299"/>
                  <a:gd name="T16" fmla="*/ 212 w 230"/>
                  <a:gd name="T17" fmla="*/ 124 h 299"/>
                  <a:gd name="T18" fmla="*/ 221 w 230"/>
                  <a:gd name="T19" fmla="*/ 175 h 299"/>
                  <a:gd name="T20" fmla="*/ 221 w 230"/>
                  <a:gd name="T21" fmla="*/ 189 h 299"/>
                  <a:gd name="T22" fmla="*/ 230 w 230"/>
                  <a:gd name="T23" fmla="*/ 240 h 299"/>
                  <a:gd name="T24" fmla="*/ 225 w 230"/>
                  <a:gd name="T25" fmla="*/ 244 h 299"/>
                  <a:gd name="T26" fmla="*/ 225 w 230"/>
                  <a:gd name="T27" fmla="*/ 240 h 299"/>
                  <a:gd name="T28" fmla="*/ 225 w 230"/>
                  <a:gd name="T29" fmla="*/ 240 h 299"/>
                  <a:gd name="T30" fmla="*/ 225 w 230"/>
                  <a:gd name="T31" fmla="*/ 240 h 299"/>
                  <a:gd name="T32" fmla="*/ 221 w 230"/>
                  <a:gd name="T33" fmla="*/ 240 h 299"/>
                  <a:gd name="T34" fmla="*/ 212 w 230"/>
                  <a:gd name="T35" fmla="*/ 244 h 299"/>
                  <a:gd name="T36" fmla="*/ 198 w 230"/>
                  <a:gd name="T37" fmla="*/ 263 h 299"/>
                  <a:gd name="T38" fmla="*/ 170 w 230"/>
                  <a:gd name="T39" fmla="*/ 267 h 299"/>
                  <a:gd name="T40" fmla="*/ 156 w 230"/>
                  <a:gd name="T41" fmla="*/ 263 h 299"/>
                  <a:gd name="T42" fmla="*/ 147 w 230"/>
                  <a:gd name="T43" fmla="*/ 267 h 299"/>
                  <a:gd name="T44" fmla="*/ 133 w 230"/>
                  <a:gd name="T45" fmla="*/ 281 h 299"/>
                  <a:gd name="T46" fmla="*/ 106 w 230"/>
                  <a:gd name="T47" fmla="*/ 299 h 299"/>
                  <a:gd name="T48" fmla="*/ 92 w 230"/>
                  <a:gd name="T49" fmla="*/ 295 h 299"/>
                  <a:gd name="T50" fmla="*/ 50 w 230"/>
                  <a:gd name="T51" fmla="*/ 258 h 299"/>
                  <a:gd name="T52" fmla="*/ 46 w 230"/>
                  <a:gd name="T53" fmla="*/ 258 h 299"/>
                  <a:gd name="T54" fmla="*/ 41 w 230"/>
                  <a:gd name="T55" fmla="*/ 267 h 299"/>
                  <a:gd name="T56" fmla="*/ 27 w 230"/>
                  <a:gd name="T57" fmla="*/ 267 h 299"/>
                  <a:gd name="T58" fmla="*/ 32 w 230"/>
                  <a:gd name="T59" fmla="*/ 184 h 299"/>
                  <a:gd name="T60" fmla="*/ 0 w 230"/>
                  <a:gd name="T61" fmla="*/ 134 h 299"/>
                  <a:gd name="T62" fmla="*/ 9 w 230"/>
                  <a:gd name="T63" fmla="*/ 138 h 299"/>
                  <a:gd name="T64" fmla="*/ 14 w 230"/>
                  <a:gd name="T65" fmla="*/ 134 h 299"/>
                  <a:gd name="T66" fmla="*/ 23 w 230"/>
                  <a:gd name="T67" fmla="*/ 138 h 299"/>
                  <a:gd name="T68" fmla="*/ 27 w 230"/>
                  <a:gd name="T69" fmla="*/ 129 h 299"/>
                  <a:gd name="T70" fmla="*/ 27 w 230"/>
                  <a:gd name="T71" fmla="*/ 124 h 299"/>
                  <a:gd name="T72" fmla="*/ 37 w 230"/>
                  <a:gd name="T73" fmla="*/ 120 h 299"/>
                  <a:gd name="T74" fmla="*/ 46 w 230"/>
                  <a:gd name="T75" fmla="*/ 124 h 299"/>
                  <a:gd name="T76" fmla="*/ 41 w 230"/>
                  <a:gd name="T77" fmla="*/ 115 h 299"/>
                  <a:gd name="T78" fmla="*/ 46 w 230"/>
                  <a:gd name="T79" fmla="*/ 111 h 299"/>
                  <a:gd name="T80" fmla="*/ 46 w 230"/>
                  <a:gd name="T81" fmla="*/ 106 h 299"/>
                  <a:gd name="T82" fmla="*/ 50 w 230"/>
                  <a:gd name="T83" fmla="*/ 111 h 299"/>
                  <a:gd name="T84" fmla="*/ 50 w 230"/>
                  <a:gd name="T85" fmla="*/ 101 h 299"/>
                  <a:gd name="T86" fmla="*/ 55 w 230"/>
                  <a:gd name="T87" fmla="*/ 101 h 299"/>
                  <a:gd name="T88" fmla="*/ 55 w 230"/>
                  <a:gd name="T89" fmla="*/ 92 h 299"/>
                  <a:gd name="T90" fmla="*/ 69 w 230"/>
                  <a:gd name="T91" fmla="*/ 83 h 299"/>
                  <a:gd name="T92" fmla="*/ 78 w 230"/>
                  <a:gd name="T93" fmla="*/ 87 h 299"/>
                  <a:gd name="T94" fmla="*/ 96 w 230"/>
                  <a:gd name="T95" fmla="*/ 69 h 299"/>
                  <a:gd name="T96" fmla="*/ 87 w 230"/>
                  <a:gd name="T97" fmla="*/ 51 h 299"/>
                  <a:gd name="T98" fmla="*/ 133 w 230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" h="299">
                    <a:moveTo>
                      <a:pt x="133" y="0"/>
                    </a:moveTo>
                    <a:lnTo>
                      <a:pt x="142" y="41"/>
                    </a:lnTo>
                    <a:lnTo>
                      <a:pt x="152" y="69"/>
                    </a:lnTo>
                    <a:lnTo>
                      <a:pt x="161" y="78"/>
                    </a:lnTo>
                    <a:lnTo>
                      <a:pt x="166" y="78"/>
                    </a:lnTo>
                    <a:lnTo>
                      <a:pt x="175" y="74"/>
                    </a:lnTo>
                    <a:lnTo>
                      <a:pt x="184" y="78"/>
                    </a:lnTo>
                    <a:lnTo>
                      <a:pt x="193" y="83"/>
                    </a:lnTo>
                    <a:lnTo>
                      <a:pt x="212" y="124"/>
                    </a:lnTo>
                    <a:lnTo>
                      <a:pt x="221" y="175"/>
                    </a:lnTo>
                    <a:lnTo>
                      <a:pt x="221" y="189"/>
                    </a:lnTo>
                    <a:lnTo>
                      <a:pt x="230" y="240"/>
                    </a:lnTo>
                    <a:lnTo>
                      <a:pt x="225" y="244"/>
                    </a:lnTo>
                    <a:lnTo>
                      <a:pt x="225" y="240"/>
                    </a:lnTo>
                    <a:lnTo>
                      <a:pt x="225" y="240"/>
                    </a:lnTo>
                    <a:lnTo>
                      <a:pt x="225" y="240"/>
                    </a:lnTo>
                    <a:lnTo>
                      <a:pt x="221" y="240"/>
                    </a:lnTo>
                    <a:lnTo>
                      <a:pt x="212" y="244"/>
                    </a:lnTo>
                    <a:lnTo>
                      <a:pt x="198" y="263"/>
                    </a:lnTo>
                    <a:lnTo>
                      <a:pt x="170" y="267"/>
                    </a:lnTo>
                    <a:lnTo>
                      <a:pt x="156" y="263"/>
                    </a:lnTo>
                    <a:lnTo>
                      <a:pt x="147" y="267"/>
                    </a:lnTo>
                    <a:lnTo>
                      <a:pt x="133" y="281"/>
                    </a:lnTo>
                    <a:lnTo>
                      <a:pt x="106" y="299"/>
                    </a:lnTo>
                    <a:lnTo>
                      <a:pt x="92" y="295"/>
                    </a:lnTo>
                    <a:lnTo>
                      <a:pt x="50" y="258"/>
                    </a:lnTo>
                    <a:lnTo>
                      <a:pt x="46" y="258"/>
                    </a:lnTo>
                    <a:lnTo>
                      <a:pt x="41" y="267"/>
                    </a:lnTo>
                    <a:lnTo>
                      <a:pt x="27" y="267"/>
                    </a:lnTo>
                    <a:lnTo>
                      <a:pt x="32" y="184"/>
                    </a:lnTo>
                    <a:lnTo>
                      <a:pt x="0" y="134"/>
                    </a:lnTo>
                    <a:lnTo>
                      <a:pt x="9" y="138"/>
                    </a:lnTo>
                    <a:lnTo>
                      <a:pt x="14" y="134"/>
                    </a:lnTo>
                    <a:lnTo>
                      <a:pt x="23" y="138"/>
                    </a:lnTo>
                    <a:lnTo>
                      <a:pt x="27" y="129"/>
                    </a:lnTo>
                    <a:lnTo>
                      <a:pt x="27" y="124"/>
                    </a:lnTo>
                    <a:lnTo>
                      <a:pt x="37" y="120"/>
                    </a:lnTo>
                    <a:lnTo>
                      <a:pt x="46" y="124"/>
                    </a:lnTo>
                    <a:lnTo>
                      <a:pt x="41" y="115"/>
                    </a:lnTo>
                    <a:lnTo>
                      <a:pt x="46" y="111"/>
                    </a:lnTo>
                    <a:lnTo>
                      <a:pt x="46" y="106"/>
                    </a:lnTo>
                    <a:lnTo>
                      <a:pt x="50" y="111"/>
                    </a:lnTo>
                    <a:lnTo>
                      <a:pt x="50" y="101"/>
                    </a:lnTo>
                    <a:lnTo>
                      <a:pt x="55" y="101"/>
                    </a:lnTo>
                    <a:lnTo>
                      <a:pt x="55" y="92"/>
                    </a:lnTo>
                    <a:lnTo>
                      <a:pt x="69" y="83"/>
                    </a:lnTo>
                    <a:lnTo>
                      <a:pt x="78" y="87"/>
                    </a:lnTo>
                    <a:lnTo>
                      <a:pt x="96" y="69"/>
                    </a:lnTo>
                    <a:lnTo>
                      <a:pt x="87" y="5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705562" y="1381966"/>
                <a:ext cx="712757" cy="867427"/>
              </a:xfrm>
              <a:custGeom>
                <a:avLst/>
                <a:gdLst>
                  <a:gd name="T0" fmla="*/ 207 w 447"/>
                  <a:gd name="T1" fmla="*/ 55 h 544"/>
                  <a:gd name="T2" fmla="*/ 447 w 447"/>
                  <a:gd name="T3" fmla="*/ 0 h 544"/>
                  <a:gd name="T4" fmla="*/ 442 w 447"/>
                  <a:gd name="T5" fmla="*/ 18 h 544"/>
                  <a:gd name="T6" fmla="*/ 437 w 447"/>
                  <a:gd name="T7" fmla="*/ 18 h 544"/>
                  <a:gd name="T8" fmla="*/ 410 w 447"/>
                  <a:gd name="T9" fmla="*/ 50 h 544"/>
                  <a:gd name="T10" fmla="*/ 410 w 447"/>
                  <a:gd name="T11" fmla="*/ 78 h 544"/>
                  <a:gd name="T12" fmla="*/ 400 w 447"/>
                  <a:gd name="T13" fmla="*/ 152 h 544"/>
                  <a:gd name="T14" fmla="*/ 405 w 447"/>
                  <a:gd name="T15" fmla="*/ 170 h 544"/>
                  <a:gd name="T16" fmla="*/ 414 w 447"/>
                  <a:gd name="T17" fmla="*/ 180 h 544"/>
                  <a:gd name="T18" fmla="*/ 285 w 447"/>
                  <a:gd name="T19" fmla="*/ 544 h 544"/>
                  <a:gd name="T20" fmla="*/ 0 w 447"/>
                  <a:gd name="T21" fmla="*/ 461 h 544"/>
                  <a:gd name="T22" fmla="*/ 0 w 447"/>
                  <a:gd name="T23" fmla="*/ 442 h 544"/>
                  <a:gd name="T24" fmla="*/ 18 w 447"/>
                  <a:gd name="T25" fmla="*/ 415 h 544"/>
                  <a:gd name="T26" fmla="*/ 32 w 447"/>
                  <a:gd name="T27" fmla="*/ 350 h 544"/>
                  <a:gd name="T28" fmla="*/ 78 w 447"/>
                  <a:gd name="T29" fmla="*/ 295 h 544"/>
                  <a:gd name="T30" fmla="*/ 78 w 447"/>
                  <a:gd name="T31" fmla="*/ 272 h 544"/>
                  <a:gd name="T32" fmla="*/ 92 w 447"/>
                  <a:gd name="T33" fmla="*/ 253 h 544"/>
                  <a:gd name="T34" fmla="*/ 110 w 447"/>
                  <a:gd name="T35" fmla="*/ 239 h 544"/>
                  <a:gd name="T36" fmla="*/ 152 w 447"/>
                  <a:gd name="T37" fmla="*/ 230 h 544"/>
                  <a:gd name="T38" fmla="*/ 156 w 447"/>
                  <a:gd name="T39" fmla="*/ 230 h 544"/>
                  <a:gd name="T40" fmla="*/ 179 w 447"/>
                  <a:gd name="T41" fmla="*/ 152 h 544"/>
                  <a:gd name="T42" fmla="*/ 207 w 447"/>
                  <a:gd name="T43" fmla="*/ 55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7" h="544">
                    <a:moveTo>
                      <a:pt x="207" y="55"/>
                    </a:moveTo>
                    <a:lnTo>
                      <a:pt x="447" y="0"/>
                    </a:lnTo>
                    <a:lnTo>
                      <a:pt x="442" y="18"/>
                    </a:lnTo>
                    <a:lnTo>
                      <a:pt x="437" y="18"/>
                    </a:lnTo>
                    <a:lnTo>
                      <a:pt x="410" y="50"/>
                    </a:lnTo>
                    <a:lnTo>
                      <a:pt x="410" y="78"/>
                    </a:lnTo>
                    <a:lnTo>
                      <a:pt x="400" y="152"/>
                    </a:lnTo>
                    <a:lnTo>
                      <a:pt x="405" y="170"/>
                    </a:lnTo>
                    <a:lnTo>
                      <a:pt x="414" y="180"/>
                    </a:lnTo>
                    <a:lnTo>
                      <a:pt x="285" y="544"/>
                    </a:lnTo>
                    <a:lnTo>
                      <a:pt x="0" y="461"/>
                    </a:lnTo>
                    <a:lnTo>
                      <a:pt x="0" y="442"/>
                    </a:lnTo>
                    <a:lnTo>
                      <a:pt x="18" y="415"/>
                    </a:lnTo>
                    <a:lnTo>
                      <a:pt x="32" y="350"/>
                    </a:lnTo>
                    <a:lnTo>
                      <a:pt x="78" y="295"/>
                    </a:lnTo>
                    <a:lnTo>
                      <a:pt x="78" y="272"/>
                    </a:lnTo>
                    <a:lnTo>
                      <a:pt x="92" y="253"/>
                    </a:lnTo>
                    <a:lnTo>
                      <a:pt x="110" y="239"/>
                    </a:lnTo>
                    <a:lnTo>
                      <a:pt x="152" y="230"/>
                    </a:lnTo>
                    <a:lnTo>
                      <a:pt x="156" y="230"/>
                    </a:lnTo>
                    <a:lnTo>
                      <a:pt x="179" y="152"/>
                    </a:lnTo>
                    <a:lnTo>
                      <a:pt x="20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6589848" y="3607936"/>
                <a:ext cx="432119" cy="389066"/>
              </a:xfrm>
              <a:custGeom>
                <a:avLst/>
                <a:gdLst>
                  <a:gd name="T0" fmla="*/ 248 w 271"/>
                  <a:gd name="T1" fmla="*/ 28 h 244"/>
                  <a:gd name="T2" fmla="*/ 271 w 271"/>
                  <a:gd name="T3" fmla="*/ 74 h 244"/>
                  <a:gd name="T4" fmla="*/ 147 w 271"/>
                  <a:gd name="T5" fmla="*/ 162 h 244"/>
                  <a:gd name="T6" fmla="*/ 87 w 271"/>
                  <a:gd name="T7" fmla="*/ 194 h 244"/>
                  <a:gd name="T8" fmla="*/ 0 w 271"/>
                  <a:gd name="T9" fmla="*/ 244 h 244"/>
                  <a:gd name="T10" fmla="*/ 32 w 271"/>
                  <a:gd name="T11" fmla="*/ 212 h 244"/>
                  <a:gd name="T12" fmla="*/ 36 w 271"/>
                  <a:gd name="T13" fmla="*/ 203 h 244"/>
                  <a:gd name="T14" fmla="*/ 55 w 271"/>
                  <a:gd name="T15" fmla="*/ 194 h 244"/>
                  <a:gd name="T16" fmla="*/ 59 w 271"/>
                  <a:gd name="T17" fmla="*/ 180 h 244"/>
                  <a:gd name="T18" fmla="*/ 73 w 271"/>
                  <a:gd name="T19" fmla="*/ 171 h 244"/>
                  <a:gd name="T20" fmla="*/ 69 w 271"/>
                  <a:gd name="T21" fmla="*/ 152 h 244"/>
                  <a:gd name="T22" fmla="*/ 64 w 271"/>
                  <a:gd name="T23" fmla="*/ 143 h 244"/>
                  <a:gd name="T24" fmla="*/ 73 w 271"/>
                  <a:gd name="T25" fmla="*/ 134 h 244"/>
                  <a:gd name="T26" fmla="*/ 73 w 271"/>
                  <a:gd name="T27" fmla="*/ 120 h 244"/>
                  <a:gd name="T28" fmla="*/ 92 w 271"/>
                  <a:gd name="T29" fmla="*/ 102 h 244"/>
                  <a:gd name="T30" fmla="*/ 87 w 271"/>
                  <a:gd name="T31" fmla="*/ 9 h 244"/>
                  <a:gd name="T32" fmla="*/ 156 w 271"/>
                  <a:gd name="T33" fmla="*/ 19 h 244"/>
                  <a:gd name="T34" fmla="*/ 152 w 271"/>
                  <a:gd name="T35" fmla="*/ 5 h 244"/>
                  <a:gd name="T36" fmla="*/ 156 w 271"/>
                  <a:gd name="T37" fmla="*/ 5 h 244"/>
                  <a:gd name="T38" fmla="*/ 156 w 271"/>
                  <a:gd name="T39" fmla="*/ 0 h 244"/>
                  <a:gd name="T40" fmla="*/ 165 w 271"/>
                  <a:gd name="T41" fmla="*/ 0 h 244"/>
                  <a:gd name="T42" fmla="*/ 161 w 271"/>
                  <a:gd name="T43" fmla="*/ 14 h 244"/>
                  <a:gd name="T44" fmla="*/ 179 w 271"/>
                  <a:gd name="T45" fmla="*/ 5 h 244"/>
                  <a:gd name="T46" fmla="*/ 184 w 271"/>
                  <a:gd name="T47" fmla="*/ 9 h 244"/>
                  <a:gd name="T48" fmla="*/ 188 w 271"/>
                  <a:gd name="T49" fmla="*/ 5 h 244"/>
                  <a:gd name="T50" fmla="*/ 188 w 271"/>
                  <a:gd name="T51" fmla="*/ 14 h 244"/>
                  <a:gd name="T52" fmla="*/ 193 w 271"/>
                  <a:gd name="T53" fmla="*/ 9 h 244"/>
                  <a:gd name="T54" fmla="*/ 188 w 271"/>
                  <a:gd name="T55" fmla="*/ 19 h 244"/>
                  <a:gd name="T56" fmla="*/ 198 w 271"/>
                  <a:gd name="T57" fmla="*/ 23 h 244"/>
                  <a:gd name="T58" fmla="*/ 216 w 271"/>
                  <a:gd name="T59" fmla="*/ 14 h 244"/>
                  <a:gd name="T60" fmla="*/ 221 w 271"/>
                  <a:gd name="T61" fmla="*/ 9 h 244"/>
                  <a:gd name="T62" fmla="*/ 234 w 271"/>
                  <a:gd name="T63" fmla="*/ 23 h 244"/>
                  <a:gd name="T64" fmla="*/ 248 w 271"/>
                  <a:gd name="T65" fmla="*/ 2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44">
                    <a:moveTo>
                      <a:pt x="248" y="28"/>
                    </a:moveTo>
                    <a:lnTo>
                      <a:pt x="271" y="74"/>
                    </a:lnTo>
                    <a:lnTo>
                      <a:pt x="147" y="162"/>
                    </a:lnTo>
                    <a:lnTo>
                      <a:pt x="87" y="194"/>
                    </a:lnTo>
                    <a:lnTo>
                      <a:pt x="0" y="244"/>
                    </a:lnTo>
                    <a:lnTo>
                      <a:pt x="32" y="212"/>
                    </a:lnTo>
                    <a:lnTo>
                      <a:pt x="36" y="203"/>
                    </a:lnTo>
                    <a:lnTo>
                      <a:pt x="55" y="194"/>
                    </a:lnTo>
                    <a:lnTo>
                      <a:pt x="59" y="180"/>
                    </a:lnTo>
                    <a:lnTo>
                      <a:pt x="73" y="171"/>
                    </a:lnTo>
                    <a:lnTo>
                      <a:pt x="69" y="152"/>
                    </a:lnTo>
                    <a:lnTo>
                      <a:pt x="64" y="143"/>
                    </a:lnTo>
                    <a:lnTo>
                      <a:pt x="73" y="134"/>
                    </a:lnTo>
                    <a:lnTo>
                      <a:pt x="73" y="120"/>
                    </a:lnTo>
                    <a:lnTo>
                      <a:pt x="92" y="102"/>
                    </a:lnTo>
                    <a:lnTo>
                      <a:pt x="87" y="9"/>
                    </a:lnTo>
                    <a:lnTo>
                      <a:pt x="156" y="19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61" y="14"/>
                    </a:lnTo>
                    <a:lnTo>
                      <a:pt x="179" y="5"/>
                    </a:lnTo>
                    <a:lnTo>
                      <a:pt x="184" y="9"/>
                    </a:lnTo>
                    <a:lnTo>
                      <a:pt x="188" y="5"/>
                    </a:lnTo>
                    <a:lnTo>
                      <a:pt x="188" y="14"/>
                    </a:lnTo>
                    <a:lnTo>
                      <a:pt x="193" y="9"/>
                    </a:lnTo>
                    <a:lnTo>
                      <a:pt x="188" y="19"/>
                    </a:lnTo>
                    <a:lnTo>
                      <a:pt x="198" y="23"/>
                    </a:lnTo>
                    <a:lnTo>
                      <a:pt x="216" y="14"/>
                    </a:lnTo>
                    <a:lnTo>
                      <a:pt x="221" y="9"/>
                    </a:lnTo>
                    <a:lnTo>
                      <a:pt x="234" y="23"/>
                    </a:lnTo>
                    <a:lnTo>
                      <a:pt x="24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6787570" y="2968527"/>
                <a:ext cx="682461" cy="287016"/>
              </a:xfrm>
              <a:custGeom>
                <a:avLst/>
                <a:gdLst>
                  <a:gd name="T0" fmla="*/ 41 w 428"/>
                  <a:gd name="T1" fmla="*/ 33 h 180"/>
                  <a:gd name="T2" fmla="*/ 51 w 428"/>
                  <a:gd name="T3" fmla="*/ 28 h 180"/>
                  <a:gd name="T4" fmla="*/ 60 w 428"/>
                  <a:gd name="T5" fmla="*/ 28 h 180"/>
                  <a:gd name="T6" fmla="*/ 78 w 428"/>
                  <a:gd name="T7" fmla="*/ 37 h 180"/>
                  <a:gd name="T8" fmla="*/ 97 w 428"/>
                  <a:gd name="T9" fmla="*/ 28 h 180"/>
                  <a:gd name="T10" fmla="*/ 101 w 428"/>
                  <a:gd name="T11" fmla="*/ 14 h 180"/>
                  <a:gd name="T12" fmla="*/ 92 w 428"/>
                  <a:gd name="T13" fmla="*/ 5 h 180"/>
                  <a:gd name="T14" fmla="*/ 101 w 428"/>
                  <a:gd name="T15" fmla="*/ 0 h 180"/>
                  <a:gd name="T16" fmla="*/ 106 w 428"/>
                  <a:gd name="T17" fmla="*/ 9 h 180"/>
                  <a:gd name="T18" fmla="*/ 115 w 428"/>
                  <a:gd name="T19" fmla="*/ 9 h 180"/>
                  <a:gd name="T20" fmla="*/ 120 w 428"/>
                  <a:gd name="T21" fmla="*/ 5 h 180"/>
                  <a:gd name="T22" fmla="*/ 152 w 428"/>
                  <a:gd name="T23" fmla="*/ 9 h 180"/>
                  <a:gd name="T24" fmla="*/ 156 w 428"/>
                  <a:gd name="T25" fmla="*/ 14 h 180"/>
                  <a:gd name="T26" fmla="*/ 189 w 428"/>
                  <a:gd name="T27" fmla="*/ 19 h 180"/>
                  <a:gd name="T28" fmla="*/ 203 w 428"/>
                  <a:gd name="T29" fmla="*/ 28 h 180"/>
                  <a:gd name="T30" fmla="*/ 221 w 428"/>
                  <a:gd name="T31" fmla="*/ 33 h 180"/>
                  <a:gd name="T32" fmla="*/ 226 w 428"/>
                  <a:gd name="T33" fmla="*/ 37 h 180"/>
                  <a:gd name="T34" fmla="*/ 249 w 428"/>
                  <a:gd name="T35" fmla="*/ 46 h 180"/>
                  <a:gd name="T36" fmla="*/ 244 w 428"/>
                  <a:gd name="T37" fmla="*/ 37 h 180"/>
                  <a:gd name="T38" fmla="*/ 235 w 428"/>
                  <a:gd name="T39" fmla="*/ 23 h 180"/>
                  <a:gd name="T40" fmla="*/ 235 w 428"/>
                  <a:gd name="T41" fmla="*/ 19 h 180"/>
                  <a:gd name="T42" fmla="*/ 253 w 428"/>
                  <a:gd name="T43" fmla="*/ 33 h 180"/>
                  <a:gd name="T44" fmla="*/ 258 w 428"/>
                  <a:gd name="T45" fmla="*/ 23 h 180"/>
                  <a:gd name="T46" fmla="*/ 267 w 428"/>
                  <a:gd name="T47" fmla="*/ 19 h 180"/>
                  <a:gd name="T48" fmla="*/ 272 w 428"/>
                  <a:gd name="T49" fmla="*/ 37 h 180"/>
                  <a:gd name="T50" fmla="*/ 281 w 428"/>
                  <a:gd name="T51" fmla="*/ 42 h 180"/>
                  <a:gd name="T52" fmla="*/ 299 w 428"/>
                  <a:gd name="T53" fmla="*/ 37 h 180"/>
                  <a:gd name="T54" fmla="*/ 318 w 428"/>
                  <a:gd name="T55" fmla="*/ 42 h 180"/>
                  <a:gd name="T56" fmla="*/ 322 w 428"/>
                  <a:gd name="T57" fmla="*/ 51 h 180"/>
                  <a:gd name="T58" fmla="*/ 336 w 428"/>
                  <a:gd name="T59" fmla="*/ 83 h 180"/>
                  <a:gd name="T60" fmla="*/ 428 w 428"/>
                  <a:gd name="T61" fmla="*/ 152 h 180"/>
                  <a:gd name="T62" fmla="*/ 396 w 428"/>
                  <a:gd name="T63" fmla="*/ 157 h 180"/>
                  <a:gd name="T64" fmla="*/ 226 w 428"/>
                  <a:gd name="T65" fmla="*/ 157 h 180"/>
                  <a:gd name="T66" fmla="*/ 0 w 428"/>
                  <a:gd name="T67" fmla="*/ 180 h 180"/>
                  <a:gd name="T68" fmla="*/ 0 w 428"/>
                  <a:gd name="T69" fmla="*/ 166 h 180"/>
                  <a:gd name="T70" fmla="*/ 9 w 428"/>
                  <a:gd name="T71" fmla="*/ 152 h 180"/>
                  <a:gd name="T72" fmla="*/ 0 w 428"/>
                  <a:gd name="T73" fmla="*/ 88 h 180"/>
                  <a:gd name="T74" fmla="*/ 9 w 428"/>
                  <a:gd name="T75" fmla="*/ 69 h 180"/>
                  <a:gd name="T76" fmla="*/ 18 w 428"/>
                  <a:gd name="T77" fmla="*/ 65 h 180"/>
                  <a:gd name="T78" fmla="*/ 23 w 428"/>
                  <a:gd name="T79" fmla="*/ 56 h 180"/>
                  <a:gd name="T80" fmla="*/ 23 w 428"/>
                  <a:gd name="T81" fmla="*/ 46 h 180"/>
                  <a:gd name="T82" fmla="*/ 41 w 428"/>
                  <a:gd name="T83" fmla="*/ 3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8" h="180">
                    <a:moveTo>
                      <a:pt x="41" y="33"/>
                    </a:moveTo>
                    <a:lnTo>
                      <a:pt x="51" y="28"/>
                    </a:lnTo>
                    <a:lnTo>
                      <a:pt x="60" y="28"/>
                    </a:lnTo>
                    <a:lnTo>
                      <a:pt x="78" y="37"/>
                    </a:lnTo>
                    <a:lnTo>
                      <a:pt x="97" y="28"/>
                    </a:lnTo>
                    <a:lnTo>
                      <a:pt x="101" y="14"/>
                    </a:lnTo>
                    <a:lnTo>
                      <a:pt x="92" y="5"/>
                    </a:lnTo>
                    <a:lnTo>
                      <a:pt x="101" y="0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20" y="5"/>
                    </a:lnTo>
                    <a:lnTo>
                      <a:pt x="152" y="9"/>
                    </a:lnTo>
                    <a:lnTo>
                      <a:pt x="156" y="14"/>
                    </a:lnTo>
                    <a:lnTo>
                      <a:pt x="189" y="19"/>
                    </a:lnTo>
                    <a:lnTo>
                      <a:pt x="203" y="28"/>
                    </a:lnTo>
                    <a:lnTo>
                      <a:pt x="221" y="33"/>
                    </a:lnTo>
                    <a:lnTo>
                      <a:pt x="226" y="37"/>
                    </a:lnTo>
                    <a:lnTo>
                      <a:pt x="249" y="46"/>
                    </a:lnTo>
                    <a:lnTo>
                      <a:pt x="244" y="37"/>
                    </a:lnTo>
                    <a:lnTo>
                      <a:pt x="235" y="23"/>
                    </a:lnTo>
                    <a:lnTo>
                      <a:pt x="235" y="19"/>
                    </a:lnTo>
                    <a:lnTo>
                      <a:pt x="253" y="33"/>
                    </a:lnTo>
                    <a:lnTo>
                      <a:pt x="258" y="23"/>
                    </a:lnTo>
                    <a:lnTo>
                      <a:pt x="267" y="19"/>
                    </a:lnTo>
                    <a:lnTo>
                      <a:pt x="272" y="37"/>
                    </a:lnTo>
                    <a:lnTo>
                      <a:pt x="281" y="42"/>
                    </a:lnTo>
                    <a:lnTo>
                      <a:pt x="299" y="37"/>
                    </a:lnTo>
                    <a:lnTo>
                      <a:pt x="318" y="42"/>
                    </a:lnTo>
                    <a:lnTo>
                      <a:pt x="322" y="51"/>
                    </a:lnTo>
                    <a:lnTo>
                      <a:pt x="336" y="83"/>
                    </a:lnTo>
                    <a:lnTo>
                      <a:pt x="428" y="152"/>
                    </a:lnTo>
                    <a:lnTo>
                      <a:pt x="396" y="157"/>
                    </a:lnTo>
                    <a:lnTo>
                      <a:pt x="226" y="157"/>
                    </a:lnTo>
                    <a:lnTo>
                      <a:pt x="0" y="180"/>
                    </a:lnTo>
                    <a:lnTo>
                      <a:pt x="0" y="166"/>
                    </a:lnTo>
                    <a:lnTo>
                      <a:pt x="9" y="152"/>
                    </a:lnTo>
                    <a:lnTo>
                      <a:pt x="0" y="88"/>
                    </a:lnTo>
                    <a:lnTo>
                      <a:pt x="9" y="69"/>
                    </a:lnTo>
                    <a:lnTo>
                      <a:pt x="18" y="65"/>
                    </a:lnTo>
                    <a:lnTo>
                      <a:pt x="23" y="56"/>
                    </a:lnTo>
                    <a:lnTo>
                      <a:pt x="23" y="46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5451350" y="3512264"/>
                <a:ext cx="476766" cy="456037"/>
              </a:xfrm>
              <a:custGeom>
                <a:avLst/>
                <a:gdLst>
                  <a:gd name="T0" fmla="*/ 0 w 299"/>
                  <a:gd name="T1" fmla="*/ 286 h 286"/>
                  <a:gd name="T2" fmla="*/ 32 w 299"/>
                  <a:gd name="T3" fmla="*/ 272 h 286"/>
                  <a:gd name="T4" fmla="*/ 69 w 299"/>
                  <a:gd name="T5" fmla="*/ 272 h 286"/>
                  <a:gd name="T6" fmla="*/ 133 w 299"/>
                  <a:gd name="T7" fmla="*/ 263 h 286"/>
                  <a:gd name="T8" fmla="*/ 143 w 299"/>
                  <a:gd name="T9" fmla="*/ 263 h 286"/>
                  <a:gd name="T10" fmla="*/ 133 w 299"/>
                  <a:gd name="T11" fmla="*/ 222 h 286"/>
                  <a:gd name="T12" fmla="*/ 189 w 299"/>
                  <a:gd name="T13" fmla="*/ 235 h 286"/>
                  <a:gd name="T14" fmla="*/ 207 w 299"/>
                  <a:gd name="T15" fmla="*/ 226 h 286"/>
                  <a:gd name="T16" fmla="*/ 212 w 299"/>
                  <a:gd name="T17" fmla="*/ 194 h 286"/>
                  <a:gd name="T18" fmla="*/ 230 w 299"/>
                  <a:gd name="T19" fmla="*/ 189 h 286"/>
                  <a:gd name="T20" fmla="*/ 235 w 299"/>
                  <a:gd name="T21" fmla="*/ 185 h 286"/>
                  <a:gd name="T22" fmla="*/ 244 w 299"/>
                  <a:gd name="T23" fmla="*/ 166 h 286"/>
                  <a:gd name="T24" fmla="*/ 253 w 299"/>
                  <a:gd name="T25" fmla="*/ 166 h 286"/>
                  <a:gd name="T26" fmla="*/ 239 w 299"/>
                  <a:gd name="T27" fmla="*/ 83 h 286"/>
                  <a:gd name="T28" fmla="*/ 239 w 299"/>
                  <a:gd name="T29" fmla="*/ 60 h 286"/>
                  <a:gd name="T30" fmla="*/ 285 w 299"/>
                  <a:gd name="T31" fmla="*/ 79 h 286"/>
                  <a:gd name="T32" fmla="*/ 295 w 299"/>
                  <a:gd name="T33" fmla="*/ 69 h 286"/>
                  <a:gd name="T34" fmla="*/ 295 w 299"/>
                  <a:gd name="T35" fmla="*/ 56 h 286"/>
                  <a:gd name="T36" fmla="*/ 299 w 299"/>
                  <a:gd name="T37" fmla="*/ 37 h 286"/>
                  <a:gd name="T38" fmla="*/ 295 w 299"/>
                  <a:gd name="T39" fmla="*/ 28 h 286"/>
                  <a:gd name="T40" fmla="*/ 272 w 299"/>
                  <a:gd name="T41" fmla="*/ 28 h 286"/>
                  <a:gd name="T42" fmla="*/ 244 w 299"/>
                  <a:gd name="T43" fmla="*/ 33 h 286"/>
                  <a:gd name="T44" fmla="*/ 235 w 299"/>
                  <a:gd name="T45" fmla="*/ 23 h 286"/>
                  <a:gd name="T46" fmla="*/ 226 w 299"/>
                  <a:gd name="T47" fmla="*/ 5 h 286"/>
                  <a:gd name="T48" fmla="*/ 221 w 299"/>
                  <a:gd name="T49" fmla="*/ 0 h 286"/>
                  <a:gd name="T50" fmla="*/ 203 w 299"/>
                  <a:gd name="T51" fmla="*/ 14 h 286"/>
                  <a:gd name="T52" fmla="*/ 179 w 299"/>
                  <a:gd name="T53" fmla="*/ 10 h 286"/>
                  <a:gd name="T54" fmla="*/ 166 w 299"/>
                  <a:gd name="T55" fmla="*/ 74 h 286"/>
                  <a:gd name="T56" fmla="*/ 152 w 299"/>
                  <a:gd name="T57" fmla="*/ 83 h 286"/>
                  <a:gd name="T58" fmla="*/ 97 w 299"/>
                  <a:gd name="T59" fmla="*/ 106 h 286"/>
                  <a:gd name="T60" fmla="*/ 9 w 299"/>
                  <a:gd name="T61" fmla="*/ 194 h 286"/>
                  <a:gd name="T62" fmla="*/ 0 w 299"/>
                  <a:gd name="T63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9" h="286">
                    <a:moveTo>
                      <a:pt x="0" y="286"/>
                    </a:moveTo>
                    <a:lnTo>
                      <a:pt x="32" y="272"/>
                    </a:lnTo>
                    <a:lnTo>
                      <a:pt x="69" y="272"/>
                    </a:lnTo>
                    <a:lnTo>
                      <a:pt x="133" y="263"/>
                    </a:lnTo>
                    <a:lnTo>
                      <a:pt x="143" y="263"/>
                    </a:lnTo>
                    <a:lnTo>
                      <a:pt x="133" y="222"/>
                    </a:lnTo>
                    <a:lnTo>
                      <a:pt x="189" y="235"/>
                    </a:lnTo>
                    <a:lnTo>
                      <a:pt x="207" y="226"/>
                    </a:lnTo>
                    <a:lnTo>
                      <a:pt x="212" y="194"/>
                    </a:lnTo>
                    <a:lnTo>
                      <a:pt x="230" y="189"/>
                    </a:lnTo>
                    <a:lnTo>
                      <a:pt x="235" y="185"/>
                    </a:lnTo>
                    <a:lnTo>
                      <a:pt x="244" y="166"/>
                    </a:lnTo>
                    <a:lnTo>
                      <a:pt x="253" y="166"/>
                    </a:lnTo>
                    <a:lnTo>
                      <a:pt x="239" y="83"/>
                    </a:lnTo>
                    <a:lnTo>
                      <a:pt x="239" y="60"/>
                    </a:lnTo>
                    <a:lnTo>
                      <a:pt x="285" y="79"/>
                    </a:lnTo>
                    <a:lnTo>
                      <a:pt x="295" y="69"/>
                    </a:lnTo>
                    <a:lnTo>
                      <a:pt x="295" y="56"/>
                    </a:lnTo>
                    <a:lnTo>
                      <a:pt x="299" y="37"/>
                    </a:lnTo>
                    <a:lnTo>
                      <a:pt x="295" y="28"/>
                    </a:lnTo>
                    <a:lnTo>
                      <a:pt x="272" y="28"/>
                    </a:lnTo>
                    <a:lnTo>
                      <a:pt x="244" y="33"/>
                    </a:lnTo>
                    <a:lnTo>
                      <a:pt x="235" y="23"/>
                    </a:lnTo>
                    <a:lnTo>
                      <a:pt x="226" y="5"/>
                    </a:lnTo>
                    <a:lnTo>
                      <a:pt x="221" y="0"/>
                    </a:lnTo>
                    <a:lnTo>
                      <a:pt x="203" y="14"/>
                    </a:lnTo>
                    <a:lnTo>
                      <a:pt x="179" y="10"/>
                    </a:lnTo>
                    <a:lnTo>
                      <a:pt x="166" y="74"/>
                    </a:lnTo>
                    <a:lnTo>
                      <a:pt x="152" y="83"/>
                    </a:lnTo>
                    <a:lnTo>
                      <a:pt x="97" y="106"/>
                    </a:lnTo>
                    <a:lnTo>
                      <a:pt x="9" y="194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7425384" y="3697230"/>
                <a:ext cx="250342" cy="322096"/>
              </a:xfrm>
              <a:custGeom>
                <a:avLst/>
                <a:gdLst>
                  <a:gd name="T0" fmla="*/ 0 w 157"/>
                  <a:gd name="T1" fmla="*/ 59 h 202"/>
                  <a:gd name="T2" fmla="*/ 5 w 157"/>
                  <a:gd name="T3" fmla="*/ 115 h 202"/>
                  <a:gd name="T4" fmla="*/ 111 w 157"/>
                  <a:gd name="T5" fmla="*/ 202 h 202"/>
                  <a:gd name="T6" fmla="*/ 129 w 157"/>
                  <a:gd name="T7" fmla="*/ 156 h 202"/>
                  <a:gd name="T8" fmla="*/ 157 w 157"/>
                  <a:gd name="T9" fmla="*/ 87 h 202"/>
                  <a:gd name="T10" fmla="*/ 134 w 157"/>
                  <a:gd name="T11" fmla="*/ 18 h 202"/>
                  <a:gd name="T12" fmla="*/ 111 w 157"/>
                  <a:gd name="T13" fmla="*/ 0 h 202"/>
                  <a:gd name="T14" fmla="*/ 0 w 157"/>
                  <a:gd name="T15" fmla="*/ 5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02">
                    <a:moveTo>
                      <a:pt x="0" y="59"/>
                    </a:moveTo>
                    <a:lnTo>
                      <a:pt x="5" y="115"/>
                    </a:lnTo>
                    <a:lnTo>
                      <a:pt x="111" y="202"/>
                    </a:lnTo>
                    <a:lnTo>
                      <a:pt x="129" y="156"/>
                    </a:lnTo>
                    <a:lnTo>
                      <a:pt x="157" y="87"/>
                    </a:lnTo>
                    <a:lnTo>
                      <a:pt x="134" y="18"/>
                    </a:lnTo>
                    <a:lnTo>
                      <a:pt x="11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7903745" y="4196319"/>
                <a:ext cx="212074" cy="250342"/>
              </a:xfrm>
              <a:custGeom>
                <a:avLst/>
                <a:gdLst>
                  <a:gd name="T0" fmla="*/ 115 w 133"/>
                  <a:gd name="T1" fmla="*/ 32 h 157"/>
                  <a:gd name="T2" fmla="*/ 115 w 133"/>
                  <a:gd name="T3" fmla="*/ 32 h 157"/>
                  <a:gd name="T4" fmla="*/ 133 w 133"/>
                  <a:gd name="T5" fmla="*/ 37 h 157"/>
                  <a:gd name="T6" fmla="*/ 124 w 133"/>
                  <a:gd name="T7" fmla="*/ 51 h 157"/>
                  <a:gd name="T8" fmla="*/ 124 w 133"/>
                  <a:gd name="T9" fmla="*/ 74 h 157"/>
                  <a:gd name="T10" fmla="*/ 119 w 133"/>
                  <a:gd name="T11" fmla="*/ 92 h 157"/>
                  <a:gd name="T12" fmla="*/ 106 w 133"/>
                  <a:gd name="T13" fmla="*/ 124 h 157"/>
                  <a:gd name="T14" fmla="*/ 46 w 133"/>
                  <a:gd name="T15" fmla="*/ 120 h 157"/>
                  <a:gd name="T16" fmla="*/ 41 w 133"/>
                  <a:gd name="T17" fmla="*/ 143 h 157"/>
                  <a:gd name="T18" fmla="*/ 18 w 133"/>
                  <a:gd name="T19" fmla="*/ 157 h 157"/>
                  <a:gd name="T20" fmla="*/ 0 w 133"/>
                  <a:gd name="T21" fmla="*/ 129 h 157"/>
                  <a:gd name="T22" fmla="*/ 46 w 133"/>
                  <a:gd name="T23" fmla="*/ 69 h 157"/>
                  <a:gd name="T24" fmla="*/ 73 w 133"/>
                  <a:gd name="T25" fmla="*/ 0 h 157"/>
                  <a:gd name="T26" fmla="*/ 115 w 133"/>
                  <a:gd name="T27" fmla="*/ 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57">
                    <a:moveTo>
                      <a:pt x="115" y="32"/>
                    </a:moveTo>
                    <a:lnTo>
                      <a:pt x="115" y="32"/>
                    </a:lnTo>
                    <a:lnTo>
                      <a:pt x="133" y="37"/>
                    </a:lnTo>
                    <a:lnTo>
                      <a:pt x="124" y="51"/>
                    </a:lnTo>
                    <a:lnTo>
                      <a:pt x="124" y="74"/>
                    </a:lnTo>
                    <a:lnTo>
                      <a:pt x="119" y="92"/>
                    </a:lnTo>
                    <a:lnTo>
                      <a:pt x="106" y="124"/>
                    </a:lnTo>
                    <a:lnTo>
                      <a:pt x="46" y="120"/>
                    </a:lnTo>
                    <a:lnTo>
                      <a:pt x="41" y="143"/>
                    </a:lnTo>
                    <a:lnTo>
                      <a:pt x="18" y="157"/>
                    </a:lnTo>
                    <a:lnTo>
                      <a:pt x="0" y="129"/>
                    </a:lnTo>
                    <a:lnTo>
                      <a:pt x="46" y="69"/>
                    </a:lnTo>
                    <a:lnTo>
                      <a:pt x="73" y="0"/>
                    </a:lnTo>
                    <a:lnTo>
                      <a:pt x="115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6325155" y="1742330"/>
                <a:ext cx="330069" cy="499090"/>
              </a:xfrm>
              <a:custGeom>
                <a:avLst/>
                <a:gdLst>
                  <a:gd name="T0" fmla="*/ 69 w 207"/>
                  <a:gd name="T1" fmla="*/ 36 h 313"/>
                  <a:gd name="T2" fmla="*/ 101 w 207"/>
                  <a:gd name="T3" fmla="*/ 23 h 313"/>
                  <a:gd name="T4" fmla="*/ 129 w 207"/>
                  <a:gd name="T5" fmla="*/ 18 h 313"/>
                  <a:gd name="T6" fmla="*/ 156 w 207"/>
                  <a:gd name="T7" fmla="*/ 0 h 313"/>
                  <a:gd name="T8" fmla="*/ 147 w 207"/>
                  <a:gd name="T9" fmla="*/ 18 h 313"/>
                  <a:gd name="T10" fmla="*/ 147 w 207"/>
                  <a:gd name="T11" fmla="*/ 23 h 313"/>
                  <a:gd name="T12" fmla="*/ 156 w 207"/>
                  <a:gd name="T13" fmla="*/ 23 h 313"/>
                  <a:gd name="T14" fmla="*/ 161 w 207"/>
                  <a:gd name="T15" fmla="*/ 32 h 313"/>
                  <a:gd name="T16" fmla="*/ 152 w 207"/>
                  <a:gd name="T17" fmla="*/ 46 h 313"/>
                  <a:gd name="T18" fmla="*/ 147 w 207"/>
                  <a:gd name="T19" fmla="*/ 83 h 313"/>
                  <a:gd name="T20" fmla="*/ 138 w 207"/>
                  <a:gd name="T21" fmla="*/ 156 h 313"/>
                  <a:gd name="T22" fmla="*/ 133 w 207"/>
                  <a:gd name="T23" fmla="*/ 179 h 313"/>
                  <a:gd name="T24" fmla="*/ 133 w 207"/>
                  <a:gd name="T25" fmla="*/ 212 h 313"/>
                  <a:gd name="T26" fmla="*/ 124 w 207"/>
                  <a:gd name="T27" fmla="*/ 248 h 313"/>
                  <a:gd name="T28" fmla="*/ 115 w 207"/>
                  <a:gd name="T29" fmla="*/ 253 h 313"/>
                  <a:gd name="T30" fmla="*/ 129 w 207"/>
                  <a:gd name="T31" fmla="*/ 262 h 313"/>
                  <a:gd name="T32" fmla="*/ 152 w 207"/>
                  <a:gd name="T33" fmla="*/ 262 h 313"/>
                  <a:gd name="T34" fmla="*/ 156 w 207"/>
                  <a:gd name="T35" fmla="*/ 272 h 313"/>
                  <a:gd name="T36" fmla="*/ 175 w 207"/>
                  <a:gd name="T37" fmla="*/ 272 h 313"/>
                  <a:gd name="T38" fmla="*/ 207 w 207"/>
                  <a:gd name="T39" fmla="*/ 285 h 313"/>
                  <a:gd name="T40" fmla="*/ 101 w 207"/>
                  <a:gd name="T41" fmla="*/ 313 h 313"/>
                  <a:gd name="T42" fmla="*/ 41 w 207"/>
                  <a:gd name="T43" fmla="*/ 272 h 313"/>
                  <a:gd name="T44" fmla="*/ 0 w 207"/>
                  <a:gd name="T45" fmla="*/ 285 h 313"/>
                  <a:gd name="T46" fmla="*/ 69 w 207"/>
                  <a:gd name="T47" fmla="*/ 3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7" h="313">
                    <a:moveTo>
                      <a:pt x="69" y="36"/>
                    </a:moveTo>
                    <a:lnTo>
                      <a:pt x="101" y="23"/>
                    </a:lnTo>
                    <a:lnTo>
                      <a:pt x="129" y="18"/>
                    </a:lnTo>
                    <a:lnTo>
                      <a:pt x="156" y="0"/>
                    </a:lnTo>
                    <a:lnTo>
                      <a:pt x="147" y="18"/>
                    </a:lnTo>
                    <a:lnTo>
                      <a:pt x="147" y="23"/>
                    </a:lnTo>
                    <a:lnTo>
                      <a:pt x="156" y="23"/>
                    </a:lnTo>
                    <a:lnTo>
                      <a:pt x="161" y="32"/>
                    </a:lnTo>
                    <a:lnTo>
                      <a:pt x="152" y="46"/>
                    </a:lnTo>
                    <a:lnTo>
                      <a:pt x="147" y="83"/>
                    </a:lnTo>
                    <a:lnTo>
                      <a:pt x="138" y="156"/>
                    </a:lnTo>
                    <a:lnTo>
                      <a:pt x="133" y="179"/>
                    </a:lnTo>
                    <a:lnTo>
                      <a:pt x="133" y="212"/>
                    </a:lnTo>
                    <a:lnTo>
                      <a:pt x="124" y="248"/>
                    </a:lnTo>
                    <a:lnTo>
                      <a:pt x="115" y="253"/>
                    </a:lnTo>
                    <a:lnTo>
                      <a:pt x="129" y="262"/>
                    </a:lnTo>
                    <a:lnTo>
                      <a:pt x="152" y="262"/>
                    </a:lnTo>
                    <a:lnTo>
                      <a:pt x="156" y="272"/>
                    </a:lnTo>
                    <a:lnTo>
                      <a:pt x="175" y="272"/>
                    </a:lnTo>
                    <a:lnTo>
                      <a:pt x="207" y="285"/>
                    </a:lnTo>
                    <a:lnTo>
                      <a:pt x="101" y="313"/>
                    </a:lnTo>
                    <a:lnTo>
                      <a:pt x="41" y="272"/>
                    </a:lnTo>
                    <a:lnTo>
                      <a:pt x="0" y="285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6398504" y="3078550"/>
                <a:ext cx="425741" cy="449659"/>
              </a:xfrm>
              <a:custGeom>
                <a:avLst/>
                <a:gdLst>
                  <a:gd name="T0" fmla="*/ 4 w 267"/>
                  <a:gd name="T1" fmla="*/ 258 h 282"/>
                  <a:gd name="T2" fmla="*/ 0 w 267"/>
                  <a:gd name="T3" fmla="*/ 212 h 282"/>
                  <a:gd name="T4" fmla="*/ 37 w 267"/>
                  <a:gd name="T5" fmla="*/ 129 h 282"/>
                  <a:gd name="T6" fmla="*/ 74 w 267"/>
                  <a:gd name="T7" fmla="*/ 0 h 282"/>
                  <a:gd name="T8" fmla="*/ 129 w 267"/>
                  <a:gd name="T9" fmla="*/ 60 h 282"/>
                  <a:gd name="T10" fmla="*/ 202 w 267"/>
                  <a:gd name="T11" fmla="*/ 83 h 282"/>
                  <a:gd name="T12" fmla="*/ 253 w 267"/>
                  <a:gd name="T13" fmla="*/ 83 h 282"/>
                  <a:gd name="T14" fmla="*/ 244 w 267"/>
                  <a:gd name="T15" fmla="*/ 97 h 282"/>
                  <a:gd name="T16" fmla="*/ 244 w 267"/>
                  <a:gd name="T17" fmla="*/ 111 h 282"/>
                  <a:gd name="T18" fmla="*/ 249 w 267"/>
                  <a:gd name="T19" fmla="*/ 125 h 282"/>
                  <a:gd name="T20" fmla="*/ 258 w 267"/>
                  <a:gd name="T21" fmla="*/ 134 h 282"/>
                  <a:gd name="T22" fmla="*/ 262 w 267"/>
                  <a:gd name="T23" fmla="*/ 139 h 282"/>
                  <a:gd name="T24" fmla="*/ 267 w 267"/>
                  <a:gd name="T25" fmla="*/ 152 h 282"/>
                  <a:gd name="T26" fmla="*/ 249 w 267"/>
                  <a:gd name="T27" fmla="*/ 194 h 282"/>
                  <a:gd name="T28" fmla="*/ 267 w 267"/>
                  <a:gd name="T29" fmla="*/ 203 h 282"/>
                  <a:gd name="T30" fmla="*/ 267 w 267"/>
                  <a:gd name="T31" fmla="*/ 212 h 282"/>
                  <a:gd name="T32" fmla="*/ 253 w 267"/>
                  <a:gd name="T33" fmla="*/ 212 h 282"/>
                  <a:gd name="T34" fmla="*/ 244 w 267"/>
                  <a:gd name="T35" fmla="*/ 222 h 282"/>
                  <a:gd name="T36" fmla="*/ 239 w 267"/>
                  <a:gd name="T37" fmla="*/ 217 h 282"/>
                  <a:gd name="T38" fmla="*/ 235 w 267"/>
                  <a:gd name="T39" fmla="*/ 208 h 282"/>
                  <a:gd name="T40" fmla="*/ 216 w 267"/>
                  <a:gd name="T41" fmla="*/ 208 h 282"/>
                  <a:gd name="T42" fmla="*/ 207 w 267"/>
                  <a:gd name="T43" fmla="*/ 203 h 282"/>
                  <a:gd name="T44" fmla="*/ 198 w 267"/>
                  <a:gd name="T45" fmla="*/ 194 h 282"/>
                  <a:gd name="T46" fmla="*/ 184 w 267"/>
                  <a:gd name="T47" fmla="*/ 208 h 282"/>
                  <a:gd name="T48" fmla="*/ 170 w 267"/>
                  <a:gd name="T49" fmla="*/ 217 h 282"/>
                  <a:gd name="T50" fmla="*/ 161 w 267"/>
                  <a:gd name="T51" fmla="*/ 226 h 282"/>
                  <a:gd name="T52" fmla="*/ 143 w 267"/>
                  <a:gd name="T53" fmla="*/ 249 h 282"/>
                  <a:gd name="T54" fmla="*/ 124 w 267"/>
                  <a:gd name="T55" fmla="*/ 249 h 282"/>
                  <a:gd name="T56" fmla="*/ 74 w 267"/>
                  <a:gd name="T57" fmla="*/ 282 h 282"/>
                  <a:gd name="T58" fmla="*/ 69 w 267"/>
                  <a:gd name="T59" fmla="*/ 282 h 282"/>
                  <a:gd name="T60" fmla="*/ 74 w 267"/>
                  <a:gd name="T61" fmla="*/ 272 h 282"/>
                  <a:gd name="T62" fmla="*/ 51 w 267"/>
                  <a:gd name="T63" fmla="*/ 258 h 282"/>
                  <a:gd name="T64" fmla="*/ 37 w 267"/>
                  <a:gd name="T65" fmla="*/ 254 h 282"/>
                  <a:gd name="T66" fmla="*/ 32 w 267"/>
                  <a:gd name="T67" fmla="*/ 249 h 282"/>
                  <a:gd name="T68" fmla="*/ 23 w 267"/>
                  <a:gd name="T69" fmla="*/ 245 h 282"/>
                  <a:gd name="T70" fmla="*/ 14 w 267"/>
                  <a:gd name="T71" fmla="*/ 254 h 282"/>
                  <a:gd name="T72" fmla="*/ 4 w 267"/>
                  <a:gd name="T73" fmla="*/ 25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82">
                    <a:moveTo>
                      <a:pt x="4" y="258"/>
                    </a:moveTo>
                    <a:lnTo>
                      <a:pt x="0" y="212"/>
                    </a:lnTo>
                    <a:lnTo>
                      <a:pt x="37" y="129"/>
                    </a:lnTo>
                    <a:lnTo>
                      <a:pt x="74" y="0"/>
                    </a:lnTo>
                    <a:lnTo>
                      <a:pt x="129" y="60"/>
                    </a:lnTo>
                    <a:lnTo>
                      <a:pt x="202" y="83"/>
                    </a:lnTo>
                    <a:lnTo>
                      <a:pt x="253" y="83"/>
                    </a:lnTo>
                    <a:lnTo>
                      <a:pt x="244" y="97"/>
                    </a:lnTo>
                    <a:lnTo>
                      <a:pt x="244" y="111"/>
                    </a:lnTo>
                    <a:lnTo>
                      <a:pt x="249" y="125"/>
                    </a:lnTo>
                    <a:lnTo>
                      <a:pt x="258" y="134"/>
                    </a:lnTo>
                    <a:lnTo>
                      <a:pt x="262" y="139"/>
                    </a:lnTo>
                    <a:lnTo>
                      <a:pt x="267" y="152"/>
                    </a:lnTo>
                    <a:lnTo>
                      <a:pt x="249" y="194"/>
                    </a:lnTo>
                    <a:lnTo>
                      <a:pt x="267" y="203"/>
                    </a:lnTo>
                    <a:lnTo>
                      <a:pt x="267" y="212"/>
                    </a:lnTo>
                    <a:lnTo>
                      <a:pt x="253" y="212"/>
                    </a:lnTo>
                    <a:lnTo>
                      <a:pt x="244" y="222"/>
                    </a:lnTo>
                    <a:lnTo>
                      <a:pt x="239" y="217"/>
                    </a:lnTo>
                    <a:lnTo>
                      <a:pt x="235" y="208"/>
                    </a:lnTo>
                    <a:lnTo>
                      <a:pt x="216" y="208"/>
                    </a:lnTo>
                    <a:lnTo>
                      <a:pt x="207" y="203"/>
                    </a:lnTo>
                    <a:lnTo>
                      <a:pt x="198" y="194"/>
                    </a:lnTo>
                    <a:lnTo>
                      <a:pt x="184" y="208"/>
                    </a:lnTo>
                    <a:lnTo>
                      <a:pt x="170" y="217"/>
                    </a:lnTo>
                    <a:lnTo>
                      <a:pt x="161" y="226"/>
                    </a:lnTo>
                    <a:lnTo>
                      <a:pt x="143" y="249"/>
                    </a:lnTo>
                    <a:lnTo>
                      <a:pt x="124" y="249"/>
                    </a:lnTo>
                    <a:lnTo>
                      <a:pt x="74" y="282"/>
                    </a:lnTo>
                    <a:lnTo>
                      <a:pt x="69" y="282"/>
                    </a:lnTo>
                    <a:lnTo>
                      <a:pt x="74" y="272"/>
                    </a:lnTo>
                    <a:lnTo>
                      <a:pt x="51" y="258"/>
                    </a:lnTo>
                    <a:lnTo>
                      <a:pt x="37" y="254"/>
                    </a:lnTo>
                    <a:lnTo>
                      <a:pt x="32" y="249"/>
                    </a:lnTo>
                    <a:lnTo>
                      <a:pt x="23" y="245"/>
                    </a:lnTo>
                    <a:lnTo>
                      <a:pt x="14" y="254"/>
                    </a:lnTo>
                    <a:lnTo>
                      <a:pt x="4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38138" y="4261695"/>
                <a:ext cx="816402" cy="1205468"/>
              </a:xfrm>
              <a:custGeom>
                <a:avLst/>
                <a:gdLst>
                  <a:gd name="T0" fmla="*/ 419 w 512"/>
                  <a:gd name="T1" fmla="*/ 37 h 756"/>
                  <a:gd name="T2" fmla="*/ 429 w 512"/>
                  <a:gd name="T3" fmla="*/ 70 h 756"/>
                  <a:gd name="T4" fmla="*/ 465 w 512"/>
                  <a:gd name="T5" fmla="*/ 70 h 756"/>
                  <a:gd name="T6" fmla="*/ 433 w 512"/>
                  <a:gd name="T7" fmla="*/ 106 h 756"/>
                  <a:gd name="T8" fmla="*/ 415 w 512"/>
                  <a:gd name="T9" fmla="*/ 125 h 756"/>
                  <a:gd name="T10" fmla="*/ 456 w 512"/>
                  <a:gd name="T11" fmla="*/ 180 h 756"/>
                  <a:gd name="T12" fmla="*/ 479 w 512"/>
                  <a:gd name="T13" fmla="*/ 212 h 756"/>
                  <a:gd name="T14" fmla="*/ 512 w 512"/>
                  <a:gd name="T15" fmla="*/ 277 h 756"/>
                  <a:gd name="T16" fmla="*/ 378 w 512"/>
                  <a:gd name="T17" fmla="*/ 420 h 756"/>
                  <a:gd name="T18" fmla="*/ 387 w 512"/>
                  <a:gd name="T19" fmla="*/ 461 h 756"/>
                  <a:gd name="T20" fmla="*/ 401 w 512"/>
                  <a:gd name="T21" fmla="*/ 517 h 756"/>
                  <a:gd name="T22" fmla="*/ 396 w 512"/>
                  <a:gd name="T23" fmla="*/ 530 h 756"/>
                  <a:gd name="T24" fmla="*/ 346 w 512"/>
                  <a:gd name="T25" fmla="*/ 595 h 756"/>
                  <a:gd name="T26" fmla="*/ 314 w 512"/>
                  <a:gd name="T27" fmla="*/ 719 h 756"/>
                  <a:gd name="T28" fmla="*/ 272 w 512"/>
                  <a:gd name="T29" fmla="*/ 756 h 756"/>
                  <a:gd name="T30" fmla="*/ 258 w 512"/>
                  <a:gd name="T31" fmla="*/ 742 h 756"/>
                  <a:gd name="T32" fmla="*/ 226 w 512"/>
                  <a:gd name="T33" fmla="*/ 715 h 756"/>
                  <a:gd name="T34" fmla="*/ 203 w 512"/>
                  <a:gd name="T35" fmla="*/ 696 h 756"/>
                  <a:gd name="T36" fmla="*/ 175 w 512"/>
                  <a:gd name="T37" fmla="*/ 687 h 756"/>
                  <a:gd name="T38" fmla="*/ 171 w 512"/>
                  <a:gd name="T39" fmla="*/ 669 h 756"/>
                  <a:gd name="T40" fmla="*/ 166 w 512"/>
                  <a:gd name="T41" fmla="*/ 646 h 756"/>
                  <a:gd name="T42" fmla="*/ 134 w 512"/>
                  <a:gd name="T43" fmla="*/ 636 h 756"/>
                  <a:gd name="T44" fmla="*/ 111 w 512"/>
                  <a:gd name="T45" fmla="*/ 604 h 756"/>
                  <a:gd name="T46" fmla="*/ 83 w 512"/>
                  <a:gd name="T47" fmla="*/ 595 h 756"/>
                  <a:gd name="T48" fmla="*/ 70 w 512"/>
                  <a:gd name="T49" fmla="*/ 590 h 756"/>
                  <a:gd name="T50" fmla="*/ 0 w 512"/>
                  <a:gd name="T51" fmla="*/ 526 h 756"/>
                  <a:gd name="T52" fmla="*/ 19 w 512"/>
                  <a:gd name="T53" fmla="*/ 512 h 756"/>
                  <a:gd name="T54" fmla="*/ 28 w 512"/>
                  <a:gd name="T55" fmla="*/ 475 h 756"/>
                  <a:gd name="T56" fmla="*/ 42 w 512"/>
                  <a:gd name="T57" fmla="*/ 447 h 756"/>
                  <a:gd name="T58" fmla="*/ 37 w 512"/>
                  <a:gd name="T59" fmla="*/ 401 h 756"/>
                  <a:gd name="T60" fmla="*/ 42 w 512"/>
                  <a:gd name="T61" fmla="*/ 378 h 756"/>
                  <a:gd name="T62" fmla="*/ 60 w 512"/>
                  <a:gd name="T63" fmla="*/ 346 h 756"/>
                  <a:gd name="T64" fmla="*/ 93 w 512"/>
                  <a:gd name="T65" fmla="*/ 355 h 756"/>
                  <a:gd name="T66" fmla="*/ 125 w 512"/>
                  <a:gd name="T67" fmla="*/ 332 h 756"/>
                  <a:gd name="T68" fmla="*/ 180 w 512"/>
                  <a:gd name="T69" fmla="*/ 309 h 756"/>
                  <a:gd name="T70" fmla="*/ 217 w 512"/>
                  <a:gd name="T71" fmla="*/ 295 h 756"/>
                  <a:gd name="T72" fmla="*/ 208 w 512"/>
                  <a:gd name="T73" fmla="*/ 235 h 756"/>
                  <a:gd name="T74" fmla="*/ 208 w 512"/>
                  <a:gd name="T75" fmla="*/ 143 h 756"/>
                  <a:gd name="T76" fmla="*/ 258 w 512"/>
                  <a:gd name="T77" fmla="*/ 46 h 756"/>
                  <a:gd name="T78" fmla="*/ 314 w 512"/>
                  <a:gd name="T79" fmla="*/ 46 h 756"/>
                  <a:gd name="T80" fmla="*/ 355 w 512"/>
                  <a:gd name="T81" fmla="*/ 5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2" h="756">
                    <a:moveTo>
                      <a:pt x="378" y="0"/>
                    </a:moveTo>
                    <a:lnTo>
                      <a:pt x="419" y="37"/>
                    </a:lnTo>
                    <a:lnTo>
                      <a:pt x="424" y="46"/>
                    </a:lnTo>
                    <a:lnTo>
                      <a:pt x="429" y="70"/>
                    </a:lnTo>
                    <a:lnTo>
                      <a:pt x="456" y="70"/>
                    </a:lnTo>
                    <a:lnTo>
                      <a:pt x="465" y="70"/>
                    </a:lnTo>
                    <a:lnTo>
                      <a:pt x="442" y="74"/>
                    </a:lnTo>
                    <a:lnTo>
                      <a:pt x="433" y="106"/>
                    </a:lnTo>
                    <a:lnTo>
                      <a:pt x="424" y="116"/>
                    </a:lnTo>
                    <a:lnTo>
                      <a:pt x="415" y="125"/>
                    </a:lnTo>
                    <a:lnTo>
                      <a:pt x="433" y="162"/>
                    </a:lnTo>
                    <a:lnTo>
                      <a:pt x="456" y="180"/>
                    </a:lnTo>
                    <a:lnTo>
                      <a:pt x="452" y="208"/>
                    </a:lnTo>
                    <a:lnTo>
                      <a:pt x="479" y="212"/>
                    </a:lnTo>
                    <a:lnTo>
                      <a:pt x="493" y="263"/>
                    </a:lnTo>
                    <a:lnTo>
                      <a:pt x="512" y="277"/>
                    </a:lnTo>
                    <a:lnTo>
                      <a:pt x="493" y="318"/>
                    </a:lnTo>
                    <a:lnTo>
                      <a:pt x="378" y="420"/>
                    </a:lnTo>
                    <a:lnTo>
                      <a:pt x="373" y="443"/>
                    </a:lnTo>
                    <a:lnTo>
                      <a:pt x="387" y="461"/>
                    </a:lnTo>
                    <a:lnTo>
                      <a:pt x="387" y="484"/>
                    </a:lnTo>
                    <a:lnTo>
                      <a:pt x="401" y="517"/>
                    </a:lnTo>
                    <a:lnTo>
                      <a:pt x="387" y="526"/>
                    </a:lnTo>
                    <a:lnTo>
                      <a:pt x="396" y="530"/>
                    </a:lnTo>
                    <a:lnTo>
                      <a:pt x="406" y="540"/>
                    </a:lnTo>
                    <a:lnTo>
                      <a:pt x="346" y="595"/>
                    </a:lnTo>
                    <a:lnTo>
                      <a:pt x="346" y="627"/>
                    </a:lnTo>
                    <a:lnTo>
                      <a:pt x="314" y="719"/>
                    </a:lnTo>
                    <a:lnTo>
                      <a:pt x="304" y="729"/>
                    </a:lnTo>
                    <a:lnTo>
                      <a:pt x="272" y="756"/>
                    </a:lnTo>
                    <a:lnTo>
                      <a:pt x="263" y="752"/>
                    </a:lnTo>
                    <a:lnTo>
                      <a:pt x="258" y="742"/>
                    </a:lnTo>
                    <a:lnTo>
                      <a:pt x="235" y="738"/>
                    </a:lnTo>
                    <a:lnTo>
                      <a:pt x="226" y="715"/>
                    </a:lnTo>
                    <a:lnTo>
                      <a:pt x="203" y="706"/>
                    </a:lnTo>
                    <a:lnTo>
                      <a:pt x="203" y="696"/>
                    </a:lnTo>
                    <a:lnTo>
                      <a:pt x="180" y="682"/>
                    </a:lnTo>
                    <a:lnTo>
                      <a:pt x="175" y="687"/>
                    </a:lnTo>
                    <a:lnTo>
                      <a:pt x="175" y="673"/>
                    </a:lnTo>
                    <a:lnTo>
                      <a:pt x="171" y="669"/>
                    </a:lnTo>
                    <a:lnTo>
                      <a:pt x="166" y="646"/>
                    </a:lnTo>
                    <a:lnTo>
                      <a:pt x="166" y="646"/>
                    </a:lnTo>
                    <a:lnTo>
                      <a:pt x="152" y="650"/>
                    </a:lnTo>
                    <a:lnTo>
                      <a:pt x="134" y="636"/>
                    </a:lnTo>
                    <a:lnTo>
                      <a:pt x="125" y="618"/>
                    </a:lnTo>
                    <a:lnTo>
                      <a:pt x="111" y="604"/>
                    </a:lnTo>
                    <a:lnTo>
                      <a:pt x="93" y="595"/>
                    </a:lnTo>
                    <a:lnTo>
                      <a:pt x="83" y="595"/>
                    </a:lnTo>
                    <a:lnTo>
                      <a:pt x="79" y="590"/>
                    </a:lnTo>
                    <a:lnTo>
                      <a:pt x="70" y="590"/>
                    </a:lnTo>
                    <a:lnTo>
                      <a:pt x="19" y="595"/>
                    </a:lnTo>
                    <a:lnTo>
                      <a:pt x="0" y="526"/>
                    </a:lnTo>
                    <a:lnTo>
                      <a:pt x="0" y="526"/>
                    </a:lnTo>
                    <a:lnTo>
                      <a:pt x="19" y="512"/>
                    </a:lnTo>
                    <a:lnTo>
                      <a:pt x="23" y="489"/>
                    </a:lnTo>
                    <a:lnTo>
                      <a:pt x="28" y="475"/>
                    </a:lnTo>
                    <a:lnTo>
                      <a:pt x="23" y="470"/>
                    </a:lnTo>
                    <a:lnTo>
                      <a:pt x="42" y="447"/>
                    </a:lnTo>
                    <a:lnTo>
                      <a:pt x="33" y="429"/>
                    </a:lnTo>
                    <a:lnTo>
                      <a:pt x="37" y="401"/>
                    </a:lnTo>
                    <a:lnTo>
                      <a:pt x="33" y="388"/>
                    </a:lnTo>
                    <a:lnTo>
                      <a:pt x="42" y="378"/>
                    </a:lnTo>
                    <a:lnTo>
                      <a:pt x="51" y="355"/>
                    </a:lnTo>
                    <a:lnTo>
                      <a:pt x="60" y="346"/>
                    </a:lnTo>
                    <a:lnTo>
                      <a:pt x="70" y="341"/>
                    </a:lnTo>
                    <a:lnTo>
                      <a:pt x="93" y="355"/>
                    </a:lnTo>
                    <a:lnTo>
                      <a:pt x="125" y="360"/>
                    </a:lnTo>
                    <a:lnTo>
                      <a:pt x="125" y="332"/>
                    </a:lnTo>
                    <a:lnTo>
                      <a:pt x="180" y="318"/>
                    </a:lnTo>
                    <a:lnTo>
                      <a:pt x="180" y="309"/>
                    </a:lnTo>
                    <a:lnTo>
                      <a:pt x="203" y="300"/>
                    </a:lnTo>
                    <a:lnTo>
                      <a:pt x="217" y="295"/>
                    </a:lnTo>
                    <a:lnTo>
                      <a:pt x="217" y="268"/>
                    </a:lnTo>
                    <a:lnTo>
                      <a:pt x="208" y="235"/>
                    </a:lnTo>
                    <a:lnTo>
                      <a:pt x="217" y="162"/>
                    </a:lnTo>
                    <a:lnTo>
                      <a:pt x="208" y="143"/>
                    </a:lnTo>
                    <a:lnTo>
                      <a:pt x="254" y="65"/>
                    </a:lnTo>
                    <a:lnTo>
                      <a:pt x="258" y="46"/>
                    </a:lnTo>
                    <a:lnTo>
                      <a:pt x="272" y="51"/>
                    </a:lnTo>
                    <a:lnTo>
                      <a:pt x="314" y="46"/>
                    </a:lnTo>
                    <a:lnTo>
                      <a:pt x="332" y="33"/>
                    </a:lnTo>
                    <a:lnTo>
                      <a:pt x="355" y="5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6001465" y="4188346"/>
                <a:ext cx="360365" cy="353987"/>
              </a:xfrm>
              <a:custGeom>
                <a:avLst/>
                <a:gdLst>
                  <a:gd name="T0" fmla="*/ 198 w 226"/>
                  <a:gd name="T1" fmla="*/ 198 h 222"/>
                  <a:gd name="T2" fmla="*/ 207 w 226"/>
                  <a:gd name="T3" fmla="*/ 166 h 222"/>
                  <a:gd name="T4" fmla="*/ 226 w 226"/>
                  <a:gd name="T5" fmla="*/ 74 h 222"/>
                  <a:gd name="T6" fmla="*/ 203 w 226"/>
                  <a:gd name="T7" fmla="*/ 33 h 222"/>
                  <a:gd name="T8" fmla="*/ 194 w 226"/>
                  <a:gd name="T9" fmla="*/ 14 h 222"/>
                  <a:gd name="T10" fmla="*/ 97 w 226"/>
                  <a:gd name="T11" fmla="*/ 10 h 222"/>
                  <a:gd name="T12" fmla="*/ 88 w 226"/>
                  <a:gd name="T13" fmla="*/ 10 h 222"/>
                  <a:gd name="T14" fmla="*/ 56 w 226"/>
                  <a:gd name="T15" fmla="*/ 0 h 222"/>
                  <a:gd name="T16" fmla="*/ 56 w 226"/>
                  <a:gd name="T17" fmla="*/ 60 h 222"/>
                  <a:gd name="T18" fmla="*/ 42 w 226"/>
                  <a:gd name="T19" fmla="*/ 102 h 222"/>
                  <a:gd name="T20" fmla="*/ 51 w 226"/>
                  <a:gd name="T21" fmla="*/ 125 h 222"/>
                  <a:gd name="T22" fmla="*/ 23 w 226"/>
                  <a:gd name="T23" fmla="*/ 148 h 222"/>
                  <a:gd name="T24" fmla="*/ 19 w 226"/>
                  <a:gd name="T25" fmla="*/ 162 h 222"/>
                  <a:gd name="T26" fmla="*/ 9 w 226"/>
                  <a:gd name="T27" fmla="*/ 166 h 222"/>
                  <a:gd name="T28" fmla="*/ 0 w 226"/>
                  <a:gd name="T29" fmla="*/ 189 h 222"/>
                  <a:gd name="T30" fmla="*/ 14 w 226"/>
                  <a:gd name="T31" fmla="*/ 198 h 222"/>
                  <a:gd name="T32" fmla="*/ 23 w 226"/>
                  <a:gd name="T33" fmla="*/ 212 h 222"/>
                  <a:gd name="T34" fmla="*/ 23 w 226"/>
                  <a:gd name="T35" fmla="*/ 222 h 222"/>
                  <a:gd name="T36" fmla="*/ 32 w 226"/>
                  <a:gd name="T37" fmla="*/ 208 h 222"/>
                  <a:gd name="T38" fmla="*/ 42 w 226"/>
                  <a:gd name="T39" fmla="*/ 212 h 222"/>
                  <a:gd name="T40" fmla="*/ 56 w 226"/>
                  <a:gd name="T41" fmla="*/ 203 h 222"/>
                  <a:gd name="T42" fmla="*/ 69 w 226"/>
                  <a:gd name="T43" fmla="*/ 203 h 222"/>
                  <a:gd name="T44" fmla="*/ 83 w 226"/>
                  <a:gd name="T45" fmla="*/ 217 h 222"/>
                  <a:gd name="T46" fmla="*/ 106 w 226"/>
                  <a:gd name="T47" fmla="*/ 208 h 222"/>
                  <a:gd name="T48" fmla="*/ 115 w 226"/>
                  <a:gd name="T49" fmla="*/ 212 h 222"/>
                  <a:gd name="T50" fmla="*/ 125 w 226"/>
                  <a:gd name="T51" fmla="*/ 203 h 222"/>
                  <a:gd name="T52" fmla="*/ 148 w 226"/>
                  <a:gd name="T53" fmla="*/ 203 h 222"/>
                  <a:gd name="T54" fmla="*/ 161 w 226"/>
                  <a:gd name="T55" fmla="*/ 198 h 222"/>
                  <a:gd name="T56" fmla="*/ 198 w 226"/>
                  <a:gd name="T57" fmla="*/ 19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222">
                    <a:moveTo>
                      <a:pt x="198" y="198"/>
                    </a:moveTo>
                    <a:lnTo>
                      <a:pt x="207" y="166"/>
                    </a:lnTo>
                    <a:lnTo>
                      <a:pt x="226" y="74"/>
                    </a:lnTo>
                    <a:lnTo>
                      <a:pt x="203" y="33"/>
                    </a:lnTo>
                    <a:lnTo>
                      <a:pt x="194" y="14"/>
                    </a:lnTo>
                    <a:lnTo>
                      <a:pt x="97" y="10"/>
                    </a:lnTo>
                    <a:lnTo>
                      <a:pt x="88" y="10"/>
                    </a:lnTo>
                    <a:lnTo>
                      <a:pt x="56" y="0"/>
                    </a:lnTo>
                    <a:lnTo>
                      <a:pt x="56" y="60"/>
                    </a:lnTo>
                    <a:lnTo>
                      <a:pt x="42" y="102"/>
                    </a:lnTo>
                    <a:lnTo>
                      <a:pt x="51" y="125"/>
                    </a:lnTo>
                    <a:lnTo>
                      <a:pt x="23" y="148"/>
                    </a:lnTo>
                    <a:lnTo>
                      <a:pt x="19" y="162"/>
                    </a:lnTo>
                    <a:lnTo>
                      <a:pt x="9" y="166"/>
                    </a:lnTo>
                    <a:lnTo>
                      <a:pt x="0" y="189"/>
                    </a:lnTo>
                    <a:lnTo>
                      <a:pt x="14" y="198"/>
                    </a:lnTo>
                    <a:lnTo>
                      <a:pt x="23" y="212"/>
                    </a:lnTo>
                    <a:lnTo>
                      <a:pt x="23" y="222"/>
                    </a:lnTo>
                    <a:lnTo>
                      <a:pt x="32" y="208"/>
                    </a:lnTo>
                    <a:lnTo>
                      <a:pt x="42" y="212"/>
                    </a:lnTo>
                    <a:lnTo>
                      <a:pt x="56" y="203"/>
                    </a:lnTo>
                    <a:lnTo>
                      <a:pt x="69" y="203"/>
                    </a:lnTo>
                    <a:lnTo>
                      <a:pt x="83" y="217"/>
                    </a:lnTo>
                    <a:lnTo>
                      <a:pt x="106" y="208"/>
                    </a:lnTo>
                    <a:lnTo>
                      <a:pt x="115" y="212"/>
                    </a:lnTo>
                    <a:lnTo>
                      <a:pt x="125" y="203"/>
                    </a:lnTo>
                    <a:lnTo>
                      <a:pt x="148" y="203"/>
                    </a:lnTo>
                    <a:lnTo>
                      <a:pt x="161" y="198"/>
                    </a:lnTo>
                    <a:lnTo>
                      <a:pt x="198" y="19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8262515" y="4467389"/>
                <a:ext cx="535764" cy="596356"/>
              </a:xfrm>
              <a:custGeom>
                <a:avLst/>
                <a:gdLst>
                  <a:gd name="T0" fmla="*/ 336 w 336"/>
                  <a:gd name="T1" fmla="*/ 37 h 374"/>
                  <a:gd name="T2" fmla="*/ 281 w 336"/>
                  <a:gd name="T3" fmla="*/ 93 h 374"/>
                  <a:gd name="T4" fmla="*/ 272 w 336"/>
                  <a:gd name="T5" fmla="*/ 129 h 374"/>
                  <a:gd name="T6" fmla="*/ 249 w 336"/>
                  <a:gd name="T7" fmla="*/ 134 h 374"/>
                  <a:gd name="T8" fmla="*/ 244 w 336"/>
                  <a:gd name="T9" fmla="*/ 143 h 374"/>
                  <a:gd name="T10" fmla="*/ 240 w 336"/>
                  <a:gd name="T11" fmla="*/ 148 h 374"/>
                  <a:gd name="T12" fmla="*/ 235 w 336"/>
                  <a:gd name="T13" fmla="*/ 157 h 374"/>
                  <a:gd name="T14" fmla="*/ 231 w 336"/>
                  <a:gd name="T15" fmla="*/ 162 h 374"/>
                  <a:gd name="T16" fmla="*/ 221 w 336"/>
                  <a:gd name="T17" fmla="*/ 171 h 374"/>
                  <a:gd name="T18" fmla="*/ 208 w 336"/>
                  <a:gd name="T19" fmla="*/ 176 h 374"/>
                  <a:gd name="T20" fmla="*/ 194 w 336"/>
                  <a:gd name="T21" fmla="*/ 176 h 374"/>
                  <a:gd name="T22" fmla="*/ 221 w 336"/>
                  <a:gd name="T23" fmla="*/ 309 h 374"/>
                  <a:gd name="T24" fmla="*/ 194 w 336"/>
                  <a:gd name="T25" fmla="*/ 351 h 374"/>
                  <a:gd name="T26" fmla="*/ 175 w 336"/>
                  <a:gd name="T27" fmla="*/ 374 h 374"/>
                  <a:gd name="T28" fmla="*/ 139 w 336"/>
                  <a:gd name="T29" fmla="*/ 226 h 374"/>
                  <a:gd name="T30" fmla="*/ 139 w 336"/>
                  <a:gd name="T31" fmla="*/ 208 h 374"/>
                  <a:gd name="T32" fmla="*/ 125 w 336"/>
                  <a:gd name="T33" fmla="*/ 185 h 374"/>
                  <a:gd name="T34" fmla="*/ 92 w 336"/>
                  <a:gd name="T35" fmla="*/ 189 h 374"/>
                  <a:gd name="T36" fmla="*/ 56 w 336"/>
                  <a:gd name="T37" fmla="*/ 166 h 374"/>
                  <a:gd name="T38" fmla="*/ 23 w 336"/>
                  <a:gd name="T39" fmla="*/ 148 h 374"/>
                  <a:gd name="T40" fmla="*/ 0 w 336"/>
                  <a:gd name="T41" fmla="*/ 120 h 374"/>
                  <a:gd name="T42" fmla="*/ 69 w 336"/>
                  <a:gd name="T43" fmla="*/ 102 h 374"/>
                  <a:gd name="T44" fmla="*/ 143 w 336"/>
                  <a:gd name="T45" fmla="*/ 102 h 374"/>
                  <a:gd name="T46" fmla="*/ 152 w 336"/>
                  <a:gd name="T47" fmla="*/ 74 h 374"/>
                  <a:gd name="T48" fmla="*/ 162 w 336"/>
                  <a:gd name="T49" fmla="*/ 42 h 374"/>
                  <a:gd name="T50" fmla="*/ 175 w 336"/>
                  <a:gd name="T51" fmla="*/ 23 h 374"/>
                  <a:gd name="T52" fmla="*/ 217 w 336"/>
                  <a:gd name="T53" fmla="*/ 0 h 374"/>
                  <a:gd name="T54" fmla="*/ 217 w 336"/>
                  <a:gd name="T55" fmla="*/ 70 h 374"/>
                  <a:gd name="T56" fmla="*/ 300 w 336"/>
                  <a:gd name="T57" fmla="*/ 60 h 374"/>
                  <a:gd name="T58" fmla="*/ 295 w 336"/>
                  <a:gd name="T59" fmla="*/ 47 h 374"/>
                  <a:gd name="T60" fmla="*/ 313 w 336"/>
                  <a:gd name="T61" fmla="*/ 19 h 374"/>
                  <a:gd name="T62" fmla="*/ 318 w 336"/>
                  <a:gd name="T6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374">
                    <a:moveTo>
                      <a:pt x="332" y="5"/>
                    </a:moveTo>
                    <a:lnTo>
                      <a:pt x="336" y="37"/>
                    </a:lnTo>
                    <a:lnTo>
                      <a:pt x="327" y="42"/>
                    </a:lnTo>
                    <a:lnTo>
                      <a:pt x="281" y="93"/>
                    </a:lnTo>
                    <a:lnTo>
                      <a:pt x="290" y="111"/>
                    </a:lnTo>
                    <a:lnTo>
                      <a:pt x="272" y="129"/>
                    </a:lnTo>
                    <a:lnTo>
                      <a:pt x="263" y="125"/>
                    </a:lnTo>
                    <a:lnTo>
                      <a:pt x="249" y="134"/>
                    </a:lnTo>
                    <a:lnTo>
                      <a:pt x="249" y="143"/>
                    </a:lnTo>
                    <a:lnTo>
                      <a:pt x="244" y="143"/>
                    </a:lnTo>
                    <a:lnTo>
                      <a:pt x="244" y="153"/>
                    </a:lnTo>
                    <a:lnTo>
                      <a:pt x="240" y="148"/>
                    </a:lnTo>
                    <a:lnTo>
                      <a:pt x="240" y="153"/>
                    </a:lnTo>
                    <a:lnTo>
                      <a:pt x="235" y="157"/>
                    </a:lnTo>
                    <a:lnTo>
                      <a:pt x="240" y="166"/>
                    </a:lnTo>
                    <a:lnTo>
                      <a:pt x="231" y="162"/>
                    </a:lnTo>
                    <a:lnTo>
                      <a:pt x="221" y="166"/>
                    </a:lnTo>
                    <a:lnTo>
                      <a:pt x="221" y="171"/>
                    </a:lnTo>
                    <a:lnTo>
                      <a:pt x="217" y="180"/>
                    </a:lnTo>
                    <a:lnTo>
                      <a:pt x="208" y="176"/>
                    </a:lnTo>
                    <a:lnTo>
                      <a:pt x="203" y="180"/>
                    </a:lnTo>
                    <a:lnTo>
                      <a:pt x="194" y="176"/>
                    </a:lnTo>
                    <a:lnTo>
                      <a:pt x="226" y="226"/>
                    </a:lnTo>
                    <a:lnTo>
                      <a:pt x="221" y="309"/>
                    </a:lnTo>
                    <a:lnTo>
                      <a:pt x="208" y="341"/>
                    </a:lnTo>
                    <a:lnTo>
                      <a:pt x="194" y="351"/>
                    </a:lnTo>
                    <a:lnTo>
                      <a:pt x="175" y="374"/>
                    </a:lnTo>
                    <a:lnTo>
                      <a:pt x="175" y="374"/>
                    </a:lnTo>
                    <a:lnTo>
                      <a:pt x="175" y="346"/>
                    </a:lnTo>
                    <a:lnTo>
                      <a:pt x="139" y="226"/>
                    </a:lnTo>
                    <a:lnTo>
                      <a:pt x="143" y="203"/>
                    </a:lnTo>
                    <a:lnTo>
                      <a:pt x="139" y="208"/>
                    </a:lnTo>
                    <a:lnTo>
                      <a:pt x="129" y="208"/>
                    </a:lnTo>
                    <a:lnTo>
                      <a:pt x="125" y="185"/>
                    </a:lnTo>
                    <a:lnTo>
                      <a:pt x="111" y="185"/>
                    </a:lnTo>
                    <a:lnTo>
                      <a:pt x="92" y="189"/>
                    </a:lnTo>
                    <a:lnTo>
                      <a:pt x="60" y="189"/>
                    </a:lnTo>
                    <a:lnTo>
                      <a:pt x="56" y="166"/>
                    </a:lnTo>
                    <a:lnTo>
                      <a:pt x="46" y="157"/>
                    </a:lnTo>
                    <a:lnTo>
                      <a:pt x="23" y="148"/>
                    </a:lnTo>
                    <a:lnTo>
                      <a:pt x="5" y="125"/>
                    </a:lnTo>
                    <a:lnTo>
                      <a:pt x="0" y="120"/>
                    </a:lnTo>
                    <a:lnTo>
                      <a:pt x="51" y="93"/>
                    </a:lnTo>
                    <a:lnTo>
                      <a:pt x="69" y="102"/>
                    </a:lnTo>
                    <a:lnTo>
                      <a:pt x="102" y="106"/>
                    </a:lnTo>
                    <a:lnTo>
                      <a:pt x="143" y="102"/>
                    </a:lnTo>
                    <a:lnTo>
                      <a:pt x="148" y="93"/>
                    </a:lnTo>
                    <a:lnTo>
                      <a:pt x="152" y="74"/>
                    </a:lnTo>
                    <a:lnTo>
                      <a:pt x="148" y="56"/>
                    </a:lnTo>
                    <a:lnTo>
                      <a:pt x="162" y="42"/>
                    </a:lnTo>
                    <a:lnTo>
                      <a:pt x="175" y="47"/>
                    </a:lnTo>
                    <a:lnTo>
                      <a:pt x="175" y="23"/>
                    </a:lnTo>
                    <a:lnTo>
                      <a:pt x="198" y="5"/>
                    </a:lnTo>
                    <a:lnTo>
                      <a:pt x="217" y="0"/>
                    </a:lnTo>
                    <a:lnTo>
                      <a:pt x="212" y="33"/>
                    </a:lnTo>
                    <a:lnTo>
                      <a:pt x="217" y="70"/>
                    </a:lnTo>
                    <a:lnTo>
                      <a:pt x="263" y="79"/>
                    </a:lnTo>
                    <a:lnTo>
                      <a:pt x="300" y="60"/>
                    </a:lnTo>
                    <a:lnTo>
                      <a:pt x="281" y="47"/>
                    </a:lnTo>
                    <a:lnTo>
                      <a:pt x="295" y="47"/>
                    </a:lnTo>
                    <a:lnTo>
                      <a:pt x="290" y="19"/>
                    </a:lnTo>
                    <a:lnTo>
                      <a:pt x="313" y="19"/>
                    </a:lnTo>
                    <a:lnTo>
                      <a:pt x="313" y="5"/>
                    </a:lnTo>
                    <a:lnTo>
                      <a:pt x="318" y="0"/>
                    </a:lnTo>
                    <a:lnTo>
                      <a:pt x="332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2829936" y="2888800"/>
                <a:ext cx="639409" cy="910480"/>
              </a:xfrm>
              <a:custGeom>
                <a:avLst/>
                <a:gdLst>
                  <a:gd name="T0" fmla="*/ 212 w 401"/>
                  <a:gd name="T1" fmla="*/ 4 h 571"/>
                  <a:gd name="T2" fmla="*/ 332 w 401"/>
                  <a:gd name="T3" fmla="*/ 0 h 571"/>
                  <a:gd name="T4" fmla="*/ 401 w 401"/>
                  <a:gd name="T5" fmla="*/ 27 h 571"/>
                  <a:gd name="T6" fmla="*/ 396 w 401"/>
                  <a:gd name="T7" fmla="*/ 73 h 571"/>
                  <a:gd name="T8" fmla="*/ 369 w 401"/>
                  <a:gd name="T9" fmla="*/ 253 h 571"/>
                  <a:gd name="T10" fmla="*/ 396 w 401"/>
                  <a:gd name="T11" fmla="*/ 465 h 571"/>
                  <a:gd name="T12" fmla="*/ 392 w 401"/>
                  <a:gd name="T13" fmla="*/ 460 h 571"/>
                  <a:gd name="T14" fmla="*/ 355 w 401"/>
                  <a:gd name="T15" fmla="*/ 460 h 571"/>
                  <a:gd name="T16" fmla="*/ 336 w 401"/>
                  <a:gd name="T17" fmla="*/ 451 h 571"/>
                  <a:gd name="T18" fmla="*/ 332 w 401"/>
                  <a:gd name="T19" fmla="*/ 451 h 571"/>
                  <a:gd name="T20" fmla="*/ 322 w 401"/>
                  <a:gd name="T21" fmla="*/ 460 h 571"/>
                  <a:gd name="T22" fmla="*/ 318 w 401"/>
                  <a:gd name="T23" fmla="*/ 465 h 571"/>
                  <a:gd name="T24" fmla="*/ 309 w 401"/>
                  <a:gd name="T25" fmla="*/ 470 h 571"/>
                  <a:gd name="T26" fmla="*/ 309 w 401"/>
                  <a:gd name="T27" fmla="*/ 479 h 571"/>
                  <a:gd name="T28" fmla="*/ 295 w 401"/>
                  <a:gd name="T29" fmla="*/ 474 h 571"/>
                  <a:gd name="T30" fmla="*/ 295 w 401"/>
                  <a:gd name="T31" fmla="*/ 483 h 571"/>
                  <a:gd name="T32" fmla="*/ 286 w 401"/>
                  <a:gd name="T33" fmla="*/ 483 h 571"/>
                  <a:gd name="T34" fmla="*/ 276 w 401"/>
                  <a:gd name="T35" fmla="*/ 493 h 571"/>
                  <a:gd name="T36" fmla="*/ 281 w 401"/>
                  <a:gd name="T37" fmla="*/ 483 h 571"/>
                  <a:gd name="T38" fmla="*/ 244 w 401"/>
                  <a:gd name="T39" fmla="*/ 543 h 571"/>
                  <a:gd name="T40" fmla="*/ 221 w 401"/>
                  <a:gd name="T41" fmla="*/ 553 h 571"/>
                  <a:gd name="T42" fmla="*/ 207 w 401"/>
                  <a:gd name="T43" fmla="*/ 571 h 571"/>
                  <a:gd name="T44" fmla="*/ 194 w 401"/>
                  <a:gd name="T45" fmla="*/ 571 h 571"/>
                  <a:gd name="T46" fmla="*/ 115 w 401"/>
                  <a:gd name="T47" fmla="*/ 516 h 571"/>
                  <a:gd name="T48" fmla="*/ 0 w 401"/>
                  <a:gd name="T49" fmla="*/ 474 h 571"/>
                  <a:gd name="T50" fmla="*/ 5 w 401"/>
                  <a:gd name="T51" fmla="*/ 410 h 571"/>
                  <a:gd name="T52" fmla="*/ 14 w 401"/>
                  <a:gd name="T53" fmla="*/ 239 h 571"/>
                  <a:gd name="T54" fmla="*/ 23 w 401"/>
                  <a:gd name="T55" fmla="*/ 225 h 571"/>
                  <a:gd name="T56" fmla="*/ 32 w 401"/>
                  <a:gd name="T57" fmla="*/ 212 h 571"/>
                  <a:gd name="T58" fmla="*/ 46 w 401"/>
                  <a:gd name="T59" fmla="*/ 161 h 571"/>
                  <a:gd name="T60" fmla="*/ 55 w 401"/>
                  <a:gd name="T61" fmla="*/ 142 h 571"/>
                  <a:gd name="T62" fmla="*/ 55 w 401"/>
                  <a:gd name="T63" fmla="*/ 119 h 571"/>
                  <a:gd name="T64" fmla="*/ 65 w 401"/>
                  <a:gd name="T65" fmla="*/ 110 h 571"/>
                  <a:gd name="T66" fmla="*/ 69 w 401"/>
                  <a:gd name="T67" fmla="*/ 115 h 571"/>
                  <a:gd name="T68" fmla="*/ 78 w 401"/>
                  <a:gd name="T69" fmla="*/ 87 h 571"/>
                  <a:gd name="T70" fmla="*/ 207 w 401"/>
                  <a:gd name="T71" fmla="*/ 9 h 571"/>
                  <a:gd name="T72" fmla="*/ 212 w 401"/>
                  <a:gd name="T73" fmla="*/ 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1">
                    <a:moveTo>
                      <a:pt x="212" y="4"/>
                    </a:moveTo>
                    <a:lnTo>
                      <a:pt x="332" y="0"/>
                    </a:lnTo>
                    <a:lnTo>
                      <a:pt x="401" y="27"/>
                    </a:lnTo>
                    <a:lnTo>
                      <a:pt x="396" y="73"/>
                    </a:lnTo>
                    <a:lnTo>
                      <a:pt x="369" y="253"/>
                    </a:lnTo>
                    <a:lnTo>
                      <a:pt x="396" y="465"/>
                    </a:lnTo>
                    <a:lnTo>
                      <a:pt x="392" y="460"/>
                    </a:lnTo>
                    <a:lnTo>
                      <a:pt x="355" y="460"/>
                    </a:lnTo>
                    <a:lnTo>
                      <a:pt x="336" y="451"/>
                    </a:lnTo>
                    <a:lnTo>
                      <a:pt x="332" y="451"/>
                    </a:lnTo>
                    <a:lnTo>
                      <a:pt x="322" y="460"/>
                    </a:lnTo>
                    <a:lnTo>
                      <a:pt x="318" y="465"/>
                    </a:lnTo>
                    <a:lnTo>
                      <a:pt x="309" y="470"/>
                    </a:lnTo>
                    <a:lnTo>
                      <a:pt x="309" y="479"/>
                    </a:lnTo>
                    <a:lnTo>
                      <a:pt x="295" y="474"/>
                    </a:lnTo>
                    <a:lnTo>
                      <a:pt x="295" y="483"/>
                    </a:lnTo>
                    <a:lnTo>
                      <a:pt x="286" y="483"/>
                    </a:lnTo>
                    <a:lnTo>
                      <a:pt x="276" y="493"/>
                    </a:lnTo>
                    <a:lnTo>
                      <a:pt x="281" y="483"/>
                    </a:lnTo>
                    <a:lnTo>
                      <a:pt x="244" y="543"/>
                    </a:lnTo>
                    <a:lnTo>
                      <a:pt x="221" y="553"/>
                    </a:lnTo>
                    <a:lnTo>
                      <a:pt x="207" y="571"/>
                    </a:lnTo>
                    <a:lnTo>
                      <a:pt x="194" y="571"/>
                    </a:lnTo>
                    <a:lnTo>
                      <a:pt x="115" y="516"/>
                    </a:lnTo>
                    <a:lnTo>
                      <a:pt x="0" y="474"/>
                    </a:lnTo>
                    <a:lnTo>
                      <a:pt x="5" y="410"/>
                    </a:lnTo>
                    <a:lnTo>
                      <a:pt x="14" y="239"/>
                    </a:lnTo>
                    <a:lnTo>
                      <a:pt x="23" y="225"/>
                    </a:lnTo>
                    <a:lnTo>
                      <a:pt x="32" y="212"/>
                    </a:lnTo>
                    <a:lnTo>
                      <a:pt x="46" y="161"/>
                    </a:lnTo>
                    <a:lnTo>
                      <a:pt x="55" y="142"/>
                    </a:lnTo>
                    <a:lnTo>
                      <a:pt x="55" y="119"/>
                    </a:lnTo>
                    <a:lnTo>
                      <a:pt x="65" y="110"/>
                    </a:lnTo>
                    <a:lnTo>
                      <a:pt x="69" y="115"/>
                    </a:lnTo>
                    <a:lnTo>
                      <a:pt x="78" y="87"/>
                    </a:lnTo>
                    <a:lnTo>
                      <a:pt x="207" y="9"/>
                    </a:lnTo>
                    <a:lnTo>
                      <a:pt x="212" y="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164334" y="4886752"/>
                <a:ext cx="529385" cy="360365"/>
              </a:xfrm>
              <a:custGeom>
                <a:avLst/>
                <a:gdLst>
                  <a:gd name="T0" fmla="*/ 0 w 332"/>
                  <a:gd name="T1" fmla="*/ 148 h 226"/>
                  <a:gd name="T2" fmla="*/ 37 w 332"/>
                  <a:gd name="T3" fmla="*/ 92 h 226"/>
                  <a:gd name="T4" fmla="*/ 60 w 332"/>
                  <a:gd name="T5" fmla="*/ 74 h 226"/>
                  <a:gd name="T6" fmla="*/ 74 w 332"/>
                  <a:gd name="T7" fmla="*/ 60 h 226"/>
                  <a:gd name="T8" fmla="*/ 69 w 332"/>
                  <a:gd name="T9" fmla="*/ 55 h 226"/>
                  <a:gd name="T10" fmla="*/ 111 w 332"/>
                  <a:gd name="T11" fmla="*/ 19 h 226"/>
                  <a:gd name="T12" fmla="*/ 125 w 332"/>
                  <a:gd name="T13" fmla="*/ 19 h 226"/>
                  <a:gd name="T14" fmla="*/ 134 w 332"/>
                  <a:gd name="T15" fmla="*/ 0 h 226"/>
                  <a:gd name="T16" fmla="*/ 148 w 332"/>
                  <a:gd name="T17" fmla="*/ 9 h 226"/>
                  <a:gd name="T18" fmla="*/ 162 w 332"/>
                  <a:gd name="T19" fmla="*/ 9 h 226"/>
                  <a:gd name="T20" fmla="*/ 171 w 332"/>
                  <a:gd name="T21" fmla="*/ 19 h 226"/>
                  <a:gd name="T22" fmla="*/ 203 w 332"/>
                  <a:gd name="T23" fmla="*/ 9 h 226"/>
                  <a:gd name="T24" fmla="*/ 208 w 332"/>
                  <a:gd name="T25" fmla="*/ 42 h 226"/>
                  <a:gd name="T26" fmla="*/ 217 w 332"/>
                  <a:gd name="T27" fmla="*/ 42 h 226"/>
                  <a:gd name="T28" fmla="*/ 226 w 332"/>
                  <a:gd name="T29" fmla="*/ 46 h 226"/>
                  <a:gd name="T30" fmla="*/ 267 w 332"/>
                  <a:gd name="T31" fmla="*/ 65 h 226"/>
                  <a:gd name="T32" fmla="*/ 272 w 332"/>
                  <a:gd name="T33" fmla="*/ 97 h 226"/>
                  <a:gd name="T34" fmla="*/ 286 w 332"/>
                  <a:gd name="T35" fmla="*/ 106 h 226"/>
                  <a:gd name="T36" fmla="*/ 286 w 332"/>
                  <a:gd name="T37" fmla="*/ 106 h 226"/>
                  <a:gd name="T38" fmla="*/ 295 w 332"/>
                  <a:gd name="T39" fmla="*/ 106 h 226"/>
                  <a:gd name="T40" fmla="*/ 295 w 332"/>
                  <a:gd name="T41" fmla="*/ 106 h 226"/>
                  <a:gd name="T42" fmla="*/ 313 w 332"/>
                  <a:gd name="T43" fmla="*/ 115 h 226"/>
                  <a:gd name="T44" fmla="*/ 323 w 332"/>
                  <a:gd name="T45" fmla="*/ 125 h 226"/>
                  <a:gd name="T46" fmla="*/ 327 w 332"/>
                  <a:gd name="T47" fmla="*/ 189 h 226"/>
                  <a:gd name="T48" fmla="*/ 327 w 332"/>
                  <a:gd name="T49" fmla="*/ 194 h 226"/>
                  <a:gd name="T50" fmla="*/ 332 w 332"/>
                  <a:gd name="T51" fmla="*/ 212 h 226"/>
                  <a:gd name="T52" fmla="*/ 332 w 332"/>
                  <a:gd name="T53" fmla="*/ 217 h 226"/>
                  <a:gd name="T54" fmla="*/ 327 w 332"/>
                  <a:gd name="T55" fmla="*/ 217 h 226"/>
                  <a:gd name="T56" fmla="*/ 313 w 332"/>
                  <a:gd name="T57" fmla="*/ 212 h 226"/>
                  <a:gd name="T58" fmla="*/ 300 w 332"/>
                  <a:gd name="T59" fmla="*/ 226 h 226"/>
                  <a:gd name="T60" fmla="*/ 300 w 332"/>
                  <a:gd name="T61" fmla="*/ 226 h 226"/>
                  <a:gd name="T62" fmla="*/ 295 w 332"/>
                  <a:gd name="T63" fmla="*/ 221 h 226"/>
                  <a:gd name="T64" fmla="*/ 281 w 332"/>
                  <a:gd name="T65" fmla="*/ 198 h 226"/>
                  <a:gd name="T66" fmla="*/ 277 w 332"/>
                  <a:gd name="T67" fmla="*/ 194 h 226"/>
                  <a:gd name="T68" fmla="*/ 235 w 332"/>
                  <a:gd name="T69" fmla="*/ 175 h 226"/>
                  <a:gd name="T70" fmla="*/ 231 w 332"/>
                  <a:gd name="T71" fmla="*/ 171 h 226"/>
                  <a:gd name="T72" fmla="*/ 226 w 332"/>
                  <a:gd name="T73" fmla="*/ 171 h 226"/>
                  <a:gd name="T74" fmla="*/ 226 w 332"/>
                  <a:gd name="T75" fmla="*/ 171 h 226"/>
                  <a:gd name="T76" fmla="*/ 208 w 332"/>
                  <a:gd name="T77" fmla="*/ 175 h 226"/>
                  <a:gd name="T78" fmla="*/ 217 w 332"/>
                  <a:gd name="T79" fmla="*/ 194 h 226"/>
                  <a:gd name="T80" fmla="*/ 212 w 332"/>
                  <a:gd name="T81" fmla="*/ 189 h 226"/>
                  <a:gd name="T82" fmla="*/ 198 w 332"/>
                  <a:gd name="T83" fmla="*/ 189 h 226"/>
                  <a:gd name="T84" fmla="*/ 175 w 332"/>
                  <a:gd name="T85" fmla="*/ 189 h 226"/>
                  <a:gd name="T86" fmla="*/ 157 w 332"/>
                  <a:gd name="T87" fmla="*/ 175 h 226"/>
                  <a:gd name="T88" fmla="*/ 152 w 332"/>
                  <a:gd name="T89" fmla="*/ 175 h 226"/>
                  <a:gd name="T90" fmla="*/ 138 w 332"/>
                  <a:gd name="T91" fmla="*/ 175 h 226"/>
                  <a:gd name="T92" fmla="*/ 120 w 332"/>
                  <a:gd name="T93" fmla="*/ 157 h 226"/>
                  <a:gd name="T94" fmla="*/ 88 w 332"/>
                  <a:gd name="T95" fmla="*/ 157 h 226"/>
                  <a:gd name="T96" fmla="*/ 69 w 332"/>
                  <a:gd name="T97" fmla="*/ 166 h 226"/>
                  <a:gd name="T98" fmla="*/ 56 w 332"/>
                  <a:gd name="T99" fmla="*/ 166 h 226"/>
                  <a:gd name="T100" fmla="*/ 42 w 332"/>
                  <a:gd name="T101" fmla="*/ 157 h 226"/>
                  <a:gd name="T102" fmla="*/ 0 w 332"/>
                  <a:gd name="T103" fmla="*/ 14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2" h="226">
                    <a:moveTo>
                      <a:pt x="0" y="148"/>
                    </a:moveTo>
                    <a:lnTo>
                      <a:pt x="37" y="92"/>
                    </a:lnTo>
                    <a:lnTo>
                      <a:pt x="60" y="74"/>
                    </a:lnTo>
                    <a:lnTo>
                      <a:pt x="74" y="60"/>
                    </a:lnTo>
                    <a:lnTo>
                      <a:pt x="69" y="55"/>
                    </a:lnTo>
                    <a:lnTo>
                      <a:pt x="111" y="19"/>
                    </a:lnTo>
                    <a:lnTo>
                      <a:pt x="125" y="19"/>
                    </a:lnTo>
                    <a:lnTo>
                      <a:pt x="134" y="0"/>
                    </a:lnTo>
                    <a:lnTo>
                      <a:pt x="148" y="9"/>
                    </a:lnTo>
                    <a:lnTo>
                      <a:pt x="162" y="9"/>
                    </a:lnTo>
                    <a:lnTo>
                      <a:pt x="171" y="19"/>
                    </a:lnTo>
                    <a:lnTo>
                      <a:pt x="203" y="9"/>
                    </a:lnTo>
                    <a:lnTo>
                      <a:pt x="208" y="42"/>
                    </a:lnTo>
                    <a:lnTo>
                      <a:pt x="217" y="42"/>
                    </a:lnTo>
                    <a:lnTo>
                      <a:pt x="226" y="46"/>
                    </a:lnTo>
                    <a:lnTo>
                      <a:pt x="267" y="65"/>
                    </a:lnTo>
                    <a:lnTo>
                      <a:pt x="272" y="97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5" y="106"/>
                    </a:lnTo>
                    <a:lnTo>
                      <a:pt x="295" y="106"/>
                    </a:lnTo>
                    <a:lnTo>
                      <a:pt x="313" y="115"/>
                    </a:lnTo>
                    <a:lnTo>
                      <a:pt x="323" y="125"/>
                    </a:lnTo>
                    <a:lnTo>
                      <a:pt x="327" y="189"/>
                    </a:lnTo>
                    <a:lnTo>
                      <a:pt x="327" y="194"/>
                    </a:lnTo>
                    <a:lnTo>
                      <a:pt x="332" y="212"/>
                    </a:lnTo>
                    <a:lnTo>
                      <a:pt x="332" y="217"/>
                    </a:lnTo>
                    <a:lnTo>
                      <a:pt x="327" y="217"/>
                    </a:lnTo>
                    <a:lnTo>
                      <a:pt x="313" y="212"/>
                    </a:lnTo>
                    <a:lnTo>
                      <a:pt x="300" y="226"/>
                    </a:lnTo>
                    <a:lnTo>
                      <a:pt x="300" y="226"/>
                    </a:lnTo>
                    <a:lnTo>
                      <a:pt x="295" y="221"/>
                    </a:lnTo>
                    <a:lnTo>
                      <a:pt x="281" y="198"/>
                    </a:lnTo>
                    <a:lnTo>
                      <a:pt x="277" y="194"/>
                    </a:lnTo>
                    <a:lnTo>
                      <a:pt x="235" y="175"/>
                    </a:lnTo>
                    <a:lnTo>
                      <a:pt x="231" y="171"/>
                    </a:lnTo>
                    <a:lnTo>
                      <a:pt x="226" y="171"/>
                    </a:lnTo>
                    <a:lnTo>
                      <a:pt x="226" y="171"/>
                    </a:lnTo>
                    <a:lnTo>
                      <a:pt x="208" y="175"/>
                    </a:lnTo>
                    <a:lnTo>
                      <a:pt x="217" y="194"/>
                    </a:lnTo>
                    <a:lnTo>
                      <a:pt x="212" y="189"/>
                    </a:lnTo>
                    <a:lnTo>
                      <a:pt x="198" y="189"/>
                    </a:lnTo>
                    <a:lnTo>
                      <a:pt x="175" y="189"/>
                    </a:lnTo>
                    <a:lnTo>
                      <a:pt x="157" y="175"/>
                    </a:lnTo>
                    <a:lnTo>
                      <a:pt x="152" y="175"/>
                    </a:lnTo>
                    <a:lnTo>
                      <a:pt x="138" y="175"/>
                    </a:lnTo>
                    <a:lnTo>
                      <a:pt x="120" y="157"/>
                    </a:lnTo>
                    <a:lnTo>
                      <a:pt x="88" y="157"/>
                    </a:lnTo>
                    <a:lnTo>
                      <a:pt x="69" y="166"/>
                    </a:lnTo>
                    <a:lnTo>
                      <a:pt x="56" y="166"/>
                    </a:lnTo>
                    <a:lnTo>
                      <a:pt x="42" y="157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335176" y="1925701"/>
                <a:ext cx="741459" cy="566060"/>
              </a:xfrm>
              <a:custGeom>
                <a:avLst/>
                <a:gdLst>
                  <a:gd name="T0" fmla="*/ 170 w 465"/>
                  <a:gd name="T1" fmla="*/ 4 h 355"/>
                  <a:gd name="T2" fmla="*/ 216 w 465"/>
                  <a:gd name="T3" fmla="*/ 0 h 355"/>
                  <a:gd name="T4" fmla="*/ 299 w 465"/>
                  <a:gd name="T5" fmla="*/ 18 h 355"/>
                  <a:gd name="T6" fmla="*/ 327 w 465"/>
                  <a:gd name="T7" fmla="*/ 32 h 355"/>
                  <a:gd name="T8" fmla="*/ 336 w 465"/>
                  <a:gd name="T9" fmla="*/ 37 h 355"/>
                  <a:gd name="T10" fmla="*/ 382 w 465"/>
                  <a:gd name="T11" fmla="*/ 55 h 355"/>
                  <a:gd name="T12" fmla="*/ 387 w 465"/>
                  <a:gd name="T13" fmla="*/ 51 h 355"/>
                  <a:gd name="T14" fmla="*/ 396 w 465"/>
                  <a:gd name="T15" fmla="*/ 27 h 355"/>
                  <a:gd name="T16" fmla="*/ 419 w 465"/>
                  <a:gd name="T17" fmla="*/ 27 h 355"/>
                  <a:gd name="T18" fmla="*/ 437 w 465"/>
                  <a:gd name="T19" fmla="*/ 41 h 355"/>
                  <a:gd name="T20" fmla="*/ 442 w 465"/>
                  <a:gd name="T21" fmla="*/ 55 h 355"/>
                  <a:gd name="T22" fmla="*/ 447 w 465"/>
                  <a:gd name="T23" fmla="*/ 60 h 355"/>
                  <a:gd name="T24" fmla="*/ 447 w 465"/>
                  <a:gd name="T25" fmla="*/ 64 h 355"/>
                  <a:gd name="T26" fmla="*/ 456 w 465"/>
                  <a:gd name="T27" fmla="*/ 83 h 355"/>
                  <a:gd name="T28" fmla="*/ 451 w 465"/>
                  <a:gd name="T29" fmla="*/ 92 h 355"/>
                  <a:gd name="T30" fmla="*/ 465 w 465"/>
                  <a:gd name="T31" fmla="*/ 106 h 355"/>
                  <a:gd name="T32" fmla="*/ 465 w 465"/>
                  <a:gd name="T33" fmla="*/ 115 h 355"/>
                  <a:gd name="T34" fmla="*/ 451 w 465"/>
                  <a:gd name="T35" fmla="*/ 129 h 355"/>
                  <a:gd name="T36" fmla="*/ 451 w 465"/>
                  <a:gd name="T37" fmla="*/ 143 h 355"/>
                  <a:gd name="T38" fmla="*/ 456 w 465"/>
                  <a:gd name="T39" fmla="*/ 166 h 355"/>
                  <a:gd name="T40" fmla="*/ 451 w 465"/>
                  <a:gd name="T41" fmla="*/ 175 h 355"/>
                  <a:gd name="T42" fmla="*/ 447 w 465"/>
                  <a:gd name="T43" fmla="*/ 180 h 355"/>
                  <a:gd name="T44" fmla="*/ 414 w 465"/>
                  <a:gd name="T45" fmla="*/ 189 h 355"/>
                  <a:gd name="T46" fmla="*/ 410 w 465"/>
                  <a:gd name="T47" fmla="*/ 193 h 355"/>
                  <a:gd name="T48" fmla="*/ 396 w 465"/>
                  <a:gd name="T49" fmla="*/ 207 h 355"/>
                  <a:gd name="T50" fmla="*/ 382 w 465"/>
                  <a:gd name="T51" fmla="*/ 221 h 355"/>
                  <a:gd name="T52" fmla="*/ 373 w 465"/>
                  <a:gd name="T53" fmla="*/ 244 h 355"/>
                  <a:gd name="T54" fmla="*/ 341 w 465"/>
                  <a:gd name="T55" fmla="*/ 281 h 355"/>
                  <a:gd name="T56" fmla="*/ 336 w 465"/>
                  <a:gd name="T57" fmla="*/ 290 h 355"/>
                  <a:gd name="T58" fmla="*/ 332 w 465"/>
                  <a:gd name="T59" fmla="*/ 299 h 355"/>
                  <a:gd name="T60" fmla="*/ 332 w 465"/>
                  <a:gd name="T61" fmla="*/ 327 h 355"/>
                  <a:gd name="T62" fmla="*/ 304 w 465"/>
                  <a:gd name="T63" fmla="*/ 327 h 355"/>
                  <a:gd name="T64" fmla="*/ 290 w 465"/>
                  <a:gd name="T65" fmla="*/ 332 h 355"/>
                  <a:gd name="T66" fmla="*/ 295 w 465"/>
                  <a:gd name="T67" fmla="*/ 355 h 355"/>
                  <a:gd name="T68" fmla="*/ 272 w 465"/>
                  <a:gd name="T69" fmla="*/ 345 h 355"/>
                  <a:gd name="T70" fmla="*/ 175 w 465"/>
                  <a:gd name="T71" fmla="*/ 309 h 355"/>
                  <a:gd name="T72" fmla="*/ 32 w 465"/>
                  <a:gd name="T73" fmla="*/ 267 h 355"/>
                  <a:gd name="T74" fmla="*/ 0 w 465"/>
                  <a:gd name="T75" fmla="*/ 221 h 355"/>
                  <a:gd name="T76" fmla="*/ 170 w 465"/>
                  <a:gd name="T77" fmla="*/ 221 h 355"/>
                  <a:gd name="T78" fmla="*/ 170 w 465"/>
                  <a:gd name="T79" fmla="*/ 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5" h="355">
                    <a:moveTo>
                      <a:pt x="170" y="4"/>
                    </a:moveTo>
                    <a:lnTo>
                      <a:pt x="216" y="0"/>
                    </a:lnTo>
                    <a:lnTo>
                      <a:pt x="299" y="18"/>
                    </a:lnTo>
                    <a:lnTo>
                      <a:pt x="327" y="32"/>
                    </a:lnTo>
                    <a:lnTo>
                      <a:pt x="336" y="37"/>
                    </a:lnTo>
                    <a:lnTo>
                      <a:pt x="382" y="55"/>
                    </a:lnTo>
                    <a:lnTo>
                      <a:pt x="387" y="51"/>
                    </a:lnTo>
                    <a:lnTo>
                      <a:pt x="396" y="27"/>
                    </a:lnTo>
                    <a:lnTo>
                      <a:pt x="419" y="27"/>
                    </a:lnTo>
                    <a:lnTo>
                      <a:pt x="437" y="41"/>
                    </a:lnTo>
                    <a:lnTo>
                      <a:pt x="442" y="55"/>
                    </a:lnTo>
                    <a:lnTo>
                      <a:pt x="447" y="60"/>
                    </a:lnTo>
                    <a:lnTo>
                      <a:pt x="447" y="64"/>
                    </a:lnTo>
                    <a:lnTo>
                      <a:pt x="456" y="83"/>
                    </a:lnTo>
                    <a:lnTo>
                      <a:pt x="451" y="92"/>
                    </a:lnTo>
                    <a:lnTo>
                      <a:pt x="465" y="106"/>
                    </a:lnTo>
                    <a:lnTo>
                      <a:pt x="465" y="115"/>
                    </a:lnTo>
                    <a:lnTo>
                      <a:pt x="451" y="129"/>
                    </a:lnTo>
                    <a:lnTo>
                      <a:pt x="451" y="143"/>
                    </a:lnTo>
                    <a:lnTo>
                      <a:pt x="456" y="166"/>
                    </a:lnTo>
                    <a:lnTo>
                      <a:pt x="451" y="175"/>
                    </a:lnTo>
                    <a:lnTo>
                      <a:pt x="447" y="180"/>
                    </a:lnTo>
                    <a:lnTo>
                      <a:pt x="414" y="189"/>
                    </a:lnTo>
                    <a:lnTo>
                      <a:pt x="410" y="193"/>
                    </a:lnTo>
                    <a:lnTo>
                      <a:pt x="396" y="207"/>
                    </a:lnTo>
                    <a:lnTo>
                      <a:pt x="382" y="221"/>
                    </a:lnTo>
                    <a:lnTo>
                      <a:pt x="373" y="244"/>
                    </a:lnTo>
                    <a:lnTo>
                      <a:pt x="341" y="281"/>
                    </a:lnTo>
                    <a:lnTo>
                      <a:pt x="336" y="290"/>
                    </a:lnTo>
                    <a:lnTo>
                      <a:pt x="332" y="299"/>
                    </a:lnTo>
                    <a:lnTo>
                      <a:pt x="332" y="327"/>
                    </a:lnTo>
                    <a:lnTo>
                      <a:pt x="304" y="327"/>
                    </a:lnTo>
                    <a:lnTo>
                      <a:pt x="290" y="332"/>
                    </a:lnTo>
                    <a:lnTo>
                      <a:pt x="295" y="355"/>
                    </a:lnTo>
                    <a:lnTo>
                      <a:pt x="272" y="345"/>
                    </a:lnTo>
                    <a:lnTo>
                      <a:pt x="175" y="309"/>
                    </a:lnTo>
                    <a:lnTo>
                      <a:pt x="32" y="267"/>
                    </a:lnTo>
                    <a:lnTo>
                      <a:pt x="0" y="221"/>
                    </a:lnTo>
                    <a:lnTo>
                      <a:pt x="170" y="221"/>
                    </a:lnTo>
                    <a:lnTo>
                      <a:pt x="17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7647025" y="2644837"/>
                <a:ext cx="719136" cy="618679"/>
              </a:xfrm>
              <a:custGeom>
                <a:avLst/>
                <a:gdLst>
                  <a:gd name="T0" fmla="*/ 414 w 451"/>
                  <a:gd name="T1" fmla="*/ 83 h 388"/>
                  <a:gd name="T2" fmla="*/ 419 w 451"/>
                  <a:gd name="T3" fmla="*/ 97 h 388"/>
                  <a:gd name="T4" fmla="*/ 419 w 451"/>
                  <a:gd name="T5" fmla="*/ 116 h 388"/>
                  <a:gd name="T6" fmla="*/ 423 w 451"/>
                  <a:gd name="T7" fmla="*/ 139 h 388"/>
                  <a:gd name="T8" fmla="*/ 437 w 451"/>
                  <a:gd name="T9" fmla="*/ 153 h 388"/>
                  <a:gd name="T10" fmla="*/ 451 w 451"/>
                  <a:gd name="T11" fmla="*/ 171 h 388"/>
                  <a:gd name="T12" fmla="*/ 451 w 451"/>
                  <a:gd name="T13" fmla="*/ 194 h 388"/>
                  <a:gd name="T14" fmla="*/ 451 w 451"/>
                  <a:gd name="T15" fmla="*/ 212 h 388"/>
                  <a:gd name="T16" fmla="*/ 368 w 451"/>
                  <a:gd name="T17" fmla="*/ 259 h 388"/>
                  <a:gd name="T18" fmla="*/ 354 w 451"/>
                  <a:gd name="T19" fmla="*/ 268 h 388"/>
                  <a:gd name="T20" fmla="*/ 262 w 451"/>
                  <a:gd name="T21" fmla="*/ 374 h 388"/>
                  <a:gd name="T22" fmla="*/ 198 w 451"/>
                  <a:gd name="T23" fmla="*/ 388 h 388"/>
                  <a:gd name="T24" fmla="*/ 165 w 451"/>
                  <a:gd name="T25" fmla="*/ 378 h 388"/>
                  <a:gd name="T26" fmla="*/ 147 w 451"/>
                  <a:gd name="T27" fmla="*/ 383 h 388"/>
                  <a:gd name="T28" fmla="*/ 142 w 451"/>
                  <a:gd name="T29" fmla="*/ 383 h 388"/>
                  <a:gd name="T30" fmla="*/ 124 w 451"/>
                  <a:gd name="T31" fmla="*/ 355 h 388"/>
                  <a:gd name="T32" fmla="*/ 115 w 451"/>
                  <a:gd name="T33" fmla="*/ 360 h 388"/>
                  <a:gd name="T34" fmla="*/ 106 w 451"/>
                  <a:gd name="T35" fmla="*/ 351 h 388"/>
                  <a:gd name="T36" fmla="*/ 92 w 451"/>
                  <a:gd name="T37" fmla="*/ 365 h 388"/>
                  <a:gd name="T38" fmla="*/ 82 w 451"/>
                  <a:gd name="T39" fmla="*/ 365 h 388"/>
                  <a:gd name="T40" fmla="*/ 73 w 451"/>
                  <a:gd name="T41" fmla="*/ 355 h 388"/>
                  <a:gd name="T42" fmla="*/ 13 w 451"/>
                  <a:gd name="T43" fmla="*/ 355 h 388"/>
                  <a:gd name="T44" fmla="*/ 0 w 451"/>
                  <a:gd name="T45" fmla="*/ 337 h 388"/>
                  <a:gd name="T46" fmla="*/ 4 w 451"/>
                  <a:gd name="T47" fmla="*/ 328 h 388"/>
                  <a:gd name="T48" fmla="*/ 4 w 451"/>
                  <a:gd name="T49" fmla="*/ 318 h 388"/>
                  <a:gd name="T50" fmla="*/ 78 w 451"/>
                  <a:gd name="T51" fmla="*/ 286 h 388"/>
                  <a:gd name="T52" fmla="*/ 55 w 451"/>
                  <a:gd name="T53" fmla="*/ 268 h 388"/>
                  <a:gd name="T54" fmla="*/ 41 w 451"/>
                  <a:gd name="T55" fmla="*/ 166 h 388"/>
                  <a:gd name="T56" fmla="*/ 69 w 451"/>
                  <a:gd name="T57" fmla="*/ 47 h 388"/>
                  <a:gd name="T58" fmla="*/ 78 w 451"/>
                  <a:gd name="T59" fmla="*/ 47 h 388"/>
                  <a:gd name="T60" fmla="*/ 96 w 451"/>
                  <a:gd name="T61" fmla="*/ 37 h 388"/>
                  <a:gd name="T62" fmla="*/ 110 w 451"/>
                  <a:gd name="T63" fmla="*/ 37 h 388"/>
                  <a:gd name="T64" fmla="*/ 124 w 451"/>
                  <a:gd name="T65" fmla="*/ 24 h 388"/>
                  <a:gd name="T66" fmla="*/ 133 w 451"/>
                  <a:gd name="T67" fmla="*/ 19 h 388"/>
                  <a:gd name="T68" fmla="*/ 133 w 451"/>
                  <a:gd name="T69" fmla="*/ 14 h 388"/>
                  <a:gd name="T70" fmla="*/ 165 w 451"/>
                  <a:gd name="T71" fmla="*/ 14 h 388"/>
                  <a:gd name="T72" fmla="*/ 184 w 451"/>
                  <a:gd name="T73" fmla="*/ 0 h 388"/>
                  <a:gd name="T74" fmla="*/ 193 w 451"/>
                  <a:gd name="T75" fmla="*/ 0 h 388"/>
                  <a:gd name="T76" fmla="*/ 207 w 451"/>
                  <a:gd name="T77" fmla="*/ 10 h 388"/>
                  <a:gd name="T78" fmla="*/ 230 w 451"/>
                  <a:gd name="T79" fmla="*/ 14 h 388"/>
                  <a:gd name="T80" fmla="*/ 253 w 451"/>
                  <a:gd name="T81" fmla="*/ 10 h 388"/>
                  <a:gd name="T82" fmla="*/ 271 w 451"/>
                  <a:gd name="T83" fmla="*/ 14 h 388"/>
                  <a:gd name="T84" fmla="*/ 308 w 451"/>
                  <a:gd name="T85" fmla="*/ 42 h 388"/>
                  <a:gd name="T86" fmla="*/ 317 w 451"/>
                  <a:gd name="T87" fmla="*/ 42 h 388"/>
                  <a:gd name="T88" fmla="*/ 331 w 451"/>
                  <a:gd name="T89" fmla="*/ 47 h 388"/>
                  <a:gd name="T90" fmla="*/ 340 w 451"/>
                  <a:gd name="T91" fmla="*/ 37 h 388"/>
                  <a:gd name="T92" fmla="*/ 350 w 451"/>
                  <a:gd name="T93" fmla="*/ 37 h 388"/>
                  <a:gd name="T94" fmla="*/ 354 w 451"/>
                  <a:gd name="T95" fmla="*/ 47 h 388"/>
                  <a:gd name="T96" fmla="*/ 368 w 451"/>
                  <a:gd name="T97" fmla="*/ 51 h 388"/>
                  <a:gd name="T98" fmla="*/ 373 w 451"/>
                  <a:gd name="T99" fmla="*/ 47 h 388"/>
                  <a:gd name="T100" fmla="*/ 377 w 451"/>
                  <a:gd name="T101" fmla="*/ 60 h 388"/>
                  <a:gd name="T102" fmla="*/ 386 w 451"/>
                  <a:gd name="T103" fmla="*/ 60 h 388"/>
                  <a:gd name="T104" fmla="*/ 391 w 451"/>
                  <a:gd name="T105" fmla="*/ 70 h 388"/>
                  <a:gd name="T106" fmla="*/ 391 w 451"/>
                  <a:gd name="T107" fmla="*/ 74 h 388"/>
                  <a:gd name="T108" fmla="*/ 396 w 451"/>
                  <a:gd name="T109" fmla="*/ 83 h 388"/>
                  <a:gd name="T110" fmla="*/ 409 w 451"/>
                  <a:gd name="T111" fmla="*/ 102 h 388"/>
                  <a:gd name="T112" fmla="*/ 414 w 451"/>
                  <a:gd name="T113" fmla="*/ 8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388">
                    <a:moveTo>
                      <a:pt x="414" y="83"/>
                    </a:moveTo>
                    <a:lnTo>
                      <a:pt x="419" y="97"/>
                    </a:lnTo>
                    <a:lnTo>
                      <a:pt x="419" y="116"/>
                    </a:lnTo>
                    <a:lnTo>
                      <a:pt x="423" y="139"/>
                    </a:lnTo>
                    <a:lnTo>
                      <a:pt x="437" y="153"/>
                    </a:lnTo>
                    <a:lnTo>
                      <a:pt x="451" y="171"/>
                    </a:lnTo>
                    <a:lnTo>
                      <a:pt x="451" y="194"/>
                    </a:lnTo>
                    <a:lnTo>
                      <a:pt x="451" y="212"/>
                    </a:lnTo>
                    <a:lnTo>
                      <a:pt x="368" y="259"/>
                    </a:lnTo>
                    <a:lnTo>
                      <a:pt x="354" y="268"/>
                    </a:lnTo>
                    <a:lnTo>
                      <a:pt x="262" y="374"/>
                    </a:lnTo>
                    <a:lnTo>
                      <a:pt x="198" y="388"/>
                    </a:lnTo>
                    <a:lnTo>
                      <a:pt x="165" y="378"/>
                    </a:lnTo>
                    <a:lnTo>
                      <a:pt x="147" y="383"/>
                    </a:lnTo>
                    <a:lnTo>
                      <a:pt x="142" y="383"/>
                    </a:lnTo>
                    <a:lnTo>
                      <a:pt x="124" y="355"/>
                    </a:lnTo>
                    <a:lnTo>
                      <a:pt x="115" y="360"/>
                    </a:lnTo>
                    <a:lnTo>
                      <a:pt x="106" y="351"/>
                    </a:lnTo>
                    <a:lnTo>
                      <a:pt x="92" y="365"/>
                    </a:lnTo>
                    <a:lnTo>
                      <a:pt x="82" y="365"/>
                    </a:lnTo>
                    <a:lnTo>
                      <a:pt x="73" y="355"/>
                    </a:lnTo>
                    <a:lnTo>
                      <a:pt x="13" y="355"/>
                    </a:lnTo>
                    <a:lnTo>
                      <a:pt x="0" y="337"/>
                    </a:lnTo>
                    <a:lnTo>
                      <a:pt x="4" y="328"/>
                    </a:lnTo>
                    <a:lnTo>
                      <a:pt x="4" y="318"/>
                    </a:lnTo>
                    <a:lnTo>
                      <a:pt x="78" y="286"/>
                    </a:lnTo>
                    <a:lnTo>
                      <a:pt x="55" y="268"/>
                    </a:lnTo>
                    <a:lnTo>
                      <a:pt x="41" y="166"/>
                    </a:lnTo>
                    <a:lnTo>
                      <a:pt x="69" y="47"/>
                    </a:lnTo>
                    <a:lnTo>
                      <a:pt x="78" y="47"/>
                    </a:lnTo>
                    <a:lnTo>
                      <a:pt x="96" y="37"/>
                    </a:lnTo>
                    <a:lnTo>
                      <a:pt x="110" y="37"/>
                    </a:lnTo>
                    <a:lnTo>
                      <a:pt x="124" y="24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65" y="14"/>
                    </a:lnTo>
                    <a:lnTo>
                      <a:pt x="184" y="0"/>
                    </a:lnTo>
                    <a:lnTo>
                      <a:pt x="193" y="0"/>
                    </a:lnTo>
                    <a:lnTo>
                      <a:pt x="207" y="10"/>
                    </a:lnTo>
                    <a:lnTo>
                      <a:pt x="230" y="14"/>
                    </a:lnTo>
                    <a:lnTo>
                      <a:pt x="253" y="10"/>
                    </a:lnTo>
                    <a:lnTo>
                      <a:pt x="271" y="14"/>
                    </a:lnTo>
                    <a:lnTo>
                      <a:pt x="308" y="42"/>
                    </a:lnTo>
                    <a:lnTo>
                      <a:pt x="317" y="42"/>
                    </a:lnTo>
                    <a:lnTo>
                      <a:pt x="331" y="47"/>
                    </a:lnTo>
                    <a:lnTo>
                      <a:pt x="340" y="37"/>
                    </a:lnTo>
                    <a:lnTo>
                      <a:pt x="350" y="37"/>
                    </a:lnTo>
                    <a:lnTo>
                      <a:pt x="354" y="47"/>
                    </a:lnTo>
                    <a:lnTo>
                      <a:pt x="368" y="51"/>
                    </a:lnTo>
                    <a:lnTo>
                      <a:pt x="373" y="47"/>
                    </a:lnTo>
                    <a:lnTo>
                      <a:pt x="377" y="60"/>
                    </a:lnTo>
                    <a:lnTo>
                      <a:pt x="386" y="60"/>
                    </a:lnTo>
                    <a:lnTo>
                      <a:pt x="391" y="70"/>
                    </a:lnTo>
                    <a:lnTo>
                      <a:pt x="391" y="74"/>
                    </a:lnTo>
                    <a:lnTo>
                      <a:pt x="396" y="83"/>
                    </a:lnTo>
                    <a:lnTo>
                      <a:pt x="409" y="102"/>
                    </a:lnTo>
                    <a:lnTo>
                      <a:pt x="414" y="8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5663424" y="3469211"/>
                <a:ext cx="500684" cy="645787"/>
              </a:xfrm>
              <a:custGeom>
                <a:avLst/>
                <a:gdLst>
                  <a:gd name="T0" fmla="*/ 231 w 314"/>
                  <a:gd name="T1" fmla="*/ 41 h 405"/>
                  <a:gd name="T2" fmla="*/ 258 w 314"/>
                  <a:gd name="T3" fmla="*/ 4 h 405"/>
                  <a:gd name="T4" fmla="*/ 272 w 314"/>
                  <a:gd name="T5" fmla="*/ 0 h 405"/>
                  <a:gd name="T6" fmla="*/ 263 w 314"/>
                  <a:gd name="T7" fmla="*/ 46 h 405"/>
                  <a:gd name="T8" fmla="*/ 314 w 314"/>
                  <a:gd name="T9" fmla="*/ 96 h 405"/>
                  <a:gd name="T10" fmla="*/ 272 w 314"/>
                  <a:gd name="T11" fmla="*/ 216 h 405"/>
                  <a:gd name="T12" fmla="*/ 235 w 314"/>
                  <a:gd name="T13" fmla="*/ 295 h 405"/>
                  <a:gd name="T14" fmla="*/ 203 w 314"/>
                  <a:gd name="T15" fmla="*/ 396 h 405"/>
                  <a:gd name="T16" fmla="*/ 212 w 314"/>
                  <a:gd name="T17" fmla="*/ 405 h 405"/>
                  <a:gd name="T18" fmla="*/ 180 w 314"/>
                  <a:gd name="T19" fmla="*/ 391 h 405"/>
                  <a:gd name="T20" fmla="*/ 148 w 314"/>
                  <a:gd name="T21" fmla="*/ 368 h 405"/>
                  <a:gd name="T22" fmla="*/ 51 w 314"/>
                  <a:gd name="T23" fmla="*/ 378 h 405"/>
                  <a:gd name="T24" fmla="*/ 46 w 314"/>
                  <a:gd name="T25" fmla="*/ 364 h 405"/>
                  <a:gd name="T26" fmla="*/ 42 w 314"/>
                  <a:gd name="T27" fmla="*/ 359 h 405"/>
                  <a:gd name="T28" fmla="*/ 33 w 314"/>
                  <a:gd name="T29" fmla="*/ 364 h 405"/>
                  <a:gd name="T30" fmla="*/ 10 w 314"/>
                  <a:gd name="T31" fmla="*/ 290 h 405"/>
                  <a:gd name="T32" fmla="*/ 0 w 314"/>
                  <a:gd name="T33" fmla="*/ 249 h 405"/>
                  <a:gd name="T34" fmla="*/ 56 w 314"/>
                  <a:gd name="T35" fmla="*/ 262 h 405"/>
                  <a:gd name="T36" fmla="*/ 74 w 314"/>
                  <a:gd name="T37" fmla="*/ 253 h 405"/>
                  <a:gd name="T38" fmla="*/ 79 w 314"/>
                  <a:gd name="T39" fmla="*/ 221 h 405"/>
                  <a:gd name="T40" fmla="*/ 97 w 314"/>
                  <a:gd name="T41" fmla="*/ 216 h 405"/>
                  <a:gd name="T42" fmla="*/ 102 w 314"/>
                  <a:gd name="T43" fmla="*/ 212 h 405"/>
                  <a:gd name="T44" fmla="*/ 111 w 314"/>
                  <a:gd name="T45" fmla="*/ 193 h 405"/>
                  <a:gd name="T46" fmla="*/ 120 w 314"/>
                  <a:gd name="T47" fmla="*/ 193 h 405"/>
                  <a:gd name="T48" fmla="*/ 106 w 314"/>
                  <a:gd name="T49" fmla="*/ 110 h 405"/>
                  <a:gd name="T50" fmla="*/ 106 w 314"/>
                  <a:gd name="T51" fmla="*/ 87 h 405"/>
                  <a:gd name="T52" fmla="*/ 152 w 314"/>
                  <a:gd name="T53" fmla="*/ 106 h 405"/>
                  <a:gd name="T54" fmla="*/ 162 w 314"/>
                  <a:gd name="T55" fmla="*/ 96 h 405"/>
                  <a:gd name="T56" fmla="*/ 162 w 314"/>
                  <a:gd name="T57" fmla="*/ 83 h 405"/>
                  <a:gd name="T58" fmla="*/ 162 w 314"/>
                  <a:gd name="T59" fmla="*/ 87 h 405"/>
                  <a:gd name="T60" fmla="*/ 180 w 314"/>
                  <a:gd name="T61" fmla="*/ 46 h 405"/>
                  <a:gd name="T62" fmla="*/ 231 w 314"/>
                  <a:gd name="T63" fmla="*/ 4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4" h="405">
                    <a:moveTo>
                      <a:pt x="231" y="41"/>
                    </a:moveTo>
                    <a:lnTo>
                      <a:pt x="258" y="4"/>
                    </a:lnTo>
                    <a:lnTo>
                      <a:pt x="272" y="0"/>
                    </a:lnTo>
                    <a:lnTo>
                      <a:pt x="263" y="46"/>
                    </a:lnTo>
                    <a:lnTo>
                      <a:pt x="314" y="96"/>
                    </a:lnTo>
                    <a:lnTo>
                      <a:pt x="272" y="216"/>
                    </a:lnTo>
                    <a:lnTo>
                      <a:pt x="235" y="295"/>
                    </a:lnTo>
                    <a:lnTo>
                      <a:pt x="203" y="396"/>
                    </a:lnTo>
                    <a:lnTo>
                      <a:pt x="212" y="405"/>
                    </a:lnTo>
                    <a:lnTo>
                      <a:pt x="180" y="391"/>
                    </a:lnTo>
                    <a:lnTo>
                      <a:pt x="148" y="368"/>
                    </a:lnTo>
                    <a:lnTo>
                      <a:pt x="51" y="378"/>
                    </a:lnTo>
                    <a:lnTo>
                      <a:pt x="46" y="364"/>
                    </a:lnTo>
                    <a:lnTo>
                      <a:pt x="42" y="359"/>
                    </a:lnTo>
                    <a:lnTo>
                      <a:pt x="33" y="364"/>
                    </a:lnTo>
                    <a:lnTo>
                      <a:pt x="10" y="290"/>
                    </a:lnTo>
                    <a:lnTo>
                      <a:pt x="0" y="249"/>
                    </a:lnTo>
                    <a:lnTo>
                      <a:pt x="56" y="262"/>
                    </a:lnTo>
                    <a:lnTo>
                      <a:pt x="74" y="253"/>
                    </a:lnTo>
                    <a:lnTo>
                      <a:pt x="79" y="221"/>
                    </a:lnTo>
                    <a:lnTo>
                      <a:pt x="97" y="216"/>
                    </a:lnTo>
                    <a:lnTo>
                      <a:pt x="102" y="212"/>
                    </a:lnTo>
                    <a:lnTo>
                      <a:pt x="111" y="193"/>
                    </a:lnTo>
                    <a:lnTo>
                      <a:pt x="120" y="193"/>
                    </a:lnTo>
                    <a:lnTo>
                      <a:pt x="106" y="110"/>
                    </a:lnTo>
                    <a:lnTo>
                      <a:pt x="106" y="87"/>
                    </a:lnTo>
                    <a:lnTo>
                      <a:pt x="152" y="106"/>
                    </a:lnTo>
                    <a:lnTo>
                      <a:pt x="162" y="96"/>
                    </a:lnTo>
                    <a:lnTo>
                      <a:pt x="162" y="83"/>
                    </a:lnTo>
                    <a:lnTo>
                      <a:pt x="162" y="87"/>
                    </a:lnTo>
                    <a:lnTo>
                      <a:pt x="180" y="46"/>
                    </a:lnTo>
                    <a:lnTo>
                      <a:pt x="23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6001465" y="4504064"/>
                <a:ext cx="441687" cy="264693"/>
              </a:xfrm>
              <a:custGeom>
                <a:avLst/>
                <a:gdLst>
                  <a:gd name="T0" fmla="*/ 198 w 277"/>
                  <a:gd name="T1" fmla="*/ 0 h 166"/>
                  <a:gd name="T2" fmla="*/ 217 w 277"/>
                  <a:gd name="T3" fmla="*/ 42 h 166"/>
                  <a:gd name="T4" fmla="*/ 277 w 277"/>
                  <a:gd name="T5" fmla="*/ 166 h 166"/>
                  <a:gd name="T6" fmla="*/ 277 w 277"/>
                  <a:gd name="T7" fmla="*/ 166 h 166"/>
                  <a:gd name="T8" fmla="*/ 203 w 277"/>
                  <a:gd name="T9" fmla="*/ 157 h 166"/>
                  <a:gd name="T10" fmla="*/ 138 w 277"/>
                  <a:gd name="T11" fmla="*/ 148 h 166"/>
                  <a:gd name="T12" fmla="*/ 106 w 277"/>
                  <a:gd name="T13" fmla="*/ 143 h 166"/>
                  <a:gd name="T14" fmla="*/ 42 w 277"/>
                  <a:gd name="T15" fmla="*/ 111 h 166"/>
                  <a:gd name="T16" fmla="*/ 0 w 277"/>
                  <a:gd name="T17" fmla="*/ 97 h 166"/>
                  <a:gd name="T18" fmla="*/ 0 w 277"/>
                  <a:gd name="T19" fmla="*/ 97 h 166"/>
                  <a:gd name="T20" fmla="*/ 5 w 277"/>
                  <a:gd name="T21" fmla="*/ 97 h 166"/>
                  <a:gd name="T22" fmla="*/ 23 w 277"/>
                  <a:gd name="T23" fmla="*/ 70 h 166"/>
                  <a:gd name="T24" fmla="*/ 23 w 277"/>
                  <a:gd name="T25" fmla="*/ 28 h 166"/>
                  <a:gd name="T26" fmla="*/ 23 w 277"/>
                  <a:gd name="T27" fmla="*/ 24 h 166"/>
                  <a:gd name="T28" fmla="*/ 32 w 277"/>
                  <a:gd name="T29" fmla="*/ 10 h 166"/>
                  <a:gd name="T30" fmla="*/ 42 w 277"/>
                  <a:gd name="T31" fmla="*/ 14 h 166"/>
                  <a:gd name="T32" fmla="*/ 56 w 277"/>
                  <a:gd name="T33" fmla="*/ 5 h 166"/>
                  <a:gd name="T34" fmla="*/ 69 w 277"/>
                  <a:gd name="T35" fmla="*/ 5 h 166"/>
                  <a:gd name="T36" fmla="*/ 83 w 277"/>
                  <a:gd name="T37" fmla="*/ 19 h 166"/>
                  <a:gd name="T38" fmla="*/ 106 w 277"/>
                  <a:gd name="T39" fmla="*/ 10 h 166"/>
                  <a:gd name="T40" fmla="*/ 115 w 277"/>
                  <a:gd name="T41" fmla="*/ 14 h 166"/>
                  <a:gd name="T42" fmla="*/ 125 w 277"/>
                  <a:gd name="T43" fmla="*/ 5 h 166"/>
                  <a:gd name="T44" fmla="*/ 148 w 277"/>
                  <a:gd name="T45" fmla="*/ 5 h 166"/>
                  <a:gd name="T46" fmla="*/ 161 w 277"/>
                  <a:gd name="T47" fmla="*/ 0 h 166"/>
                  <a:gd name="T48" fmla="*/ 198 w 277"/>
                  <a:gd name="T4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7" h="166">
                    <a:moveTo>
                      <a:pt x="198" y="0"/>
                    </a:moveTo>
                    <a:lnTo>
                      <a:pt x="217" y="42"/>
                    </a:lnTo>
                    <a:lnTo>
                      <a:pt x="277" y="166"/>
                    </a:lnTo>
                    <a:lnTo>
                      <a:pt x="277" y="166"/>
                    </a:lnTo>
                    <a:lnTo>
                      <a:pt x="203" y="157"/>
                    </a:lnTo>
                    <a:lnTo>
                      <a:pt x="138" y="148"/>
                    </a:lnTo>
                    <a:lnTo>
                      <a:pt x="106" y="143"/>
                    </a:lnTo>
                    <a:lnTo>
                      <a:pt x="42" y="111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5" y="97"/>
                    </a:lnTo>
                    <a:lnTo>
                      <a:pt x="23" y="70"/>
                    </a:lnTo>
                    <a:lnTo>
                      <a:pt x="23" y="28"/>
                    </a:lnTo>
                    <a:lnTo>
                      <a:pt x="23" y="24"/>
                    </a:lnTo>
                    <a:lnTo>
                      <a:pt x="32" y="10"/>
                    </a:lnTo>
                    <a:lnTo>
                      <a:pt x="42" y="14"/>
                    </a:lnTo>
                    <a:lnTo>
                      <a:pt x="56" y="5"/>
                    </a:lnTo>
                    <a:lnTo>
                      <a:pt x="69" y="5"/>
                    </a:lnTo>
                    <a:lnTo>
                      <a:pt x="83" y="19"/>
                    </a:lnTo>
                    <a:lnTo>
                      <a:pt x="106" y="10"/>
                    </a:lnTo>
                    <a:lnTo>
                      <a:pt x="115" y="14"/>
                    </a:lnTo>
                    <a:lnTo>
                      <a:pt x="125" y="5"/>
                    </a:lnTo>
                    <a:lnTo>
                      <a:pt x="148" y="5"/>
                    </a:lnTo>
                    <a:lnTo>
                      <a:pt x="161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163647" y="4225020"/>
                <a:ext cx="287016" cy="346014"/>
              </a:xfrm>
              <a:custGeom>
                <a:avLst/>
                <a:gdLst>
                  <a:gd name="T0" fmla="*/ 170 w 180"/>
                  <a:gd name="T1" fmla="*/ 0 h 217"/>
                  <a:gd name="T2" fmla="*/ 175 w 180"/>
                  <a:gd name="T3" fmla="*/ 23 h 217"/>
                  <a:gd name="T4" fmla="*/ 180 w 180"/>
                  <a:gd name="T5" fmla="*/ 37 h 217"/>
                  <a:gd name="T6" fmla="*/ 180 w 180"/>
                  <a:gd name="T7" fmla="*/ 60 h 217"/>
                  <a:gd name="T8" fmla="*/ 161 w 180"/>
                  <a:gd name="T9" fmla="*/ 106 h 217"/>
                  <a:gd name="T10" fmla="*/ 147 w 180"/>
                  <a:gd name="T11" fmla="*/ 116 h 217"/>
                  <a:gd name="T12" fmla="*/ 147 w 180"/>
                  <a:gd name="T13" fmla="*/ 125 h 217"/>
                  <a:gd name="T14" fmla="*/ 129 w 180"/>
                  <a:gd name="T15" fmla="*/ 139 h 217"/>
                  <a:gd name="T16" fmla="*/ 115 w 180"/>
                  <a:gd name="T17" fmla="*/ 143 h 217"/>
                  <a:gd name="T18" fmla="*/ 115 w 180"/>
                  <a:gd name="T19" fmla="*/ 148 h 217"/>
                  <a:gd name="T20" fmla="*/ 120 w 180"/>
                  <a:gd name="T21" fmla="*/ 157 h 217"/>
                  <a:gd name="T22" fmla="*/ 111 w 180"/>
                  <a:gd name="T23" fmla="*/ 166 h 217"/>
                  <a:gd name="T24" fmla="*/ 92 w 180"/>
                  <a:gd name="T25" fmla="*/ 175 h 217"/>
                  <a:gd name="T26" fmla="*/ 41 w 180"/>
                  <a:gd name="T27" fmla="*/ 217 h 217"/>
                  <a:gd name="T28" fmla="*/ 41 w 180"/>
                  <a:gd name="T29" fmla="*/ 212 h 217"/>
                  <a:gd name="T30" fmla="*/ 9 w 180"/>
                  <a:gd name="T31" fmla="*/ 180 h 217"/>
                  <a:gd name="T32" fmla="*/ 0 w 180"/>
                  <a:gd name="T33" fmla="*/ 152 h 217"/>
                  <a:gd name="T34" fmla="*/ 9 w 180"/>
                  <a:gd name="T35" fmla="*/ 111 h 217"/>
                  <a:gd name="T36" fmla="*/ 23 w 180"/>
                  <a:gd name="T37" fmla="*/ 111 h 217"/>
                  <a:gd name="T38" fmla="*/ 28 w 180"/>
                  <a:gd name="T39" fmla="*/ 97 h 217"/>
                  <a:gd name="T40" fmla="*/ 32 w 180"/>
                  <a:gd name="T41" fmla="*/ 79 h 217"/>
                  <a:gd name="T42" fmla="*/ 55 w 180"/>
                  <a:gd name="T43" fmla="*/ 69 h 217"/>
                  <a:gd name="T44" fmla="*/ 78 w 180"/>
                  <a:gd name="T45" fmla="*/ 88 h 217"/>
                  <a:gd name="T46" fmla="*/ 97 w 180"/>
                  <a:gd name="T47" fmla="*/ 65 h 217"/>
                  <a:gd name="T48" fmla="*/ 170 w 180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217">
                    <a:moveTo>
                      <a:pt x="170" y="0"/>
                    </a:moveTo>
                    <a:lnTo>
                      <a:pt x="175" y="23"/>
                    </a:lnTo>
                    <a:lnTo>
                      <a:pt x="180" y="37"/>
                    </a:lnTo>
                    <a:lnTo>
                      <a:pt x="180" y="60"/>
                    </a:lnTo>
                    <a:lnTo>
                      <a:pt x="161" y="106"/>
                    </a:lnTo>
                    <a:lnTo>
                      <a:pt x="147" y="116"/>
                    </a:lnTo>
                    <a:lnTo>
                      <a:pt x="147" y="125"/>
                    </a:lnTo>
                    <a:lnTo>
                      <a:pt x="129" y="139"/>
                    </a:lnTo>
                    <a:lnTo>
                      <a:pt x="115" y="143"/>
                    </a:lnTo>
                    <a:lnTo>
                      <a:pt x="115" y="148"/>
                    </a:lnTo>
                    <a:lnTo>
                      <a:pt x="120" y="157"/>
                    </a:lnTo>
                    <a:lnTo>
                      <a:pt x="111" y="166"/>
                    </a:lnTo>
                    <a:lnTo>
                      <a:pt x="92" y="175"/>
                    </a:lnTo>
                    <a:lnTo>
                      <a:pt x="41" y="217"/>
                    </a:lnTo>
                    <a:lnTo>
                      <a:pt x="41" y="212"/>
                    </a:lnTo>
                    <a:lnTo>
                      <a:pt x="9" y="180"/>
                    </a:lnTo>
                    <a:lnTo>
                      <a:pt x="0" y="152"/>
                    </a:lnTo>
                    <a:lnTo>
                      <a:pt x="9" y="111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2" y="79"/>
                    </a:lnTo>
                    <a:lnTo>
                      <a:pt x="55" y="69"/>
                    </a:lnTo>
                    <a:lnTo>
                      <a:pt x="78" y="88"/>
                    </a:lnTo>
                    <a:lnTo>
                      <a:pt x="97" y="6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4599869" y="4373312"/>
                <a:ext cx="425741" cy="527791"/>
              </a:xfrm>
              <a:custGeom>
                <a:avLst/>
                <a:gdLst>
                  <a:gd name="T0" fmla="*/ 50 w 267"/>
                  <a:gd name="T1" fmla="*/ 0 h 331"/>
                  <a:gd name="T2" fmla="*/ 69 w 267"/>
                  <a:gd name="T3" fmla="*/ 13 h 331"/>
                  <a:gd name="T4" fmla="*/ 87 w 267"/>
                  <a:gd name="T5" fmla="*/ 18 h 331"/>
                  <a:gd name="T6" fmla="*/ 87 w 267"/>
                  <a:gd name="T7" fmla="*/ 23 h 331"/>
                  <a:gd name="T8" fmla="*/ 97 w 267"/>
                  <a:gd name="T9" fmla="*/ 27 h 331"/>
                  <a:gd name="T10" fmla="*/ 97 w 267"/>
                  <a:gd name="T11" fmla="*/ 32 h 331"/>
                  <a:gd name="T12" fmla="*/ 106 w 267"/>
                  <a:gd name="T13" fmla="*/ 32 h 331"/>
                  <a:gd name="T14" fmla="*/ 110 w 267"/>
                  <a:gd name="T15" fmla="*/ 41 h 331"/>
                  <a:gd name="T16" fmla="*/ 115 w 267"/>
                  <a:gd name="T17" fmla="*/ 32 h 331"/>
                  <a:gd name="T18" fmla="*/ 129 w 267"/>
                  <a:gd name="T19" fmla="*/ 41 h 331"/>
                  <a:gd name="T20" fmla="*/ 133 w 267"/>
                  <a:gd name="T21" fmla="*/ 64 h 331"/>
                  <a:gd name="T22" fmla="*/ 143 w 267"/>
                  <a:gd name="T23" fmla="*/ 64 h 331"/>
                  <a:gd name="T24" fmla="*/ 152 w 267"/>
                  <a:gd name="T25" fmla="*/ 73 h 331"/>
                  <a:gd name="T26" fmla="*/ 152 w 267"/>
                  <a:gd name="T27" fmla="*/ 73 h 331"/>
                  <a:gd name="T28" fmla="*/ 156 w 267"/>
                  <a:gd name="T29" fmla="*/ 78 h 331"/>
                  <a:gd name="T30" fmla="*/ 161 w 267"/>
                  <a:gd name="T31" fmla="*/ 87 h 331"/>
                  <a:gd name="T32" fmla="*/ 212 w 267"/>
                  <a:gd name="T33" fmla="*/ 82 h 331"/>
                  <a:gd name="T34" fmla="*/ 221 w 267"/>
                  <a:gd name="T35" fmla="*/ 82 h 331"/>
                  <a:gd name="T36" fmla="*/ 244 w 267"/>
                  <a:gd name="T37" fmla="*/ 110 h 331"/>
                  <a:gd name="T38" fmla="*/ 267 w 267"/>
                  <a:gd name="T39" fmla="*/ 133 h 331"/>
                  <a:gd name="T40" fmla="*/ 253 w 267"/>
                  <a:gd name="T41" fmla="*/ 142 h 331"/>
                  <a:gd name="T42" fmla="*/ 253 w 267"/>
                  <a:gd name="T43" fmla="*/ 152 h 331"/>
                  <a:gd name="T44" fmla="*/ 248 w 267"/>
                  <a:gd name="T45" fmla="*/ 156 h 331"/>
                  <a:gd name="T46" fmla="*/ 262 w 267"/>
                  <a:gd name="T47" fmla="*/ 188 h 331"/>
                  <a:gd name="T48" fmla="*/ 258 w 267"/>
                  <a:gd name="T49" fmla="*/ 244 h 331"/>
                  <a:gd name="T50" fmla="*/ 235 w 267"/>
                  <a:gd name="T51" fmla="*/ 331 h 331"/>
                  <a:gd name="T52" fmla="*/ 221 w 267"/>
                  <a:gd name="T53" fmla="*/ 322 h 331"/>
                  <a:gd name="T54" fmla="*/ 216 w 267"/>
                  <a:gd name="T55" fmla="*/ 313 h 331"/>
                  <a:gd name="T56" fmla="*/ 198 w 267"/>
                  <a:gd name="T57" fmla="*/ 318 h 331"/>
                  <a:gd name="T58" fmla="*/ 179 w 267"/>
                  <a:gd name="T59" fmla="*/ 308 h 331"/>
                  <a:gd name="T60" fmla="*/ 170 w 267"/>
                  <a:gd name="T61" fmla="*/ 299 h 331"/>
                  <a:gd name="T62" fmla="*/ 166 w 267"/>
                  <a:gd name="T63" fmla="*/ 294 h 331"/>
                  <a:gd name="T64" fmla="*/ 152 w 267"/>
                  <a:gd name="T65" fmla="*/ 271 h 331"/>
                  <a:gd name="T66" fmla="*/ 143 w 267"/>
                  <a:gd name="T67" fmla="*/ 276 h 331"/>
                  <a:gd name="T68" fmla="*/ 120 w 267"/>
                  <a:gd name="T69" fmla="*/ 276 h 331"/>
                  <a:gd name="T70" fmla="*/ 115 w 267"/>
                  <a:gd name="T71" fmla="*/ 281 h 331"/>
                  <a:gd name="T72" fmla="*/ 120 w 267"/>
                  <a:gd name="T73" fmla="*/ 267 h 331"/>
                  <a:gd name="T74" fmla="*/ 115 w 267"/>
                  <a:gd name="T75" fmla="*/ 262 h 331"/>
                  <a:gd name="T76" fmla="*/ 78 w 267"/>
                  <a:gd name="T77" fmla="*/ 248 h 331"/>
                  <a:gd name="T78" fmla="*/ 97 w 267"/>
                  <a:gd name="T79" fmla="*/ 207 h 331"/>
                  <a:gd name="T80" fmla="*/ 78 w 267"/>
                  <a:gd name="T81" fmla="*/ 193 h 331"/>
                  <a:gd name="T82" fmla="*/ 64 w 267"/>
                  <a:gd name="T83" fmla="*/ 142 h 331"/>
                  <a:gd name="T84" fmla="*/ 37 w 267"/>
                  <a:gd name="T85" fmla="*/ 138 h 331"/>
                  <a:gd name="T86" fmla="*/ 41 w 267"/>
                  <a:gd name="T87" fmla="*/ 110 h 331"/>
                  <a:gd name="T88" fmla="*/ 18 w 267"/>
                  <a:gd name="T89" fmla="*/ 92 h 331"/>
                  <a:gd name="T90" fmla="*/ 0 w 267"/>
                  <a:gd name="T91" fmla="*/ 55 h 331"/>
                  <a:gd name="T92" fmla="*/ 9 w 267"/>
                  <a:gd name="T93" fmla="*/ 46 h 331"/>
                  <a:gd name="T94" fmla="*/ 18 w 267"/>
                  <a:gd name="T95" fmla="*/ 36 h 331"/>
                  <a:gd name="T96" fmla="*/ 27 w 267"/>
                  <a:gd name="T97" fmla="*/ 4 h 331"/>
                  <a:gd name="T98" fmla="*/ 50 w 267"/>
                  <a:gd name="T9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7" h="331">
                    <a:moveTo>
                      <a:pt x="50" y="0"/>
                    </a:moveTo>
                    <a:lnTo>
                      <a:pt x="69" y="13"/>
                    </a:lnTo>
                    <a:lnTo>
                      <a:pt x="87" y="18"/>
                    </a:lnTo>
                    <a:lnTo>
                      <a:pt x="87" y="23"/>
                    </a:lnTo>
                    <a:lnTo>
                      <a:pt x="97" y="27"/>
                    </a:lnTo>
                    <a:lnTo>
                      <a:pt x="97" y="32"/>
                    </a:lnTo>
                    <a:lnTo>
                      <a:pt x="106" y="32"/>
                    </a:lnTo>
                    <a:lnTo>
                      <a:pt x="110" y="41"/>
                    </a:lnTo>
                    <a:lnTo>
                      <a:pt x="115" y="32"/>
                    </a:lnTo>
                    <a:lnTo>
                      <a:pt x="129" y="41"/>
                    </a:lnTo>
                    <a:lnTo>
                      <a:pt x="133" y="64"/>
                    </a:lnTo>
                    <a:lnTo>
                      <a:pt x="143" y="64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6" y="78"/>
                    </a:lnTo>
                    <a:lnTo>
                      <a:pt x="161" y="87"/>
                    </a:lnTo>
                    <a:lnTo>
                      <a:pt x="212" y="82"/>
                    </a:lnTo>
                    <a:lnTo>
                      <a:pt x="221" y="82"/>
                    </a:lnTo>
                    <a:lnTo>
                      <a:pt x="244" y="110"/>
                    </a:lnTo>
                    <a:lnTo>
                      <a:pt x="267" y="133"/>
                    </a:lnTo>
                    <a:lnTo>
                      <a:pt x="253" y="142"/>
                    </a:lnTo>
                    <a:lnTo>
                      <a:pt x="253" y="152"/>
                    </a:lnTo>
                    <a:lnTo>
                      <a:pt x="248" y="156"/>
                    </a:lnTo>
                    <a:lnTo>
                      <a:pt x="262" y="188"/>
                    </a:lnTo>
                    <a:lnTo>
                      <a:pt x="258" y="244"/>
                    </a:lnTo>
                    <a:lnTo>
                      <a:pt x="235" y="331"/>
                    </a:lnTo>
                    <a:lnTo>
                      <a:pt x="221" y="322"/>
                    </a:lnTo>
                    <a:lnTo>
                      <a:pt x="216" y="313"/>
                    </a:lnTo>
                    <a:lnTo>
                      <a:pt x="198" y="318"/>
                    </a:lnTo>
                    <a:lnTo>
                      <a:pt x="179" y="308"/>
                    </a:lnTo>
                    <a:lnTo>
                      <a:pt x="170" y="299"/>
                    </a:lnTo>
                    <a:lnTo>
                      <a:pt x="166" y="294"/>
                    </a:lnTo>
                    <a:lnTo>
                      <a:pt x="152" y="271"/>
                    </a:lnTo>
                    <a:lnTo>
                      <a:pt x="143" y="276"/>
                    </a:lnTo>
                    <a:lnTo>
                      <a:pt x="120" y="276"/>
                    </a:lnTo>
                    <a:lnTo>
                      <a:pt x="115" y="281"/>
                    </a:lnTo>
                    <a:lnTo>
                      <a:pt x="120" y="267"/>
                    </a:lnTo>
                    <a:lnTo>
                      <a:pt x="115" y="262"/>
                    </a:lnTo>
                    <a:lnTo>
                      <a:pt x="78" y="248"/>
                    </a:lnTo>
                    <a:lnTo>
                      <a:pt x="97" y="207"/>
                    </a:lnTo>
                    <a:lnTo>
                      <a:pt x="78" y="193"/>
                    </a:lnTo>
                    <a:lnTo>
                      <a:pt x="64" y="142"/>
                    </a:lnTo>
                    <a:lnTo>
                      <a:pt x="37" y="138"/>
                    </a:lnTo>
                    <a:lnTo>
                      <a:pt x="41" y="110"/>
                    </a:lnTo>
                    <a:lnTo>
                      <a:pt x="18" y="92"/>
                    </a:lnTo>
                    <a:lnTo>
                      <a:pt x="0" y="55"/>
                    </a:lnTo>
                    <a:lnTo>
                      <a:pt x="9" y="46"/>
                    </a:lnTo>
                    <a:lnTo>
                      <a:pt x="18" y="36"/>
                    </a:lnTo>
                    <a:lnTo>
                      <a:pt x="27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5267979" y="4055999"/>
                <a:ext cx="822780" cy="639409"/>
              </a:xfrm>
              <a:custGeom>
                <a:avLst/>
                <a:gdLst>
                  <a:gd name="T0" fmla="*/ 318 w 516"/>
                  <a:gd name="T1" fmla="*/ 28 h 401"/>
                  <a:gd name="T2" fmla="*/ 285 w 516"/>
                  <a:gd name="T3" fmla="*/ 51 h 401"/>
                  <a:gd name="T4" fmla="*/ 271 w 516"/>
                  <a:gd name="T5" fmla="*/ 65 h 401"/>
                  <a:gd name="T6" fmla="*/ 281 w 516"/>
                  <a:gd name="T7" fmla="*/ 51 h 401"/>
                  <a:gd name="T8" fmla="*/ 281 w 516"/>
                  <a:gd name="T9" fmla="*/ 37 h 401"/>
                  <a:gd name="T10" fmla="*/ 253 w 516"/>
                  <a:gd name="T11" fmla="*/ 28 h 401"/>
                  <a:gd name="T12" fmla="*/ 221 w 516"/>
                  <a:gd name="T13" fmla="*/ 33 h 401"/>
                  <a:gd name="T14" fmla="*/ 175 w 516"/>
                  <a:gd name="T15" fmla="*/ 56 h 401"/>
                  <a:gd name="T16" fmla="*/ 166 w 516"/>
                  <a:gd name="T17" fmla="*/ 37 h 401"/>
                  <a:gd name="T18" fmla="*/ 184 w 516"/>
                  <a:gd name="T19" fmla="*/ 19 h 401"/>
                  <a:gd name="T20" fmla="*/ 189 w 516"/>
                  <a:gd name="T21" fmla="*/ 23 h 401"/>
                  <a:gd name="T22" fmla="*/ 198 w 516"/>
                  <a:gd name="T23" fmla="*/ 23 h 401"/>
                  <a:gd name="T24" fmla="*/ 189 w 516"/>
                  <a:gd name="T25" fmla="*/ 19 h 401"/>
                  <a:gd name="T26" fmla="*/ 184 w 516"/>
                  <a:gd name="T27" fmla="*/ 14 h 401"/>
                  <a:gd name="T28" fmla="*/ 175 w 516"/>
                  <a:gd name="T29" fmla="*/ 10 h 401"/>
                  <a:gd name="T30" fmla="*/ 170 w 516"/>
                  <a:gd name="T31" fmla="*/ 10 h 401"/>
                  <a:gd name="T32" fmla="*/ 166 w 516"/>
                  <a:gd name="T33" fmla="*/ 5 h 401"/>
                  <a:gd name="T34" fmla="*/ 156 w 516"/>
                  <a:gd name="T35" fmla="*/ 5 h 401"/>
                  <a:gd name="T36" fmla="*/ 156 w 516"/>
                  <a:gd name="T37" fmla="*/ 14 h 401"/>
                  <a:gd name="T38" fmla="*/ 147 w 516"/>
                  <a:gd name="T39" fmla="*/ 23 h 401"/>
                  <a:gd name="T40" fmla="*/ 143 w 516"/>
                  <a:gd name="T41" fmla="*/ 28 h 401"/>
                  <a:gd name="T42" fmla="*/ 138 w 516"/>
                  <a:gd name="T43" fmla="*/ 46 h 401"/>
                  <a:gd name="T44" fmla="*/ 124 w 516"/>
                  <a:gd name="T45" fmla="*/ 56 h 401"/>
                  <a:gd name="T46" fmla="*/ 115 w 516"/>
                  <a:gd name="T47" fmla="*/ 56 h 401"/>
                  <a:gd name="T48" fmla="*/ 106 w 516"/>
                  <a:gd name="T49" fmla="*/ 56 h 401"/>
                  <a:gd name="T50" fmla="*/ 97 w 516"/>
                  <a:gd name="T51" fmla="*/ 51 h 401"/>
                  <a:gd name="T52" fmla="*/ 78 w 516"/>
                  <a:gd name="T53" fmla="*/ 51 h 401"/>
                  <a:gd name="T54" fmla="*/ 69 w 516"/>
                  <a:gd name="T55" fmla="*/ 60 h 401"/>
                  <a:gd name="T56" fmla="*/ 64 w 516"/>
                  <a:gd name="T57" fmla="*/ 56 h 401"/>
                  <a:gd name="T58" fmla="*/ 50 w 516"/>
                  <a:gd name="T59" fmla="*/ 60 h 401"/>
                  <a:gd name="T60" fmla="*/ 46 w 516"/>
                  <a:gd name="T61" fmla="*/ 42 h 401"/>
                  <a:gd name="T62" fmla="*/ 27 w 516"/>
                  <a:gd name="T63" fmla="*/ 46 h 401"/>
                  <a:gd name="T64" fmla="*/ 9 w 516"/>
                  <a:gd name="T65" fmla="*/ 60 h 401"/>
                  <a:gd name="T66" fmla="*/ 14 w 516"/>
                  <a:gd name="T67" fmla="*/ 102 h 401"/>
                  <a:gd name="T68" fmla="*/ 14 w 516"/>
                  <a:gd name="T69" fmla="*/ 134 h 401"/>
                  <a:gd name="T70" fmla="*/ 37 w 516"/>
                  <a:gd name="T71" fmla="*/ 180 h 401"/>
                  <a:gd name="T72" fmla="*/ 41 w 516"/>
                  <a:gd name="T73" fmla="*/ 189 h 401"/>
                  <a:gd name="T74" fmla="*/ 50 w 516"/>
                  <a:gd name="T75" fmla="*/ 208 h 401"/>
                  <a:gd name="T76" fmla="*/ 32 w 516"/>
                  <a:gd name="T77" fmla="*/ 254 h 401"/>
                  <a:gd name="T78" fmla="*/ 32 w 516"/>
                  <a:gd name="T79" fmla="*/ 268 h 401"/>
                  <a:gd name="T80" fmla="*/ 50 w 516"/>
                  <a:gd name="T81" fmla="*/ 277 h 401"/>
                  <a:gd name="T82" fmla="*/ 60 w 516"/>
                  <a:gd name="T83" fmla="*/ 291 h 401"/>
                  <a:gd name="T84" fmla="*/ 97 w 516"/>
                  <a:gd name="T85" fmla="*/ 318 h 401"/>
                  <a:gd name="T86" fmla="*/ 106 w 516"/>
                  <a:gd name="T87" fmla="*/ 337 h 401"/>
                  <a:gd name="T88" fmla="*/ 106 w 516"/>
                  <a:gd name="T89" fmla="*/ 355 h 401"/>
                  <a:gd name="T90" fmla="*/ 115 w 516"/>
                  <a:gd name="T91" fmla="*/ 369 h 401"/>
                  <a:gd name="T92" fmla="*/ 152 w 516"/>
                  <a:gd name="T93" fmla="*/ 392 h 401"/>
                  <a:gd name="T94" fmla="*/ 179 w 516"/>
                  <a:gd name="T95" fmla="*/ 364 h 401"/>
                  <a:gd name="T96" fmla="*/ 253 w 516"/>
                  <a:gd name="T97" fmla="*/ 369 h 401"/>
                  <a:gd name="T98" fmla="*/ 327 w 516"/>
                  <a:gd name="T99" fmla="*/ 272 h 401"/>
                  <a:gd name="T100" fmla="*/ 396 w 516"/>
                  <a:gd name="T101" fmla="*/ 286 h 401"/>
                  <a:gd name="T102" fmla="*/ 396 w 516"/>
                  <a:gd name="T103" fmla="*/ 286 h 401"/>
                  <a:gd name="T104" fmla="*/ 446 w 516"/>
                  <a:gd name="T105" fmla="*/ 258 h 401"/>
                  <a:gd name="T106" fmla="*/ 460 w 516"/>
                  <a:gd name="T107" fmla="*/ 268 h 401"/>
                  <a:gd name="T108" fmla="*/ 469 w 516"/>
                  <a:gd name="T109" fmla="*/ 249 h 401"/>
                  <a:gd name="T110" fmla="*/ 483 w 516"/>
                  <a:gd name="T111" fmla="*/ 231 h 401"/>
                  <a:gd name="T112" fmla="*/ 502 w 516"/>
                  <a:gd name="T113" fmla="*/ 185 h 401"/>
                  <a:gd name="T114" fmla="*/ 516 w 516"/>
                  <a:gd name="T115" fmla="*/ 83 h 401"/>
                  <a:gd name="T116" fmla="*/ 428 w 516"/>
                  <a:gd name="T117" fmla="*/ 23 h 401"/>
                  <a:gd name="T118" fmla="*/ 299 w 516"/>
                  <a:gd name="T119" fmla="*/ 1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6" h="401">
                    <a:moveTo>
                      <a:pt x="299" y="10"/>
                    </a:moveTo>
                    <a:lnTo>
                      <a:pt x="318" y="28"/>
                    </a:lnTo>
                    <a:lnTo>
                      <a:pt x="299" y="46"/>
                    </a:lnTo>
                    <a:lnTo>
                      <a:pt x="285" y="51"/>
                    </a:lnTo>
                    <a:lnTo>
                      <a:pt x="281" y="60"/>
                    </a:lnTo>
                    <a:lnTo>
                      <a:pt x="271" y="65"/>
                    </a:lnTo>
                    <a:lnTo>
                      <a:pt x="271" y="56"/>
                    </a:lnTo>
                    <a:lnTo>
                      <a:pt x="281" y="51"/>
                    </a:lnTo>
                    <a:lnTo>
                      <a:pt x="271" y="46"/>
                    </a:lnTo>
                    <a:lnTo>
                      <a:pt x="281" y="37"/>
                    </a:lnTo>
                    <a:lnTo>
                      <a:pt x="276" y="23"/>
                    </a:lnTo>
                    <a:lnTo>
                      <a:pt x="253" y="28"/>
                    </a:lnTo>
                    <a:lnTo>
                      <a:pt x="248" y="23"/>
                    </a:lnTo>
                    <a:lnTo>
                      <a:pt x="221" y="33"/>
                    </a:lnTo>
                    <a:lnTo>
                      <a:pt x="193" y="51"/>
                    </a:lnTo>
                    <a:lnTo>
                      <a:pt x="175" y="56"/>
                    </a:lnTo>
                    <a:lnTo>
                      <a:pt x="175" y="51"/>
                    </a:lnTo>
                    <a:lnTo>
                      <a:pt x="166" y="37"/>
                    </a:lnTo>
                    <a:lnTo>
                      <a:pt x="184" y="28"/>
                    </a:lnTo>
                    <a:lnTo>
                      <a:pt x="184" y="19"/>
                    </a:lnTo>
                    <a:lnTo>
                      <a:pt x="184" y="28"/>
                    </a:lnTo>
                    <a:lnTo>
                      <a:pt x="189" y="23"/>
                    </a:lnTo>
                    <a:lnTo>
                      <a:pt x="189" y="19"/>
                    </a:lnTo>
                    <a:lnTo>
                      <a:pt x="198" y="23"/>
                    </a:lnTo>
                    <a:lnTo>
                      <a:pt x="193" y="14"/>
                    </a:lnTo>
                    <a:lnTo>
                      <a:pt x="189" y="19"/>
                    </a:lnTo>
                    <a:lnTo>
                      <a:pt x="189" y="10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75" y="10"/>
                    </a:lnTo>
                    <a:lnTo>
                      <a:pt x="175" y="14"/>
                    </a:lnTo>
                    <a:lnTo>
                      <a:pt x="170" y="10"/>
                    </a:lnTo>
                    <a:lnTo>
                      <a:pt x="175" y="5"/>
                    </a:lnTo>
                    <a:lnTo>
                      <a:pt x="166" y="5"/>
                    </a:lnTo>
                    <a:lnTo>
                      <a:pt x="166" y="10"/>
                    </a:lnTo>
                    <a:lnTo>
                      <a:pt x="156" y="5"/>
                    </a:lnTo>
                    <a:lnTo>
                      <a:pt x="152" y="10"/>
                    </a:lnTo>
                    <a:lnTo>
                      <a:pt x="156" y="14"/>
                    </a:lnTo>
                    <a:lnTo>
                      <a:pt x="147" y="14"/>
                    </a:lnTo>
                    <a:lnTo>
                      <a:pt x="147" y="23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7" y="28"/>
                    </a:lnTo>
                    <a:lnTo>
                      <a:pt x="138" y="46"/>
                    </a:lnTo>
                    <a:lnTo>
                      <a:pt x="133" y="46"/>
                    </a:lnTo>
                    <a:lnTo>
                      <a:pt x="124" y="56"/>
                    </a:lnTo>
                    <a:lnTo>
                      <a:pt x="115" y="60"/>
                    </a:lnTo>
                    <a:lnTo>
                      <a:pt x="115" y="56"/>
                    </a:lnTo>
                    <a:lnTo>
                      <a:pt x="110" y="65"/>
                    </a:lnTo>
                    <a:lnTo>
                      <a:pt x="106" y="56"/>
                    </a:lnTo>
                    <a:lnTo>
                      <a:pt x="106" y="46"/>
                    </a:lnTo>
                    <a:lnTo>
                      <a:pt x="97" y="51"/>
                    </a:lnTo>
                    <a:lnTo>
                      <a:pt x="92" y="46"/>
                    </a:lnTo>
                    <a:lnTo>
                      <a:pt x="78" y="51"/>
                    </a:lnTo>
                    <a:lnTo>
                      <a:pt x="73" y="56"/>
                    </a:lnTo>
                    <a:lnTo>
                      <a:pt x="69" y="60"/>
                    </a:lnTo>
                    <a:lnTo>
                      <a:pt x="64" y="60"/>
                    </a:lnTo>
                    <a:lnTo>
                      <a:pt x="64" y="56"/>
                    </a:lnTo>
                    <a:lnTo>
                      <a:pt x="64" y="46"/>
                    </a:lnTo>
                    <a:lnTo>
                      <a:pt x="50" y="60"/>
                    </a:lnTo>
                    <a:lnTo>
                      <a:pt x="50" y="56"/>
                    </a:lnTo>
                    <a:lnTo>
                      <a:pt x="46" y="42"/>
                    </a:lnTo>
                    <a:lnTo>
                      <a:pt x="32" y="37"/>
                    </a:lnTo>
                    <a:lnTo>
                      <a:pt x="27" y="46"/>
                    </a:lnTo>
                    <a:lnTo>
                      <a:pt x="9" y="51"/>
                    </a:lnTo>
                    <a:lnTo>
                      <a:pt x="9" y="60"/>
                    </a:lnTo>
                    <a:lnTo>
                      <a:pt x="0" y="83"/>
                    </a:lnTo>
                    <a:lnTo>
                      <a:pt x="14" y="102"/>
                    </a:lnTo>
                    <a:lnTo>
                      <a:pt x="18" y="106"/>
                    </a:lnTo>
                    <a:lnTo>
                      <a:pt x="14" y="134"/>
                    </a:lnTo>
                    <a:lnTo>
                      <a:pt x="41" y="162"/>
                    </a:lnTo>
                    <a:lnTo>
                      <a:pt x="37" y="180"/>
                    </a:lnTo>
                    <a:lnTo>
                      <a:pt x="32" y="185"/>
                    </a:lnTo>
                    <a:lnTo>
                      <a:pt x="41" y="189"/>
                    </a:lnTo>
                    <a:lnTo>
                      <a:pt x="41" y="203"/>
                    </a:lnTo>
                    <a:lnTo>
                      <a:pt x="50" y="208"/>
                    </a:lnTo>
                    <a:lnTo>
                      <a:pt x="46" y="231"/>
                    </a:lnTo>
                    <a:lnTo>
                      <a:pt x="32" y="254"/>
                    </a:lnTo>
                    <a:lnTo>
                      <a:pt x="27" y="263"/>
                    </a:lnTo>
                    <a:lnTo>
                      <a:pt x="32" y="268"/>
                    </a:lnTo>
                    <a:lnTo>
                      <a:pt x="46" y="268"/>
                    </a:lnTo>
                    <a:lnTo>
                      <a:pt x="50" y="277"/>
                    </a:lnTo>
                    <a:lnTo>
                      <a:pt x="60" y="281"/>
                    </a:lnTo>
                    <a:lnTo>
                      <a:pt x="60" y="291"/>
                    </a:lnTo>
                    <a:lnTo>
                      <a:pt x="87" y="300"/>
                    </a:lnTo>
                    <a:lnTo>
                      <a:pt x="97" y="318"/>
                    </a:lnTo>
                    <a:lnTo>
                      <a:pt x="101" y="323"/>
                    </a:lnTo>
                    <a:lnTo>
                      <a:pt x="106" y="337"/>
                    </a:lnTo>
                    <a:lnTo>
                      <a:pt x="110" y="341"/>
                    </a:lnTo>
                    <a:lnTo>
                      <a:pt x="106" y="355"/>
                    </a:lnTo>
                    <a:lnTo>
                      <a:pt x="106" y="369"/>
                    </a:lnTo>
                    <a:lnTo>
                      <a:pt x="115" y="369"/>
                    </a:lnTo>
                    <a:lnTo>
                      <a:pt x="120" y="383"/>
                    </a:lnTo>
                    <a:lnTo>
                      <a:pt x="152" y="392"/>
                    </a:lnTo>
                    <a:lnTo>
                      <a:pt x="170" y="401"/>
                    </a:lnTo>
                    <a:lnTo>
                      <a:pt x="179" y="364"/>
                    </a:lnTo>
                    <a:lnTo>
                      <a:pt x="239" y="369"/>
                    </a:lnTo>
                    <a:lnTo>
                      <a:pt x="253" y="369"/>
                    </a:lnTo>
                    <a:lnTo>
                      <a:pt x="276" y="369"/>
                    </a:lnTo>
                    <a:lnTo>
                      <a:pt x="327" y="272"/>
                    </a:lnTo>
                    <a:lnTo>
                      <a:pt x="368" y="295"/>
                    </a:lnTo>
                    <a:lnTo>
                      <a:pt x="396" y="286"/>
                    </a:lnTo>
                    <a:lnTo>
                      <a:pt x="396" y="286"/>
                    </a:lnTo>
                    <a:lnTo>
                      <a:pt x="396" y="286"/>
                    </a:lnTo>
                    <a:lnTo>
                      <a:pt x="442" y="258"/>
                    </a:lnTo>
                    <a:lnTo>
                      <a:pt x="446" y="258"/>
                    </a:lnTo>
                    <a:lnTo>
                      <a:pt x="446" y="258"/>
                    </a:lnTo>
                    <a:lnTo>
                      <a:pt x="460" y="268"/>
                    </a:lnTo>
                    <a:lnTo>
                      <a:pt x="460" y="272"/>
                    </a:lnTo>
                    <a:lnTo>
                      <a:pt x="469" y="249"/>
                    </a:lnTo>
                    <a:lnTo>
                      <a:pt x="479" y="245"/>
                    </a:lnTo>
                    <a:lnTo>
                      <a:pt x="483" y="231"/>
                    </a:lnTo>
                    <a:lnTo>
                      <a:pt x="511" y="208"/>
                    </a:lnTo>
                    <a:lnTo>
                      <a:pt x="502" y="185"/>
                    </a:lnTo>
                    <a:lnTo>
                      <a:pt x="516" y="143"/>
                    </a:lnTo>
                    <a:lnTo>
                      <a:pt x="516" y="83"/>
                    </a:lnTo>
                    <a:lnTo>
                      <a:pt x="460" y="37"/>
                    </a:lnTo>
                    <a:lnTo>
                      <a:pt x="428" y="23"/>
                    </a:lnTo>
                    <a:lnTo>
                      <a:pt x="396" y="0"/>
                    </a:lnTo>
                    <a:lnTo>
                      <a:pt x="299" y="1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1229023" y="3960327"/>
                <a:ext cx="258315" cy="272666"/>
              </a:xfrm>
              <a:custGeom>
                <a:avLst/>
                <a:gdLst>
                  <a:gd name="T0" fmla="*/ 74 w 162"/>
                  <a:gd name="T1" fmla="*/ 5 h 171"/>
                  <a:gd name="T2" fmla="*/ 79 w 162"/>
                  <a:gd name="T3" fmla="*/ 0 h 171"/>
                  <a:gd name="T4" fmla="*/ 88 w 162"/>
                  <a:gd name="T5" fmla="*/ 5 h 171"/>
                  <a:gd name="T6" fmla="*/ 102 w 162"/>
                  <a:gd name="T7" fmla="*/ 0 h 171"/>
                  <a:gd name="T8" fmla="*/ 97 w 162"/>
                  <a:gd name="T9" fmla="*/ 14 h 171"/>
                  <a:gd name="T10" fmla="*/ 111 w 162"/>
                  <a:gd name="T11" fmla="*/ 19 h 171"/>
                  <a:gd name="T12" fmla="*/ 106 w 162"/>
                  <a:gd name="T13" fmla="*/ 28 h 171"/>
                  <a:gd name="T14" fmla="*/ 116 w 162"/>
                  <a:gd name="T15" fmla="*/ 42 h 171"/>
                  <a:gd name="T16" fmla="*/ 129 w 162"/>
                  <a:gd name="T17" fmla="*/ 47 h 171"/>
                  <a:gd name="T18" fmla="*/ 152 w 162"/>
                  <a:gd name="T19" fmla="*/ 37 h 171"/>
                  <a:gd name="T20" fmla="*/ 152 w 162"/>
                  <a:gd name="T21" fmla="*/ 19 h 171"/>
                  <a:gd name="T22" fmla="*/ 162 w 162"/>
                  <a:gd name="T23" fmla="*/ 33 h 171"/>
                  <a:gd name="T24" fmla="*/ 152 w 162"/>
                  <a:gd name="T25" fmla="*/ 51 h 171"/>
                  <a:gd name="T26" fmla="*/ 152 w 162"/>
                  <a:gd name="T27" fmla="*/ 97 h 171"/>
                  <a:gd name="T28" fmla="*/ 148 w 162"/>
                  <a:gd name="T29" fmla="*/ 97 h 171"/>
                  <a:gd name="T30" fmla="*/ 134 w 162"/>
                  <a:gd name="T31" fmla="*/ 129 h 171"/>
                  <a:gd name="T32" fmla="*/ 116 w 162"/>
                  <a:gd name="T33" fmla="*/ 148 h 171"/>
                  <a:gd name="T34" fmla="*/ 116 w 162"/>
                  <a:gd name="T35" fmla="*/ 157 h 171"/>
                  <a:gd name="T36" fmla="*/ 111 w 162"/>
                  <a:gd name="T37" fmla="*/ 162 h 171"/>
                  <a:gd name="T38" fmla="*/ 93 w 162"/>
                  <a:gd name="T39" fmla="*/ 153 h 171"/>
                  <a:gd name="T40" fmla="*/ 83 w 162"/>
                  <a:gd name="T41" fmla="*/ 166 h 171"/>
                  <a:gd name="T42" fmla="*/ 65 w 162"/>
                  <a:gd name="T43" fmla="*/ 171 h 171"/>
                  <a:gd name="T44" fmla="*/ 60 w 162"/>
                  <a:gd name="T45" fmla="*/ 171 h 171"/>
                  <a:gd name="T46" fmla="*/ 60 w 162"/>
                  <a:gd name="T47" fmla="*/ 162 h 171"/>
                  <a:gd name="T48" fmla="*/ 46 w 162"/>
                  <a:gd name="T49" fmla="*/ 157 h 171"/>
                  <a:gd name="T50" fmla="*/ 0 w 162"/>
                  <a:gd name="T51" fmla="*/ 74 h 171"/>
                  <a:gd name="T52" fmla="*/ 10 w 162"/>
                  <a:gd name="T53" fmla="*/ 70 h 171"/>
                  <a:gd name="T54" fmla="*/ 23 w 162"/>
                  <a:gd name="T55" fmla="*/ 60 h 171"/>
                  <a:gd name="T56" fmla="*/ 14 w 162"/>
                  <a:gd name="T57" fmla="*/ 47 h 171"/>
                  <a:gd name="T58" fmla="*/ 37 w 162"/>
                  <a:gd name="T59" fmla="*/ 33 h 171"/>
                  <a:gd name="T60" fmla="*/ 60 w 162"/>
                  <a:gd name="T61" fmla="*/ 5 h 171"/>
                  <a:gd name="T62" fmla="*/ 74 w 162"/>
                  <a:gd name="T63" fmla="*/ 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2" h="171">
                    <a:moveTo>
                      <a:pt x="74" y="5"/>
                    </a:moveTo>
                    <a:lnTo>
                      <a:pt x="79" y="0"/>
                    </a:lnTo>
                    <a:lnTo>
                      <a:pt x="88" y="5"/>
                    </a:lnTo>
                    <a:lnTo>
                      <a:pt x="102" y="0"/>
                    </a:lnTo>
                    <a:lnTo>
                      <a:pt x="97" y="14"/>
                    </a:lnTo>
                    <a:lnTo>
                      <a:pt x="111" y="19"/>
                    </a:lnTo>
                    <a:lnTo>
                      <a:pt x="106" y="28"/>
                    </a:lnTo>
                    <a:lnTo>
                      <a:pt x="116" y="42"/>
                    </a:lnTo>
                    <a:lnTo>
                      <a:pt x="129" y="47"/>
                    </a:lnTo>
                    <a:lnTo>
                      <a:pt x="152" y="37"/>
                    </a:lnTo>
                    <a:lnTo>
                      <a:pt x="152" y="19"/>
                    </a:lnTo>
                    <a:lnTo>
                      <a:pt x="162" y="33"/>
                    </a:lnTo>
                    <a:lnTo>
                      <a:pt x="152" y="51"/>
                    </a:lnTo>
                    <a:lnTo>
                      <a:pt x="152" y="97"/>
                    </a:lnTo>
                    <a:lnTo>
                      <a:pt x="148" y="97"/>
                    </a:lnTo>
                    <a:lnTo>
                      <a:pt x="134" y="129"/>
                    </a:lnTo>
                    <a:lnTo>
                      <a:pt x="116" y="148"/>
                    </a:lnTo>
                    <a:lnTo>
                      <a:pt x="116" y="157"/>
                    </a:lnTo>
                    <a:lnTo>
                      <a:pt x="111" y="162"/>
                    </a:lnTo>
                    <a:lnTo>
                      <a:pt x="93" y="153"/>
                    </a:lnTo>
                    <a:lnTo>
                      <a:pt x="83" y="166"/>
                    </a:lnTo>
                    <a:lnTo>
                      <a:pt x="65" y="171"/>
                    </a:lnTo>
                    <a:lnTo>
                      <a:pt x="60" y="171"/>
                    </a:lnTo>
                    <a:lnTo>
                      <a:pt x="60" y="162"/>
                    </a:lnTo>
                    <a:lnTo>
                      <a:pt x="46" y="157"/>
                    </a:lnTo>
                    <a:lnTo>
                      <a:pt x="0" y="74"/>
                    </a:lnTo>
                    <a:lnTo>
                      <a:pt x="10" y="70"/>
                    </a:lnTo>
                    <a:lnTo>
                      <a:pt x="23" y="60"/>
                    </a:lnTo>
                    <a:lnTo>
                      <a:pt x="14" y="47"/>
                    </a:lnTo>
                    <a:lnTo>
                      <a:pt x="37" y="33"/>
                    </a:lnTo>
                    <a:lnTo>
                      <a:pt x="60" y="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8211490" y="3512264"/>
                <a:ext cx="382688" cy="294989"/>
              </a:xfrm>
              <a:custGeom>
                <a:avLst/>
                <a:gdLst>
                  <a:gd name="T0" fmla="*/ 240 w 240"/>
                  <a:gd name="T1" fmla="*/ 185 h 185"/>
                  <a:gd name="T2" fmla="*/ 230 w 240"/>
                  <a:gd name="T3" fmla="*/ 162 h 185"/>
                  <a:gd name="T4" fmla="*/ 207 w 240"/>
                  <a:gd name="T5" fmla="*/ 157 h 185"/>
                  <a:gd name="T6" fmla="*/ 198 w 240"/>
                  <a:gd name="T7" fmla="*/ 125 h 185"/>
                  <a:gd name="T8" fmla="*/ 198 w 240"/>
                  <a:gd name="T9" fmla="*/ 106 h 185"/>
                  <a:gd name="T10" fmla="*/ 194 w 240"/>
                  <a:gd name="T11" fmla="*/ 102 h 185"/>
                  <a:gd name="T12" fmla="*/ 194 w 240"/>
                  <a:gd name="T13" fmla="*/ 65 h 185"/>
                  <a:gd name="T14" fmla="*/ 166 w 240"/>
                  <a:gd name="T15" fmla="*/ 69 h 185"/>
                  <a:gd name="T16" fmla="*/ 147 w 240"/>
                  <a:gd name="T17" fmla="*/ 65 h 185"/>
                  <a:gd name="T18" fmla="*/ 143 w 240"/>
                  <a:gd name="T19" fmla="*/ 65 h 185"/>
                  <a:gd name="T20" fmla="*/ 143 w 240"/>
                  <a:gd name="T21" fmla="*/ 60 h 185"/>
                  <a:gd name="T22" fmla="*/ 129 w 240"/>
                  <a:gd name="T23" fmla="*/ 51 h 185"/>
                  <a:gd name="T24" fmla="*/ 124 w 240"/>
                  <a:gd name="T25" fmla="*/ 51 h 185"/>
                  <a:gd name="T26" fmla="*/ 120 w 240"/>
                  <a:gd name="T27" fmla="*/ 42 h 185"/>
                  <a:gd name="T28" fmla="*/ 111 w 240"/>
                  <a:gd name="T29" fmla="*/ 42 h 185"/>
                  <a:gd name="T30" fmla="*/ 111 w 240"/>
                  <a:gd name="T31" fmla="*/ 37 h 185"/>
                  <a:gd name="T32" fmla="*/ 115 w 240"/>
                  <a:gd name="T33" fmla="*/ 28 h 185"/>
                  <a:gd name="T34" fmla="*/ 106 w 240"/>
                  <a:gd name="T35" fmla="*/ 28 h 185"/>
                  <a:gd name="T36" fmla="*/ 97 w 240"/>
                  <a:gd name="T37" fmla="*/ 42 h 185"/>
                  <a:gd name="T38" fmla="*/ 74 w 240"/>
                  <a:gd name="T39" fmla="*/ 19 h 185"/>
                  <a:gd name="T40" fmla="*/ 60 w 240"/>
                  <a:gd name="T41" fmla="*/ 19 h 185"/>
                  <a:gd name="T42" fmla="*/ 60 w 240"/>
                  <a:gd name="T43" fmla="*/ 19 h 185"/>
                  <a:gd name="T44" fmla="*/ 46 w 240"/>
                  <a:gd name="T45" fmla="*/ 10 h 185"/>
                  <a:gd name="T46" fmla="*/ 19 w 240"/>
                  <a:gd name="T47" fmla="*/ 0 h 185"/>
                  <a:gd name="T48" fmla="*/ 0 w 240"/>
                  <a:gd name="T49" fmla="*/ 148 h 185"/>
                  <a:gd name="T50" fmla="*/ 19 w 240"/>
                  <a:gd name="T51" fmla="*/ 148 h 185"/>
                  <a:gd name="T52" fmla="*/ 37 w 240"/>
                  <a:gd name="T53" fmla="*/ 152 h 185"/>
                  <a:gd name="T54" fmla="*/ 65 w 240"/>
                  <a:gd name="T55" fmla="*/ 152 h 185"/>
                  <a:gd name="T56" fmla="*/ 69 w 240"/>
                  <a:gd name="T57" fmla="*/ 143 h 185"/>
                  <a:gd name="T58" fmla="*/ 120 w 240"/>
                  <a:gd name="T59" fmla="*/ 116 h 185"/>
                  <a:gd name="T60" fmla="*/ 161 w 240"/>
                  <a:gd name="T61" fmla="*/ 125 h 185"/>
                  <a:gd name="T62" fmla="*/ 166 w 240"/>
                  <a:gd name="T63" fmla="*/ 134 h 185"/>
                  <a:gd name="T64" fmla="*/ 189 w 240"/>
                  <a:gd name="T65" fmla="*/ 143 h 185"/>
                  <a:gd name="T66" fmla="*/ 240 w 240"/>
                  <a:gd name="T6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85">
                    <a:moveTo>
                      <a:pt x="240" y="185"/>
                    </a:moveTo>
                    <a:lnTo>
                      <a:pt x="230" y="162"/>
                    </a:lnTo>
                    <a:lnTo>
                      <a:pt x="207" y="157"/>
                    </a:lnTo>
                    <a:lnTo>
                      <a:pt x="198" y="125"/>
                    </a:lnTo>
                    <a:lnTo>
                      <a:pt x="198" y="106"/>
                    </a:lnTo>
                    <a:lnTo>
                      <a:pt x="194" y="102"/>
                    </a:lnTo>
                    <a:lnTo>
                      <a:pt x="194" y="65"/>
                    </a:lnTo>
                    <a:lnTo>
                      <a:pt x="166" y="69"/>
                    </a:lnTo>
                    <a:lnTo>
                      <a:pt x="147" y="65"/>
                    </a:lnTo>
                    <a:lnTo>
                      <a:pt x="143" y="65"/>
                    </a:lnTo>
                    <a:lnTo>
                      <a:pt x="143" y="60"/>
                    </a:lnTo>
                    <a:lnTo>
                      <a:pt x="129" y="51"/>
                    </a:lnTo>
                    <a:lnTo>
                      <a:pt x="124" y="51"/>
                    </a:lnTo>
                    <a:lnTo>
                      <a:pt x="120" y="42"/>
                    </a:lnTo>
                    <a:lnTo>
                      <a:pt x="111" y="42"/>
                    </a:lnTo>
                    <a:lnTo>
                      <a:pt x="111" y="37"/>
                    </a:lnTo>
                    <a:lnTo>
                      <a:pt x="115" y="28"/>
                    </a:lnTo>
                    <a:lnTo>
                      <a:pt x="106" y="28"/>
                    </a:lnTo>
                    <a:lnTo>
                      <a:pt x="97" y="42"/>
                    </a:lnTo>
                    <a:lnTo>
                      <a:pt x="74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46" y="10"/>
                    </a:lnTo>
                    <a:lnTo>
                      <a:pt x="19" y="0"/>
                    </a:lnTo>
                    <a:lnTo>
                      <a:pt x="0" y="148"/>
                    </a:lnTo>
                    <a:lnTo>
                      <a:pt x="19" y="148"/>
                    </a:lnTo>
                    <a:lnTo>
                      <a:pt x="37" y="152"/>
                    </a:lnTo>
                    <a:lnTo>
                      <a:pt x="65" y="152"/>
                    </a:lnTo>
                    <a:lnTo>
                      <a:pt x="69" y="143"/>
                    </a:lnTo>
                    <a:lnTo>
                      <a:pt x="120" y="116"/>
                    </a:lnTo>
                    <a:lnTo>
                      <a:pt x="161" y="125"/>
                    </a:lnTo>
                    <a:lnTo>
                      <a:pt x="166" y="134"/>
                    </a:lnTo>
                    <a:lnTo>
                      <a:pt x="189" y="143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428340" y="3990624"/>
                <a:ext cx="264693" cy="293394"/>
              </a:xfrm>
              <a:custGeom>
                <a:avLst/>
                <a:gdLst>
                  <a:gd name="T0" fmla="*/ 37 w 166"/>
                  <a:gd name="T1" fmla="*/ 14 h 184"/>
                  <a:gd name="T2" fmla="*/ 41 w 166"/>
                  <a:gd name="T3" fmla="*/ 18 h 184"/>
                  <a:gd name="T4" fmla="*/ 64 w 166"/>
                  <a:gd name="T5" fmla="*/ 14 h 184"/>
                  <a:gd name="T6" fmla="*/ 87 w 166"/>
                  <a:gd name="T7" fmla="*/ 28 h 184"/>
                  <a:gd name="T8" fmla="*/ 106 w 166"/>
                  <a:gd name="T9" fmla="*/ 9 h 184"/>
                  <a:gd name="T10" fmla="*/ 124 w 166"/>
                  <a:gd name="T11" fmla="*/ 4 h 184"/>
                  <a:gd name="T12" fmla="*/ 129 w 166"/>
                  <a:gd name="T13" fmla="*/ 0 h 184"/>
                  <a:gd name="T14" fmla="*/ 147 w 166"/>
                  <a:gd name="T15" fmla="*/ 9 h 184"/>
                  <a:gd name="T16" fmla="*/ 147 w 166"/>
                  <a:gd name="T17" fmla="*/ 51 h 184"/>
                  <a:gd name="T18" fmla="*/ 138 w 166"/>
                  <a:gd name="T19" fmla="*/ 64 h 184"/>
                  <a:gd name="T20" fmla="*/ 161 w 166"/>
                  <a:gd name="T21" fmla="*/ 97 h 184"/>
                  <a:gd name="T22" fmla="*/ 166 w 166"/>
                  <a:gd name="T23" fmla="*/ 134 h 184"/>
                  <a:gd name="T24" fmla="*/ 124 w 166"/>
                  <a:gd name="T25" fmla="*/ 157 h 184"/>
                  <a:gd name="T26" fmla="*/ 110 w 166"/>
                  <a:gd name="T27" fmla="*/ 166 h 184"/>
                  <a:gd name="T28" fmla="*/ 78 w 166"/>
                  <a:gd name="T29" fmla="*/ 152 h 184"/>
                  <a:gd name="T30" fmla="*/ 37 w 166"/>
                  <a:gd name="T31" fmla="*/ 170 h 184"/>
                  <a:gd name="T32" fmla="*/ 14 w 166"/>
                  <a:gd name="T33" fmla="*/ 184 h 184"/>
                  <a:gd name="T34" fmla="*/ 9 w 166"/>
                  <a:gd name="T35" fmla="*/ 170 h 184"/>
                  <a:gd name="T36" fmla="*/ 4 w 166"/>
                  <a:gd name="T37" fmla="*/ 147 h 184"/>
                  <a:gd name="T38" fmla="*/ 0 w 166"/>
                  <a:gd name="T39" fmla="*/ 134 h 184"/>
                  <a:gd name="T40" fmla="*/ 18 w 166"/>
                  <a:gd name="T41" fmla="*/ 106 h 184"/>
                  <a:gd name="T42" fmla="*/ 23 w 166"/>
                  <a:gd name="T43" fmla="*/ 78 h 184"/>
                  <a:gd name="T44" fmla="*/ 27 w 166"/>
                  <a:gd name="T45" fmla="*/ 78 h 184"/>
                  <a:gd name="T46" fmla="*/ 27 w 166"/>
                  <a:gd name="T47" fmla="*/ 32 h 184"/>
                  <a:gd name="T48" fmla="*/ 37 w 166"/>
                  <a:gd name="T49" fmla="*/ 1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6" h="184">
                    <a:moveTo>
                      <a:pt x="37" y="14"/>
                    </a:moveTo>
                    <a:lnTo>
                      <a:pt x="41" y="18"/>
                    </a:lnTo>
                    <a:lnTo>
                      <a:pt x="64" y="14"/>
                    </a:lnTo>
                    <a:lnTo>
                      <a:pt x="87" y="28"/>
                    </a:lnTo>
                    <a:lnTo>
                      <a:pt x="106" y="9"/>
                    </a:lnTo>
                    <a:lnTo>
                      <a:pt x="124" y="4"/>
                    </a:lnTo>
                    <a:lnTo>
                      <a:pt x="129" y="0"/>
                    </a:lnTo>
                    <a:lnTo>
                      <a:pt x="147" y="9"/>
                    </a:lnTo>
                    <a:lnTo>
                      <a:pt x="147" y="51"/>
                    </a:lnTo>
                    <a:lnTo>
                      <a:pt x="138" y="64"/>
                    </a:lnTo>
                    <a:lnTo>
                      <a:pt x="161" y="97"/>
                    </a:lnTo>
                    <a:lnTo>
                      <a:pt x="166" y="134"/>
                    </a:lnTo>
                    <a:lnTo>
                      <a:pt x="124" y="157"/>
                    </a:lnTo>
                    <a:lnTo>
                      <a:pt x="110" y="166"/>
                    </a:lnTo>
                    <a:lnTo>
                      <a:pt x="78" y="152"/>
                    </a:lnTo>
                    <a:lnTo>
                      <a:pt x="37" y="170"/>
                    </a:lnTo>
                    <a:lnTo>
                      <a:pt x="14" y="184"/>
                    </a:lnTo>
                    <a:lnTo>
                      <a:pt x="9" y="170"/>
                    </a:lnTo>
                    <a:lnTo>
                      <a:pt x="4" y="147"/>
                    </a:lnTo>
                    <a:lnTo>
                      <a:pt x="0" y="134"/>
                    </a:lnTo>
                    <a:lnTo>
                      <a:pt x="18" y="106"/>
                    </a:lnTo>
                    <a:lnTo>
                      <a:pt x="23" y="78"/>
                    </a:lnTo>
                    <a:lnTo>
                      <a:pt x="27" y="78"/>
                    </a:lnTo>
                    <a:lnTo>
                      <a:pt x="27" y="32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8101467" y="4261695"/>
                <a:ext cx="176994" cy="470388"/>
              </a:xfrm>
              <a:custGeom>
                <a:avLst/>
                <a:gdLst>
                  <a:gd name="T0" fmla="*/ 37 w 111"/>
                  <a:gd name="T1" fmla="*/ 0 h 295"/>
                  <a:gd name="T2" fmla="*/ 83 w 111"/>
                  <a:gd name="T3" fmla="*/ 23 h 295"/>
                  <a:gd name="T4" fmla="*/ 106 w 111"/>
                  <a:gd name="T5" fmla="*/ 162 h 295"/>
                  <a:gd name="T6" fmla="*/ 111 w 111"/>
                  <a:gd name="T7" fmla="*/ 185 h 295"/>
                  <a:gd name="T8" fmla="*/ 101 w 111"/>
                  <a:gd name="T9" fmla="*/ 249 h 295"/>
                  <a:gd name="T10" fmla="*/ 106 w 111"/>
                  <a:gd name="T11" fmla="*/ 254 h 295"/>
                  <a:gd name="T12" fmla="*/ 101 w 111"/>
                  <a:gd name="T13" fmla="*/ 249 h 295"/>
                  <a:gd name="T14" fmla="*/ 51 w 111"/>
                  <a:gd name="T15" fmla="*/ 295 h 295"/>
                  <a:gd name="T16" fmla="*/ 9 w 111"/>
                  <a:gd name="T17" fmla="*/ 268 h 295"/>
                  <a:gd name="T18" fmla="*/ 5 w 111"/>
                  <a:gd name="T19" fmla="*/ 258 h 295"/>
                  <a:gd name="T20" fmla="*/ 5 w 111"/>
                  <a:gd name="T21" fmla="*/ 240 h 295"/>
                  <a:gd name="T22" fmla="*/ 0 w 111"/>
                  <a:gd name="T23" fmla="*/ 235 h 295"/>
                  <a:gd name="T24" fmla="*/ 0 w 111"/>
                  <a:gd name="T25" fmla="*/ 203 h 295"/>
                  <a:gd name="T26" fmla="*/ 5 w 111"/>
                  <a:gd name="T27" fmla="*/ 176 h 295"/>
                  <a:gd name="T28" fmla="*/ 19 w 111"/>
                  <a:gd name="T29" fmla="*/ 171 h 295"/>
                  <a:gd name="T30" fmla="*/ 32 w 111"/>
                  <a:gd name="T31" fmla="*/ 111 h 295"/>
                  <a:gd name="T32" fmla="*/ 32 w 111"/>
                  <a:gd name="T33" fmla="*/ 60 h 295"/>
                  <a:gd name="T34" fmla="*/ 28 w 111"/>
                  <a:gd name="T35" fmla="*/ 56 h 295"/>
                  <a:gd name="T36" fmla="*/ 28 w 111"/>
                  <a:gd name="T37" fmla="*/ 23 h 295"/>
                  <a:gd name="T38" fmla="*/ 37 w 111"/>
                  <a:gd name="T3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" h="295">
                    <a:moveTo>
                      <a:pt x="37" y="0"/>
                    </a:moveTo>
                    <a:lnTo>
                      <a:pt x="83" y="23"/>
                    </a:lnTo>
                    <a:lnTo>
                      <a:pt x="106" y="162"/>
                    </a:lnTo>
                    <a:lnTo>
                      <a:pt x="111" y="185"/>
                    </a:lnTo>
                    <a:lnTo>
                      <a:pt x="101" y="249"/>
                    </a:lnTo>
                    <a:lnTo>
                      <a:pt x="106" y="254"/>
                    </a:lnTo>
                    <a:lnTo>
                      <a:pt x="101" y="249"/>
                    </a:lnTo>
                    <a:lnTo>
                      <a:pt x="51" y="295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40"/>
                    </a:lnTo>
                    <a:lnTo>
                      <a:pt x="0" y="235"/>
                    </a:lnTo>
                    <a:lnTo>
                      <a:pt x="0" y="203"/>
                    </a:lnTo>
                    <a:lnTo>
                      <a:pt x="5" y="176"/>
                    </a:lnTo>
                    <a:lnTo>
                      <a:pt x="19" y="171"/>
                    </a:lnTo>
                    <a:lnTo>
                      <a:pt x="32" y="111"/>
                    </a:lnTo>
                    <a:lnTo>
                      <a:pt x="32" y="60"/>
                    </a:lnTo>
                    <a:lnTo>
                      <a:pt x="28" y="56"/>
                    </a:lnTo>
                    <a:lnTo>
                      <a:pt x="28" y="2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8064793" y="2982878"/>
                <a:ext cx="374716" cy="287016"/>
              </a:xfrm>
              <a:custGeom>
                <a:avLst/>
                <a:gdLst>
                  <a:gd name="T0" fmla="*/ 189 w 235"/>
                  <a:gd name="T1" fmla="*/ 0 h 180"/>
                  <a:gd name="T2" fmla="*/ 189 w 235"/>
                  <a:gd name="T3" fmla="*/ 5 h 180"/>
                  <a:gd name="T4" fmla="*/ 193 w 235"/>
                  <a:gd name="T5" fmla="*/ 24 h 180"/>
                  <a:gd name="T6" fmla="*/ 203 w 235"/>
                  <a:gd name="T7" fmla="*/ 28 h 180"/>
                  <a:gd name="T8" fmla="*/ 198 w 235"/>
                  <a:gd name="T9" fmla="*/ 83 h 180"/>
                  <a:gd name="T10" fmla="*/ 203 w 235"/>
                  <a:gd name="T11" fmla="*/ 93 h 180"/>
                  <a:gd name="T12" fmla="*/ 216 w 235"/>
                  <a:gd name="T13" fmla="*/ 111 h 180"/>
                  <a:gd name="T14" fmla="*/ 230 w 235"/>
                  <a:gd name="T15" fmla="*/ 116 h 180"/>
                  <a:gd name="T16" fmla="*/ 235 w 235"/>
                  <a:gd name="T17" fmla="*/ 120 h 180"/>
                  <a:gd name="T18" fmla="*/ 216 w 235"/>
                  <a:gd name="T19" fmla="*/ 180 h 180"/>
                  <a:gd name="T20" fmla="*/ 189 w 235"/>
                  <a:gd name="T21" fmla="*/ 162 h 180"/>
                  <a:gd name="T22" fmla="*/ 180 w 235"/>
                  <a:gd name="T23" fmla="*/ 148 h 180"/>
                  <a:gd name="T24" fmla="*/ 175 w 235"/>
                  <a:gd name="T25" fmla="*/ 143 h 180"/>
                  <a:gd name="T26" fmla="*/ 166 w 235"/>
                  <a:gd name="T27" fmla="*/ 143 h 180"/>
                  <a:gd name="T28" fmla="*/ 134 w 235"/>
                  <a:gd name="T29" fmla="*/ 130 h 180"/>
                  <a:gd name="T30" fmla="*/ 120 w 235"/>
                  <a:gd name="T31" fmla="*/ 125 h 180"/>
                  <a:gd name="T32" fmla="*/ 111 w 235"/>
                  <a:gd name="T33" fmla="*/ 130 h 180"/>
                  <a:gd name="T34" fmla="*/ 106 w 235"/>
                  <a:gd name="T35" fmla="*/ 153 h 180"/>
                  <a:gd name="T36" fmla="*/ 69 w 235"/>
                  <a:gd name="T37" fmla="*/ 176 h 180"/>
                  <a:gd name="T38" fmla="*/ 55 w 235"/>
                  <a:gd name="T39" fmla="*/ 171 h 180"/>
                  <a:gd name="T40" fmla="*/ 32 w 235"/>
                  <a:gd name="T41" fmla="*/ 176 h 180"/>
                  <a:gd name="T42" fmla="*/ 23 w 235"/>
                  <a:gd name="T43" fmla="*/ 166 h 180"/>
                  <a:gd name="T44" fmla="*/ 0 w 235"/>
                  <a:gd name="T45" fmla="*/ 162 h 180"/>
                  <a:gd name="T46" fmla="*/ 92 w 235"/>
                  <a:gd name="T47" fmla="*/ 56 h 180"/>
                  <a:gd name="T48" fmla="*/ 106 w 235"/>
                  <a:gd name="T49" fmla="*/ 47 h 180"/>
                  <a:gd name="T50" fmla="*/ 189 w 235"/>
                  <a:gd name="T5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180">
                    <a:moveTo>
                      <a:pt x="189" y="0"/>
                    </a:moveTo>
                    <a:lnTo>
                      <a:pt x="189" y="5"/>
                    </a:lnTo>
                    <a:lnTo>
                      <a:pt x="193" y="24"/>
                    </a:lnTo>
                    <a:lnTo>
                      <a:pt x="203" y="28"/>
                    </a:lnTo>
                    <a:lnTo>
                      <a:pt x="198" y="83"/>
                    </a:lnTo>
                    <a:lnTo>
                      <a:pt x="203" y="93"/>
                    </a:lnTo>
                    <a:lnTo>
                      <a:pt x="216" y="111"/>
                    </a:lnTo>
                    <a:lnTo>
                      <a:pt x="230" y="116"/>
                    </a:lnTo>
                    <a:lnTo>
                      <a:pt x="235" y="120"/>
                    </a:lnTo>
                    <a:lnTo>
                      <a:pt x="216" y="180"/>
                    </a:lnTo>
                    <a:lnTo>
                      <a:pt x="189" y="162"/>
                    </a:lnTo>
                    <a:lnTo>
                      <a:pt x="180" y="148"/>
                    </a:lnTo>
                    <a:lnTo>
                      <a:pt x="175" y="143"/>
                    </a:lnTo>
                    <a:lnTo>
                      <a:pt x="166" y="143"/>
                    </a:lnTo>
                    <a:lnTo>
                      <a:pt x="134" y="130"/>
                    </a:lnTo>
                    <a:lnTo>
                      <a:pt x="120" y="125"/>
                    </a:lnTo>
                    <a:lnTo>
                      <a:pt x="111" y="130"/>
                    </a:lnTo>
                    <a:lnTo>
                      <a:pt x="106" y="153"/>
                    </a:lnTo>
                    <a:lnTo>
                      <a:pt x="69" y="176"/>
                    </a:lnTo>
                    <a:lnTo>
                      <a:pt x="55" y="171"/>
                    </a:lnTo>
                    <a:lnTo>
                      <a:pt x="32" y="176"/>
                    </a:lnTo>
                    <a:lnTo>
                      <a:pt x="23" y="166"/>
                    </a:lnTo>
                    <a:lnTo>
                      <a:pt x="0" y="162"/>
                    </a:lnTo>
                    <a:lnTo>
                      <a:pt x="92" y="56"/>
                    </a:lnTo>
                    <a:lnTo>
                      <a:pt x="106" y="4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2756587" y="2587434"/>
                <a:ext cx="448065" cy="440092"/>
              </a:xfrm>
              <a:custGeom>
                <a:avLst/>
                <a:gdLst>
                  <a:gd name="T0" fmla="*/ 258 w 281"/>
                  <a:gd name="T1" fmla="*/ 193 h 276"/>
                  <a:gd name="T2" fmla="*/ 281 w 281"/>
                  <a:gd name="T3" fmla="*/ 83 h 276"/>
                  <a:gd name="T4" fmla="*/ 235 w 281"/>
                  <a:gd name="T5" fmla="*/ 55 h 276"/>
                  <a:gd name="T6" fmla="*/ 226 w 281"/>
                  <a:gd name="T7" fmla="*/ 55 h 276"/>
                  <a:gd name="T8" fmla="*/ 171 w 281"/>
                  <a:gd name="T9" fmla="*/ 23 h 276"/>
                  <a:gd name="T10" fmla="*/ 166 w 281"/>
                  <a:gd name="T11" fmla="*/ 9 h 276"/>
                  <a:gd name="T12" fmla="*/ 152 w 281"/>
                  <a:gd name="T13" fmla="*/ 0 h 276"/>
                  <a:gd name="T14" fmla="*/ 74 w 281"/>
                  <a:gd name="T15" fmla="*/ 110 h 276"/>
                  <a:gd name="T16" fmla="*/ 0 w 281"/>
                  <a:gd name="T17" fmla="*/ 207 h 276"/>
                  <a:gd name="T18" fmla="*/ 37 w 281"/>
                  <a:gd name="T19" fmla="*/ 230 h 276"/>
                  <a:gd name="T20" fmla="*/ 51 w 281"/>
                  <a:gd name="T21" fmla="*/ 225 h 276"/>
                  <a:gd name="T22" fmla="*/ 78 w 281"/>
                  <a:gd name="T23" fmla="*/ 244 h 276"/>
                  <a:gd name="T24" fmla="*/ 124 w 281"/>
                  <a:gd name="T25" fmla="*/ 276 h 276"/>
                  <a:gd name="T26" fmla="*/ 253 w 281"/>
                  <a:gd name="T27" fmla="*/ 198 h 276"/>
                  <a:gd name="T28" fmla="*/ 258 w 281"/>
                  <a:gd name="T29" fmla="*/ 19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76">
                    <a:moveTo>
                      <a:pt x="258" y="193"/>
                    </a:moveTo>
                    <a:lnTo>
                      <a:pt x="281" y="83"/>
                    </a:lnTo>
                    <a:lnTo>
                      <a:pt x="235" y="55"/>
                    </a:lnTo>
                    <a:lnTo>
                      <a:pt x="226" y="55"/>
                    </a:lnTo>
                    <a:lnTo>
                      <a:pt x="171" y="23"/>
                    </a:lnTo>
                    <a:lnTo>
                      <a:pt x="166" y="9"/>
                    </a:lnTo>
                    <a:lnTo>
                      <a:pt x="152" y="0"/>
                    </a:lnTo>
                    <a:lnTo>
                      <a:pt x="74" y="110"/>
                    </a:lnTo>
                    <a:lnTo>
                      <a:pt x="0" y="207"/>
                    </a:lnTo>
                    <a:lnTo>
                      <a:pt x="37" y="230"/>
                    </a:lnTo>
                    <a:lnTo>
                      <a:pt x="51" y="225"/>
                    </a:lnTo>
                    <a:lnTo>
                      <a:pt x="78" y="244"/>
                    </a:lnTo>
                    <a:lnTo>
                      <a:pt x="124" y="276"/>
                    </a:lnTo>
                    <a:lnTo>
                      <a:pt x="253" y="198"/>
                    </a:lnTo>
                    <a:lnTo>
                      <a:pt x="258" y="19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5400325" y="3159871"/>
                <a:ext cx="652165" cy="374716"/>
              </a:xfrm>
              <a:custGeom>
                <a:avLst/>
                <a:gdLst>
                  <a:gd name="T0" fmla="*/ 396 w 409"/>
                  <a:gd name="T1" fmla="*/ 235 h 235"/>
                  <a:gd name="T2" fmla="*/ 409 w 409"/>
                  <a:gd name="T3" fmla="*/ 23 h 235"/>
                  <a:gd name="T4" fmla="*/ 400 w 409"/>
                  <a:gd name="T5" fmla="*/ 32 h 235"/>
                  <a:gd name="T6" fmla="*/ 386 w 409"/>
                  <a:gd name="T7" fmla="*/ 19 h 235"/>
                  <a:gd name="T8" fmla="*/ 363 w 409"/>
                  <a:gd name="T9" fmla="*/ 23 h 235"/>
                  <a:gd name="T10" fmla="*/ 359 w 409"/>
                  <a:gd name="T11" fmla="*/ 37 h 235"/>
                  <a:gd name="T12" fmla="*/ 336 w 409"/>
                  <a:gd name="T13" fmla="*/ 42 h 235"/>
                  <a:gd name="T14" fmla="*/ 317 w 409"/>
                  <a:gd name="T15" fmla="*/ 37 h 235"/>
                  <a:gd name="T16" fmla="*/ 294 w 409"/>
                  <a:gd name="T17" fmla="*/ 37 h 235"/>
                  <a:gd name="T18" fmla="*/ 285 w 409"/>
                  <a:gd name="T19" fmla="*/ 23 h 235"/>
                  <a:gd name="T20" fmla="*/ 202 w 409"/>
                  <a:gd name="T21" fmla="*/ 19 h 235"/>
                  <a:gd name="T22" fmla="*/ 175 w 409"/>
                  <a:gd name="T23" fmla="*/ 9 h 235"/>
                  <a:gd name="T24" fmla="*/ 124 w 409"/>
                  <a:gd name="T25" fmla="*/ 19 h 235"/>
                  <a:gd name="T26" fmla="*/ 115 w 409"/>
                  <a:gd name="T27" fmla="*/ 9 h 235"/>
                  <a:gd name="T28" fmla="*/ 64 w 409"/>
                  <a:gd name="T29" fmla="*/ 9 h 235"/>
                  <a:gd name="T30" fmla="*/ 64 w 409"/>
                  <a:gd name="T31" fmla="*/ 0 h 235"/>
                  <a:gd name="T32" fmla="*/ 50 w 409"/>
                  <a:gd name="T33" fmla="*/ 0 h 235"/>
                  <a:gd name="T34" fmla="*/ 0 w 409"/>
                  <a:gd name="T35" fmla="*/ 92 h 235"/>
                  <a:gd name="T36" fmla="*/ 27 w 409"/>
                  <a:gd name="T37" fmla="*/ 106 h 235"/>
                  <a:gd name="T38" fmla="*/ 60 w 409"/>
                  <a:gd name="T39" fmla="*/ 101 h 235"/>
                  <a:gd name="T40" fmla="*/ 83 w 409"/>
                  <a:gd name="T41" fmla="*/ 88 h 235"/>
                  <a:gd name="T42" fmla="*/ 248 w 409"/>
                  <a:gd name="T43" fmla="*/ 143 h 235"/>
                  <a:gd name="T44" fmla="*/ 294 w 409"/>
                  <a:gd name="T45" fmla="*/ 217 h 235"/>
                  <a:gd name="T46" fmla="*/ 396 w 409"/>
                  <a:gd name="T47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9" h="235">
                    <a:moveTo>
                      <a:pt x="396" y="235"/>
                    </a:moveTo>
                    <a:lnTo>
                      <a:pt x="409" y="23"/>
                    </a:lnTo>
                    <a:lnTo>
                      <a:pt x="400" y="32"/>
                    </a:lnTo>
                    <a:lnTo>
                      <a:pt x="386" y="19"/>
                    </a:lnTo>
                    <a:lnTo>
                      <a:pt x="363" y="23"/>
                    </a:lnTo>
                    <a:lnTo>
                      <a:pt x="359" y="37"/>
                    </a:lnTo>
                    <a:lnTo>
                      <a:pt x="336" y="42"/>
                    </a:lnTo>
                    <a:lnTo>
                      <a:pt x="317" y="37"/>
                    </a:lnTo>
                    <a:lnTo>
                      <a:pt x="294" y="37"/>
                    </a:lnTo>
                    <a:lnTo>
                      <a:pt x="285" y="23"/>
                    </a:lnTo>
                    <a:lnTo>
                      <a:pt x="202" y="19"/>
                    </a:lnTo>
                    <a:lnTo>
                      <a:pt x="175" y="9"/>
                    </a:lnTo>
                    <a:lnTo>
                      <a:pt x="124" y="19"/>
                    </a:lnTo>
                    <a:lnTo>
                      <a:pt x="115" y="9"/>
                    </a:lnTo>
                    <a:lnTo>
                      <a:pt x="64" y="9"/>
                    </a:lnTo>
                    <a:lnTo>
                      <a:pt x="64" y="0"/>
                    </a:lnTo>
                    <a:lnTo>
                      <a:pt x="50" y="0"/>
                    </a:lnTo>
                    <a:lnTo>
                      <a:pt x="0" y="92"/>
                    </a:lnTo>
                    <a:lnTo>
                      <a:pt x="27" y="106"/>
                    </a:lnTo>
                    <a:lnTo>
                      <a:pt x="60" y="101"/>
                    </a:lnTo>
                    <a:lnTo>
                      <a:pt x="83" y="88"/>
                    </a:lnTo>
                    <a:lnTo>
                      <a:pt x="248" y="143"/>
                    </a:lnTo>
                    <a:lnTo>
                      <a:pt x="294" y="217"/>
                    </a:lnTo>
                    <a:lnTo>
                      <a:pt x="396" y="23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4540872" y="3931626"/>
                <a:ext cx="566060" cy="617085"/>
              </a:xfrm>
              <a:custGeom>
                <a:avLst/>
                <a:gdLst>
                  <a:gd name="T0" fmla="*/ 308 w 355"/>
                  <a:gd name="T1" fmla="*/ 350 h 387"/>
                  <a:gd name="T2" fmla="*/ 318 w 355"/>
                  <a:gd name="T3" fmla="*/ 313 h 387"/>
                  <a:gd name="T4" fmla="*/ 355 w 355"/>
                  <a:gd name="T5" fmla="*/ 249 h 387"/>
                  <a:gd name="T6" fmla="*/ 290 w 355"/>
                  <a:gd name="T7" fmla="*/ 230 h 387"/>
                  <a:gd name="T8" fmla="*/ 239 w 355"/>
                  <a:gd name="T9" fmla="*/ 212 h 387"/>
                  <a:gd name="T10" fmla="*/ 272 w 355"/>
                  <a:gd name="T11" fmla="*/ 194 h 387"/>
                  <a:gd name="T12" fmla="*/ 295 w 355"/>
                  <a:gd name="T13" fmla="*/ 171 h 387"/>
                  <a:gd name="T14" fmla="*/ 322 w 355"/>
                  <a:gd name="T15" fmla="*/ 134 h 387"/>
                  <a:gd name="T16" fmla="*/ 313 w 355"/>
                  <a:gd name="T17" fmla="*/ 97 h 387"/>
                  <a:gd name="T18" fmla="*/ 322 w 355"/>
                  <a:gd name="T19" fmla="*/ 88 h 387"/>
                  <a:gd name="T20" fmla="*/ 318 w 355"/>
                  <a:gd name="T21" fmla="*/ 65 h 387"/>
                  <a:gd name="T22" fmla="*/ 322 w 355"/>
                  <a:gd name="T23" fmla="*/ 32 h 387"/>
                  <a:gd name="T24" fmla="*/ 281 w 355"/>
                  <a:gd name="T25" fmla="*/ 32 h 387"/>
                  <a:gd name="T26" fmla="*/ 249 w 355"/>
                  <a:gd name="T27" fmla="*/ 23 h 387"/>
                  <a:gd name="T28" fmla="*/ 230 w 355"/>
                  <a:gd name="T29" fmla="*/ 0 h 387"/>
                  <a:gd name="T30" fmla="*/ 189 w 355"/>
                  <a:gd name="T31" fmla="*/ 18 h 387"/>
                  <a:gd name="T32" fmla="*/ 170 w 355"/>
                  <a:gd name="T33" fmla="*/ 0 h 387"/>
                  <a:gd name="T34" fmla="*/ 143 w 355"/>
                  <a:gd name="T35" fmla="*/ 5 h 387"/>
                  <a:gd name="T36" fmla="*/ 120 w 355"/>
                  <a:gd name="T37" fmla="*/ 18 h 387"/>
                  <a:gd name="T38" fmla="*/ 92 w 355"/>
                  <a:gd name="T39" fmla="*/ 55 h 387"/>
                  <a:gd name="T40" fmla="*/ 51 w 355"/>
                  <a:gd name="T41" fmla="*/ 60 h 387"/>
                  <a:gd name="T42" fmla="*/ 46 w 355"/>
                  <a:gd name="T43" fmla="*/ 129 h 387"/>
                  <a:gd name="T44" fmla="*/ 87 w 355"/>
                  <a:gd name="T45" fmla="*/ 147 h 387"/>
                  <a:gd name="T46" fmla="*/ 74 w 355"/>
                  <a:gd name="T47" fmla="*/ 198 h 387"/>
                  <a:gd name="T48" fmla="*/ 51 w 355"/>
                  <a:gd name="T49" fmla="*/ 194 h 387"/>
                  <a:gd name="T50" fmla="*/ 23 w 355"/>
                  <a:gd name="T51" fmla="*/ 198 h 387"/>
                  <a:gd name="T52" fmla="*/ 0 w 355"/>
                  <a:gd name="T53" fmla="*/ 207 h 387"/>
                  <a:gd name="T54" fmla="*/ 46 w 355"/>
                  <a:gd name="T55" fmla="*/ 253 h 387"/>
                  <a:gd name="T56" fmla="*/ 78 w 355"/>
                  <a:gd name="T57" fmla="*/ 277 h 387"/>
                  <a:gd name="T58" fmla="*/ 106 w 355"/>
                  <a:gd name="T59" fmla="*/ 290 h 387"/>
                  <a:gd name="T60" fmla="*/ 124 w 355"/>
                  <a:gd name="T61" fmla="*/ 300 h 387"/>
                  <a:gd name="T62" fmla="*/ 134 w 355"/>
                  <a:gd name="T63" fmla="*/ 309 h 387"/>
                  <a:gd name="T64" fmla="*/ 147 w 355"/>
                  <a:gd name="T65" fmla="*/ 318 h 387"/>
                  <a:gd name="T66" fmla="*/ 166 w 355"/>
                  <a:gd name="T67" fmla="*/ 318 h 387"/>
                  <a:gd name="T68" fmla="*/ 180 w 355"/>
                  <a:gd name="T69" fmla="*/ 341 h 387"/>
                  <a:gd name="T70" fmla="*/ 189 w 355"/>
                  <a:gd name="T71" fmla="*/ 350 h 387"/>
                  <a:gd name="T72" fmla="*/ 198 w 355"/>
                  <a:gd name="T73" fmla="*/ 364 h 387"/>
                  <a:gd name="T74" fmla="*/ 258 w 355"/>
                  <a:gd name="T75" fmla="*/ 359 h 387"/>
                  <a:gd name="T76" fmla="*/ 304 w 355"/>
                  <a:gd name="T77" fmla="*/ 364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5" h="387">
                    <a:moveTo>
                      <a:pt x="304" y="364"/>
                    </a:moveTo>
                    <a:lnTo>
                      <a:pt x="308" y="350"/>
                    </a:lnTo>
                    <a:lnTo>
                      <a:pt x="308" y="332"/>
                    </a:lnTo>
                    <a:lnTo>
                      <a:pt x="318" y="313"/>
                    </a:lnTo>
                    <a:lnTo>
                      <a:pt x="332" y="300"/>
                    </a:lnTo>
                    <a:lnTo>
                      <a:pt x="355" y="249"/>
                    </a:lnTo>
                    <a:lnTo>
                      <a:pt x="304" y="240"/>
                    </a:lnTo>
                    <a:lnTo>
                      <a:pt x="290" y="230"/>
                    </a:lnTo>
                    <a:lnTo>
                      <a:pt x="244" y="217"/>
                    </a:lnTo>
                    <a:lnTo>
                      <a:pt x="239" y="212"/>
                    </a:lnTo>
                    <a:lnTo>
                      <a:pt x="244" y="207"/>
                    </a:lnTo>
                    <a:lnTo>
                      <a:pt x="272" y="194"/>
                    </a:lnTo>
                    <a:lnTo>
                      <a:pt x="281" y="171"/>
                    </a:lnTo>
                    <a:lnTo>
                      <a:pt x="295" y="171"/>
                    </a:lnTo>
                    <a:lnTo>
                      <a:pt x="318" y="152"/>
                    </a:lnTo>
                    <a:lnTo>
                      <a:pt x="322" y="134"/>
                    </a:lnTo>
                    <a:lnTo>
                      <a:pt x="313" y="111"/>
                    </a:lnTo>
                    <a:lnTo>
                      <a:pt x="313" y="97"/>
                    </a:lnTo>
                    <a:lnTo>
                      <a:pt x="304" y="97"/>
                    </a:lnTo>
                    <a:lnTo>
                      <a:pt x="322" y="88"/>
                    </a:lnTo>
                    <a:lnTo>
                      <a:pt x="332" y="78"/>
                    </a:lnTo>
                    <a:lnTo>
                      <a:pt x="318" y="65"/>
                    </a:lnTo>
                    <a:lnTo>
                      <a:pt x="332" y="46"/>
                    </a:lnTo>
                    <a:lnTo>
                      <a:pt x="322" y="32"/>
                    </a:lnTo>
                    <a:lnTo>
                      <a:pt x="313" y="32"/>
                    </a:lnTo>
                    <a:lnTo>
                      <a:pt x="281" y="32"/>
                    </a:lnTo>
                    <a:lnTo>
                      <a:pt x="253" y="28"/>
                    </a:lnTo>
                    <a:lnTo>
                      <a:pt x="249" y="23"/>
                    </a:lnTo>
                    <a:lnTo>
                      <a:pt x="235" y="0"/>
                    </a:lnTo>
                    <a:lnTo>
                      <a:pt x="230" y="0"/>
                    </a:lnTo>
                    <a:lnTo>
                      <a:pt x="216" y="14"/>
                    </a:lnTo>
                    <a:lnTo>
                      <a:pt x="189" y="18"/>
                    </a:lnTo>
                    <a:lnTo>
                      <a:pt x="170" y="18"/>
                    </a:lnTo>
                    <a:lnTo>
                      <a:pt x="170" y="0"/>
                    </a:lnTo>
                    <a:lnTo>
                      <a:pt x="157" y="0"/>
                    </a:lnTo>
                    <a:lnTo>
                      <a:pt x="143" y="5"/>
                    </a:lnTo>
                    <a:lnTo>
                      <a:pt x="124" y="9"/>
                    </a:lnTo>
                    <a:lnTo>
                      <a:pt x="120" y="18"/>
                    </a:lnTo>
                    <a:lnTo>
                      <a:pt x="124" y="28"/>
                    </a:lnTo>
                    <a:lnTo>
                      <a:pt x="92" y="55"/>
                    </a:lnTo>
                    <a:lnTo>
                      <a:pt x="83" y="65"/>
                    </a:lnTo>
                    <a:lnTo>
                      <a:pt x="51" y="60"/>
                    </a:lnTo>
                    <a:lnTo>
                      <a:pt x="32" y="69"/>
                    </a:lnTo>
                    <a:lnTo>
                      <a:pt x="46" y="129"/>
                    </a:lnTo>
                    <a:lnTo>
                      <a:pt x="78" y="129"/>
                    </a:lnTo>
                    <a:lnTo>
                      <a:pt x="87" y="147"/>
                    </a:lnTo>
                    <a:lnTo>
                      <a:pt x="92" y="189"/>
                    </a:lnTo>
                    <a:lnTo>
                      <a:pt x="74" y="198"/>
                    </a:lnTo>
                    <a:lnTo>
                      <a:pt x="64" y="203"/>
                    </a:lnTo>
                    <a:lnTo>
                      <a:pt x="51" y="194"/>
                    </a:lnTo>
                    <a:lnTo>
                      <a:pt x="32" y="207"/>
                    </a:lnTo>
                    <a:lnTo>
                      <a:pt x="23" y="198"/>
                    </a:lnTo>
                    <a:lnTo>
                      <a:pt x="18" y="198"/>
                    </a:lnTo>
                    <a:lnTo>
                      <a:pt x="0" y="207"/>
                    </a:lnTo>
                    <a:lnTo>
                      <a:pt x="41" y="244"/>
                    </a:lnTo>
                    <a:lnTo>
                      <a:pt x="46" y="253"/>
                    </a:lnTo>
                    <a:lnTo>
                      <a:pt x="51" y="277"/>
                    </a:lnTo>
                    <a:lnTo>
                      <a:pt x="78" y="277"/>
                    </a:lnTo>
                    <a:lnTo>
                      <a:pt x="87" y="277"/>
                    </a:lnTo>
                    <a:lnTo>
                      <a:pt x="106" y="290"/>
                    </a:lnTo>
                    <a:lnTo>
                      <a:pt x="124" y="295"/>
                    </a:lnTo>
                    <a:lnTo>
                      <a:pt x="124" y="300"/>
                    </a:lnTo>
                    <a:lnTo>
                      <a:pt x="134" y="304"/>
                    </a:lnTo>
                    <a:lnTo>
                      <a:pt x="134" y="309"/>
                    </a:lnTo>
                    <a:lnTo>
                      <a:pt x="143" y="309"/>
                    </a:lnTo>
                    <a:lnTo>
                      <a:pt x="147" y="318"/>
                    </a:lnTo>
                    <a:lnTo>
                      <a:pt x="152" y="309"/>
                    </a:lnTo>
                    <a:lnTo>
                      <a:pt x="166" y="318"/>
                    </a:lnTo>
                    <a:lnTo>
                      <a:pt x="170" y="341"/>
                    </a:lnTo>
                    <a:lnTo>
                      <a:pt x="180" y="341"/>
                    </a:lnTo>
                    <a:lnTo>
                      <a:pt x="189" y="350"/>
                    </a:lnTo>
                    <a:lnTo>
                      <a:pt x="189" y="350"/>
                    </a:lnTo>
                    <a:lnTo>
                      <a:pt x="193" y="355"/>
                    </a:lnTo>
                    <a:lnTo>
                      <a:pt x="198" y="364"/>
                    </a:lnTo>
                    <a:lnTo>
                      <a:pt x="249" y="359"/>
                    </a:lnTo>
                    <a:lnTo>
                      <a:pt x="258" y="359"/>
                    </a:lnTo>
                    <a:lnTo>
                      <a:pt x="281" y="387"/>
                    </a:lnTo>
                    <a:lnTo>
                      <a:pt x="304" y="36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1817407" y="3754633"/>
                <a:ext cx="403418" cy="368338"/>
              </a:xfrm>
              <a:custGeom>
                <a:avLst/>
                <a:gdLst>
                  <a:gd name="T0" fmla="*/ 106 w 253"/>
                  <a:gd name="T1" fmla="*/ 0 h 231"/>
                  <a:gd name="T2" fmla="*/ 143 w 253"/>
                  <a:gd name="T3" fmla="*/ 74 h 231"/>
                  <a:gd name="T4" fmla="*/ 166 w 253"/>
                  <a:gd name="T5" fmla="*/ 93 h 231"/>
                  <a:gd name="T6" fmla="*/ 161 w 253"/>
                  <a:gd name="T7" fmla="*/ 102 h 231"/>
                  <a:gd name="T8" fmla="*/ 152 w 253"/>
                  <a:gd name="T9" fmla="*/ 102 h 231"/>
                  <a:gd name="T10" fmla="*/ 147 w 253"/>
                  <a:gd name="T11" fmla="*/ 106 h 231"/>
                  <a:gd name="T12" fmla="*/ 152 w 253"/>
                  <a:gd name="T13" fmla="*/ 125 h 231"/>
                  <a:gd name="T14" fmla="*/ 156 w 253"/>
                  <a:gd name="T15" fmla="*/ 125 h 231"/>
                  <a:gd name="T16" fmla="*/ 152 w 253"/>
                  <a:gd name="T17" fmla="*/ 111 h 231"/>
                  <a:gd name="T18" fmla="*/ 161 w 253"/>
                  <a:gd name="T19" fmla="*/ 106 h 231"/>
                  <a:gd name="T20" fmla="*/ 161 w 253"/>
                  <a:gd name="T21" fmla="*/ 116 h 231"/>
                  <a:gd name="T22" fmla="*/ 189 w 253"/>
                  <a:gd name="T23" fmla="*/ 116 h 231"/>
                  <a:gd name="T24" fmla="*/ 179 w 253"/>
                  <a:gd name="T25" fmla="*/ 139 h 231"/>
                  <a:gd name="T26" fmla="*/ 166 w 253"/>
                  <a:gd name="T27" fmla="*/ 148 h 231"/>
                  <a:gd name="T28" fmla="*/ 170 w 253"/>
                  <a:gd name="T29" fmla="*/ 162 h 231"/>
                  <a:gd name="T30" fmla="*/ 179 w 253"/>
                  <a:gd name="T31" fmla="*/ 162 h 231"/>
                  <a:gd name="T32" fmla="*/ 184 w 253"/>
                  <a:gd name="T33" fmla="*/ 152 h 231"/>
                  <a:gd name="T34" fmla="*/ 193 w 253"/>
                  <a:gd name="T35" fmla="*/ 148 h 231"/>
                  <a:gd name="T36" fmla="*/ 202 w 253"/>
                  <a:gd name="T37" fmla="*/ 148 h 231"/>
                  <a:gd name="T38" fmla="*/ 212 w 253"/>
                  <a:gd name="T39" fmla="*/ 139 h 231"/>
                  <a:gd name="T40" fmla="*/ 216 w 253"/>
                  <a:gd name="T41" fmla="*/ 139 h 231"/>
                  <a:gd name="T42" fmla="*/ 221 w 253"/>
                  <a:gd name="T43" fmla="*/ 139 h 231"/>
                  <a:gd name="T44" fmla="*/ 230 w 253"/>
                  <a:gd name="T45" fmla="*/ 171 h 231"/>
                  <a:gd name="T46" fmla="*/ 248 w 253"/>
                  <a:gd name="T47" fmla="*/ 176 h 231"/>
                  <a:gd name="T48" fmla="*/ 253 w 253"/>
                  <a:gd name="T49" fmla="*/ 189 h 231"/>
                  <a:gd name="T50" fmla="*/ 216 w 253"/>
                  <a:gd name="T51" fmla="*/ 217 h 231"/>
                  <a:gd name="T52" fmla="*/ 202 w 253"/>
                  <a:gd name="T53" fmla="*/ 231 h 231"/>
                  <a:gd name="T54" fmla="*/ 175 w 253"/>
                  <a:gd name="T55" fmla="*/ 217 h 231"/>
                  <a:gd name="T56" fmla="*/ 120 w 253"/>
                  <a:gd name="T57" fmla="*/ 212 h 231"/>
                  <a:gd name="T58" fmla="*/ 60 w 253"/>
                  <a:gd name="T59" fmla="*/ 189 h 231"/>
                  <a:gd name="T60" fmla="*/ 32 w 253"/>
                  <a:gd name="T61" fmla="*/ 148 h 231"/>
                  <a:gd name="T62" fmla="*/ 0 w 253"/>
                  <a:gd name="T63" fmla="*/ 120 h 231"/>
                  <a:gd name="T64" fmla="*/ 0 w 253"/>
                  <a:gd name="T65" fmla="*/ 111 h 231"/>
                  <a:gd name="T66" fmla="*/ 0 w 253"/>
                  <a:gd name="T67" fmla="*/ 106 h 231"/>
                  <a:gd name="T68" fmla="*/ 9 w 253"/>
                  <a:gd name="T69" fmla="*/ 102 h 231"/>
                  <a:gd name="T70" fmla="*/ 9 w 253"/>
                  <a:gd name="T71" fmla="*/ 79 h 231"/>
                  <a:gd name="T72" fmla="*/ 18 w 253"/>
                  <a:gd name="T73" fmla="*/ 74 h 231"/>
                  <a:gd name="T74" fmla="*/ 27 w 253"/>
                  <a:gd name="T75" fmla="*/ 74 h 231"/>
                  <a:gd name="T76" fmla="*/ 37 w 253"/>
                  <a:gd name="T77" fmla="*/ 70 h 231"/>
                  <a:gd name="T78" fmla="*/ 32 w 253"/>
                  <a:gd name="T79" fmla="*/ 60 h 231"/>
                  <a:gd name="T80" fmla="*/ 41 w 253"/>
                  <a:gd name="T81" fmla="*/ 51 h 231"/>
                  <a:gd name="T82" fmla="*/ 50 w 253"/>
                  <a:gd name="T83" fmla="*/ 37 h 231"/>
                  <a:gd name="T84" fmla="*/ 60 w 253"/>
                  <a:gd name="T85" fmla="*/ 28 h 231"/>
                  <a:gd name="T86" fmla="*/ 64 w 253"/>
                  <a:gd name="T87" fmla="*/ 19 h 231"/>
                  <a:gd name="T88" fmla="*/ 83 w 253"/>
                  <a:gd name="T89" fmla="*/ 14 h 231"/>
                  <a:gd name="T90" fmla="*/ 92 w 253"/>
                  <a:gd name="T91" fmla="*/ 0 h 231"/>
                  <a:gd name="T92" fmla="*/ 101 w 253"/>
                  <a:gd name="T93" fmla="*/ 0 h 231"/>
                  <a:gd name="T94" fmla="*/ 106 w 253"/>
                  <a:gd name="T95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31">
                    <a:moveTo>
                      <a:pt x="106" y="0"/>
                    </a:moveTo>
                    <a:lnTo>
                      <a:pt x="143" y="74"/>
                    </a:lnTo>
                    <a:lnTo>
                      <a:pt x="166" y="93"/>
                    </a:lnTo>
                    <a:lnTo>
                      <a:pt x="161" y="102"/>
                    </a:lnTo>
                    <a:lnTo>
                      <a:pt x="152" y="102"/>
                    </a:lnTo>
                    <a:lnTo>
                      <a:pt x="147" y="106"/>
                    </a:lnTo>
                    <a:lnTo>
                      <a:pt x="152" y="125"/>
                    </a:lnTo>
                    <a:lnTo>
                      <a:pt x="156" y="125"/>
                    </a:lnTo>
                    <a:lnTo>
                      <a:pt x="152" y="111"/>
                    </a:lnTo>
                    <a:lnTo>
                      <a:pt x="161" y="106"/>
                    </a:lnTo>
                    <a:lnTo>
                      <a:pt x="161" y="116"/>
                    </a:lnTo>
                    <a:lnTo>
                      <a:pt x="189" y="116"/>
                    </a:lnTo>
                    <a:lnTo>
                      <a:pt x="179" y="139"/>
                    </a:lnTo>
                    <a:lnTo>
                      <a:pt x="166" y="148"/>
                    </a:lnTo>
                    <a:lnTo>
                      <a:pt x="170" y="162"/>
                    </a:lnTo>
                    <a:lnTo>
                      <a:pt x="179" y="162"/>
                    </a:lnTo>
                    <a:lnTo>
                      <a:pt x="184" y="152"/>
                    </a:lnTo>
                    <a:lnTo>
                      <a:pt x="193" y="148"/>
                    </a:lnTo>
                    <a:lnTo>
                      <a:pt x="202" y="148"/>
                    </a:lnTo>
                    <a:lnTo>
                      <a:pt x="212" y="139"/>
                    </a:lnTo>
                    <a:lnTo>
                      <a:pt x="216" y="139"/>
                    </a:lnTo>
                    <a:lnTo>
                      <a:pt x="221" y="139"/>
                    </a:lnTo>
                    <a:lnTo>
                      <a:pt x="230" y="171"/>
                    </a:lnTo>
                    <a:lnTo>
                      <a:pt x="248" y="176"/>
                    </a:lnTo>
                    <a:lnTo>
                      <a:pt x="253" y="189"/>
                    </a:lnTo>
                    <a:lnTo>
                      <a:pt x="216" y="217"/>
                    </a:lnTo>
                    <a:lnTo>
                      <a:pt x="202" y="231"/>
                    </a:lnTo>
                    <a:lnTo>
                      <a:pt x="175" y="217"/>
                    </a:lnTo>
                    <a:lnTo>
                      <a:pt x="120" y="212"/>
                    </a:lnTo>
                    <a:lnTo>
                      <a:pt x="60" y="189"/>
                    </a:lnTo>
                    <a:lnTo>
                      <a:pt x="32" y="148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9" y="102"/>
                    </a:lnTo>
                    <a:lnTo>
                      <a:pt x="9" y="79"/>
                    </a:lnTo>
                    <a:lnTo>
                      <a:pt x="18" y="74"/>
                    </a:lnTo>
                    <a:lnTo>
                      <a:pt x="27" y="74"/>
                    </a:lnTo>
                    <a:lnTo>
                      <a:pt x="37" y="70"/>
                    </a:lnTo>
                    <a:lnTo>
                      <a:pt x="32" y="60"/>
                    </a:lnTo>
                    <a:lnTo>
                      <a:pt x="41" y="51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64" y="19"/>
                    </a:lnTo>
                    <a:lnTo>
                      <a:pt x="83" y="14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2485516" y="4071945"/>
                <a:ext cx="197722" cy="248747"/>
              </a:xfrm>
              <a:custGeom>
                <a:avLst/>
                <a:gdLst>
                  <a:gd name="T0" fmla="*/ 0 w 124"/>
                  <a:gd name="T1" fmla="*/ 87 h 156"/>
                  <a:gd name="T2" fmla="*/ 9 w 124"/>
                  <a:gd name="T3" fmla="*/ 64 h 156"/>
                  <a:gd name="T4" fmla="*/ 27 w 124"/>
                  <a:gd name="T5" fmla="*/ 59 h 156"/>
                  <a:gd name="T6" fmla="*/ 23 w 124"/>
                  <a:gd name="T7" fmla="*/ 55 h 156"/>
                  <a:gd name="T8" fmla="*/ 27 w 124"/>
                  <a:gd name="T9" fmla="*/ 50 h 156"/>
                  <a:gd name="T10" fmla="*/ 23 w 124"/>
                  <a:gd name="T11" fmla="*/ 50 h 156"/>
                  <a:gd name="T12" fmla="*/ 27 w 124"/>
                  <a:gd name="T13" fmla="*/ 41 h 156"/>
                  <a:gd name="T14" fmla="*/ 18 w 124"/>
                  <a:gd name="T15" fmla="*/ 41 h 156"/>
                  <a:gd name="T16" fmla="*/ 14 w 124"/>
                  <a:gd name="T17" fmla="*/ 23 h 156"/>
                  <a:gd name="T18" fmla="*/ 27 w 124"/>
                  <a:gd name="T19" fmla="*/ 32 h 156"/>
                  <a:gd name="T20" fmla="*/ 41 w 124"/>
                  <a:gd name="T21" fmla="*/ 27 h 156"/>
                  <a:gd name="T22" fmla="*/ 41 w 124"/>
                  <a:gd name="T23" fmla="*/ 18 h 156"/>
                  <a:gd name="T24" fmla="*/ 32 w 124"/>
                  <a:gd name="T25" fmla="*/ 4 h 156"/>
                  <a:gd name="T26" fmla="*/ 32 w 124"/>
                  <a:gd name="T27" fmla="*/ 0 h 156"/>
                  <a:gd name="T28" fmla="*/ 69 w 124"/>
                  <a:gd name="T29" fmla="*/ 23 h 156"/>
                  <a:gd name="T30" fmla="*/ 101 w 124"/>
                  <a:gd name="T31" fmla="*/ 55 h 156"/>
                  <a:gd name="T32" fmla="*/ 119 w 124"/>
                  <a:gd name="T33" fmla="*/ 55 h 156"/>
                  <a:gd name="T34" fmla="*/ 119 w 124"/>
                  <a:gd name="T35" fmla="*/ 69 h 156"/>
                  <a:gd name="T36" fmla="*/ 124 w 124"/>
                  <a:gd name="T37" fmla="*/ 73 h 156"/>
                  <a:gd name="T38" fmla="*/ 119 w 124"/>
                  <a:gd name="T39" fmla="*/ 83 h 156"/>
                  <a:gd name="T40" fmla="*/ 110 w 124"/>
                  <a:gd name="T41" fmla="*/ 83 h 156"/>
                  <a:gd name="T42" fmla="*/ 110 w 124"/>
                  <a:gd name="T43" fmla="*/ 92 h 156"/>
                  <a:gd name="T44" fmla="*/ 115 w 124"/>
                  <a:gd name="T45" fmla="*/ 92 h 156"/>
                  <a:gd name="T46" fmla="*/ 110 w 124"/>
                  <a:gd name="T47" fmla="*/ 96 h 156"/>
                  <a:gd name="T48" fmla="*/ 124 w 124"/>
                  <a:gd name="T49" fmla="*/ 124 h 156"/>
                  <a:gd name="T50" fmla="*/ 124 w 124"/>
                  <a:gd name="T51" fmla="*/ 156 h 156"/>
                  <a:gd name="T52" fmla="*/ 23 w 124"/>
                  <a:gd name="T53" fmla="*/ 101 h 156"/>
                  <a:gd name="T54" fmla="*/ 0 w 124"/>
                  <a:gd name="T5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4" h="156">
                    <a:moveTo>
                      <a:pt x="0" y="87"/>
                    </a:moveTo>
                    <a:lnTo>
                      <a:pt x="9" y="64"/>
                    </a:lnTo>
                    <a:lnTo>
                      <a:pt x="27" y="59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14" y="23"/>
                    </a:lnTo>
                    <a:lnTo>
                      <a:pt x="27" y="32"/>
                    </a:lnTo>
                    <a:lnTo>
                      <a:pt x="41" y="27"/>
                    </a:lnTo>
                    <a:lnTo>
                      <a:pt x="41" y="18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69" y="23"/>
                    </a:lnTo>
                    <a:lnTo>
                      <a:pt x="101" y="55"/>
                    </a:lnTo>
                    <a:lnTo>
                      <a:pt x="119" y="55"/>
                    </a:lnTo>
                    <a:lnTo>
                      <a:pt x="119" y="69"/>
                    </a:lnTo>
                    <a:lnTo>
                      <a:pt x="124" y="73"/>
                    </a:lnTo>
                    <a:lnTo>
                      <a:pt x="119" y="83"/>
                    </a:lnTo>
                    <a:lnTo>
                      <a:pt x="110" y="83"/>
                    </a:lnTo>
                    <a:lnTo>
                      <a:pt x="110" y="92"/>
                    </a:lnTo>
                    <a:lnTo>
                      <a:pt x="115" y="92"/>
                    </a:lnTo>
                    <a:lnTo>
                      <a:pt x="110" y="96"/>
                    </a:lnTo>
                    <a:lnTo>
                      <a:pt x="124" y="124"/>
                    </a:lnTo>
                    <a:lnTo>
                      <a:pt x="124" y="156"/>
                    </a:lnTo>
                    <a:lnTo>
                      <a:pt x="23" y="10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5972764" y="1799734"/>
                <a:ext cx="462415" cy="470388"/>
              </a:xfrm>
              <a:custGeom>
                <a:avLst/>
                <a:gdLst>
                  <a:gd name="T0" fmla="*/ 0 w 290"/>
                  <a:gd name="T1" fmla="*/ 37 h 295"/>
                  <a:gd name="T2" fmla="*/ 27 w 290"/>
                  <a:gd name="T3" fmla="*/ 14 h 295"/>
                  <a:gd name="T4" fmla="*/ 46 w 290"/>
                  <a:gd name="T5" fmla="*/ 19 h 295"/>
                  <a:gd name="T6" fmla="*/ 50 w 290"/>
                  <a:gd name="T7" fmla="*/ 19 h 295"/>
                  <a:gd name="T8" fmla="*/ 92 w 290"/>
                  <a:gd name="T9" fmla="*/ 28 h 295"/>
                  <a:gd name="T10" fmla="*/ 161 w 290"/>
                  <a:gd name="T11" fmla="*/ 24 h 295"/>
                  <a:gd name="T12" fmla="*/ 239 w 290"/>
                  <a:gd name="T13" fmla="*/ 24 h 295"/>
                  <a:gd name="T14" fmla="*/ 262 w 290"/>
                  <a:gd name="T15" fmla="*/ 19 h 295"/>
                  <a:gd name="T16" fmla="*/ 290 w 290"/>
                  <a:gd name="T17" fmla="*/ 0 h 295"/>
                  <a:gd name="T18" fmla="*/ 221 w 290"/>
                  <a:gd name="T19" fmla="*/ 249 h 295"/>
                  <a:gd name="T20" fmla="*/ 170 w 290"/>
                  <a:gd name="T21" fmla="*/ 263 h 295"/>
                  <a:gd name="T22" fmla="*/ 46 w 290"/>
                  <a:gd name="T23" fmla="*/ 295 h 295"/>
                  <a:gd name="T24" fmla="*/ 41 w 290"/>
                  <a:gd name="T25" fmla="*/ 208 h 295"/>
                  <a:gd name="T26" fmla="*/ 46 w 290"/>
                  <a:gd name="T27" fmla="*/ 180 h 295"/>
                  <a:gd name="T28" fmla="*/ 37 w 290"/>
                  <a:gd name="T29" fmla="*/ 125 h 295"/>
                  <a:gd name="T30" fmla="*/ 27 w 290"/>
                  <a:gd name="T31" fmla="*/ 102 h 295"/>
                  <a:gd name="T32" fmla="*/ 32 w 290"/>
                  <a:gd name="T33" fmla="*/ 65 h 295"/>
                  <a:gd name="T34" fmla="*/ 23 w 290"/>
                  <a:gd name="T35" fmla="*/ 51 h 295"/>
                  <a:gd name="T36" fmla="*/ 4 w 290"/>
                  <a:gd name="T37" fmla="*/ 51 h 295"/>
                  <a:gd name="T38" fmla="*/ 0 w 290"/>
                  <a:gd name="T39" fmla="*/ 42 h 295"/>
                  <a:gd name="T40" fmla="*/ 0 w 290"/>
                  <a:gd name="T41" fmla="*/ 42 h 295"/>
                  <a:gd name="T42" fmla="*/ 0 w 290"/>
                  <a:gd name="T43" fmla="*/ 3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295">
                    <a:moveTo>
                      <a:pt x="0" y="37"/>
                    </a:moveTo>
                    <a:lnTo>
                      <a:pt x="27" y="14"/>
                    </a:lnTo>
                    <a:lnTo>
                      <a:pt x="46" y="19"/>
                    </a:lnTo>
                    <a:lnTo>
                      <a:pt x="50" y="19"/>
                    </a:lnTo>
                    <a:lnTo>
                      <a:pt x="92" y="28"/>
                    </a:lnTo>
                    <a:lnTo>
                      <a:pt x="161" y="24"/>
                    </a:lnTo>
                    <a:lnTo>
                      <a:pt x="239" y="24"/>
                    </a:lnTo>
                    <a:lnTo>
                      <a:pt x="262" y="19"/>
                    </a:lnTo>
                    <a:lnTo>
                      <a:pt x="290" y="0"/>
                    </a:lnTo>
                    <a:lnTo>
                      <a:pt x="221" y="249"/>
                    </a:lnTo>
                    <a:lnTo>
                      <a:pt x="170" y="263"/>
                    </a:lnTo>
                    <a:lnTo>
                      <a:pt x="46" y="295"/>
                    </a:lnTo>
                    <a:lnTo>
                      <a:pt x="41" y="208"/>
                    </a:lnTo>
                    <a:lnTo>
                      <a:pt x="46" y="180"/>
                    </a:lnTo>
                    <a:lnTo>
                      <a:pt x="37" y="125"/>
                    </a:lnTo>
                    <a:lnTo>
                      <a:pt x="27" y="102"/>
                    </a:lnTo>
                    <a:lnTo>
                      <a:pt x="32" y="65"/>
                    </a:lnTo>
                    <a:lnTo>
                      <a:pt x="23" y="51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8233814" y="4298369"/>
                <a:ext cx="307746" cy="360365"/>
              </a:xfrm>
              <a:custGeom>
                <a:avLst/>
                <a:gdLst>
                  <a:gd name="T0" fmla="*/ 0 w 193"/>
                  <a:gd name="T1" fmla="*/ 0 h 226"/>
                  <a:gd name="T2" fmla="*/ 78 w 193"/>
                  <a:gd name="T3" fmla="*/ 51 h 226"/>
                  <a:gd name="T4" fmla="*/ 97 w 193"/>
                  <a:gd name="T5" fmla="*/ 42 h 226"/>
                  <a:gd name="T6" fmla="*/ 106 w 193"/>
                  <a:gd name="T7" fmla="*/ 37 h 226"/>
                  <a:gd name="T8" fmla="*/ 120 w 193"/>
                  <a:gd name="T9" fmla="*/ 19 h 226"/>
                  <a:gd name="T10" fmla="*/ 129 w 193"/>
                  <a:gd name="T11" fmla="*/ 19 h 226"/>
                  <a:gd name="T12" fmla="*/ 133 w 193"/>
                  <a:gd name="T13" fmla="*/ 10 h 226"/>
                  <a:gd name="T14" fmla="*/ 138 w 193"/>
                  <a:gd name="T15" fmla="*/ 14 h 226"/>
                  <a:gd name="T16" fmla="*/ 157 w 193"/>
                  <a:gd name="T17" fmla="*/ 14 h 226"/>
                  <a:gd name="T18" fmla="*/ 161 w 193"/>
                  <a:gd name="T19" fmla="*/ 10 h 226"/>
                  <a:gd name="T20" fmla="*/ 170 w 193"/>
                  <a:gd name="T21" fmla="*/ 19 h 226"/>
                  <a:gd name="T22" fmla="*/ 180 w 193"/>
                  <a:gd name="T23" fmla="*/ 14 h 226"/>
                  <a:gd name="T24" fmla="*/ 189 w 193"/>
                  <a:gd name="T25" fmla="*/ 14 h 226"/>
                  <a:gd name="T26" fmla="*/ 184 w 193"/>
                  <a:gd name="T27" fmla="*/ 37 h 226"/>
                  <a:gd name="T28" fmla="*/ 184 w 193"/>
                  <a:gd name="T29" fmla="*/ 83 h 226"/>
                  <a:gd name="T30" fmla="*/ 189 w 193"/>
                  <a:gd name="T31" fmla="*/ 93 h 226"/>
                  <a:gd name="T32" fmla="*/ 189 w 193"/>
                  <a:gd name="T33" fmla="*/ 120 h 226"/>
                  <a:gd name="T34" fmla="*/ 193 w 193"/>
                  <a:gd name="T35" fmla="*/ 129 h 226"/>
                  <a:gd name="T36" fmla="*/ 193 w 193"/>
                  <a:gd name="T37" fmla="*/ 153 h 226"/>
                  <a:gd name="T38" fmla="*/ 180 w 193"/>
                  <a:gd name="T39" fmla="*/ 148 h 226"/>
                  <a:gd name="T40" fmla="*/ 166 w 193"/>
                  <a:gd name="T41" fmla="*/ 162 h 226"/>
                  <a:gd name="T42" fmla="*/ 170 w 193"/>
                  <a:gd name="T43" fmla="*/ 180 h 226"/>
                  <a:gd name="T44" fmla="*/ 166 w 193"/>
                  <a:gd name="T45" fmla="*/ 199 h 226"/>
                  <a:gd name="T46" fmla="*/ 161 w 193"/>
                  <a:gd name="T47" fmla="*/ 208 h 226"/>
                  <a:gd name="T48" fmla="*/ 120 w 193"/>
                  <a:gd name="T49" fmla="*/ 212 h 226"/>
                  <a:gd name="T50" fmla="*/ 87 w 193"/>
                  <a:gd name="T51" fmla="*/ 208 h 226"/>
                  <a:gd name="T52" fmla="*/ 69 w 193"/>
                  <a:gd name="T53" fmla="*/ 199 h 226"/>
                  <a:gd name="T54" fmla="*/ 18 w 193"/>
                  <a:gd name="T55" fmla="*/ 226 h 226"/>
                  <a:gd name="T56" fmla="*/ 28 w 193"/>
                  <a:gd name="T57" fmla="*/ 162 h 226"/>
                  <a:gd name="T58" fmla="*/ 23 w 193"/>
                  <a:gd name="T59" fmla="*/ 139 h 226"/>
                  <a:gd name="T60" fmla="*/ 0 w 193"/>
                  <a:gd name="T6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3" h="226">
                    <a:moveTo>
                      <a:pt x="0" y="0"/>
                    </a:moveTo>
                    <a:lnTo>
                      <a:pt x="78" y="51"/>
                    </a:lnTo>
                    <a:lnTo>
                      <a:pt x="97" y="42"/>
                    </a:lnTo>
                    <a:lnTo>
                      <a:pt x="106" y="37"/>
                    </a:lnTo>
                    <a:lnTo>
                      <a:pt x="120" y="19"/>
                    </a:lnTo>
                    <a:lnTo>
                      <a:pt x="129" y="19"/>
                    </a:lnTo>
                    <a:lnTo>
                      <a:pt x="133" y="10"/>
                    </a:lnTo>
                    <a:lnTo>
                      <a:pt x="138" y="14"/>
                    </a:lnTo>
                    <a:lnTo>
                      <a:pt x="157" y="14"/>
                    </a:lnTo>
                    <a:lnTo>
                      <a:pt x="161" y="10"/>
                    </a:lnTo>
                    <a:lnTo>
                      <a:pt x="170" y="19"/>
                    </a:lnTo>
                    <a:lnTo>
                      <a:pt x="180" y="14"/>
                    </a:lnTo>
                    <a:lnTo>
                      <a:pt x="189" y="14"/>
                    </a:lnTo>
                    <a:lnTo>
                      <a:pt x="184" y="37"/>
                    </a:lnTo>
                    <a:lnTo>
                      <a:pt x="184" y="83"/>
                    </a:lnTo>
                    <a:lnTo>
                      <a:pt x="189" y="93"/>
                    </a:lnTo>
                    <a:lnTo>
                      <a:pt x="189" y="120"/>
                    </a:lnTo>
                    <a:lnTo>
                      <a:pt x="193" y="129"/>
                    </a:lnTo>
                    <a:lnTo>
                      <a:pt x="193" y="153"/>
                    </a:lnTo>
                    <a:lnTo>
                      <a:pt x="180" y="148"/>
                    </a:lnTo>
                    <a:lnTo>
                      <a:pt x="166" y="162"/>
                    </a:lnTo>
                    <a:lnTo>
                      <a:pt x="170" y="180"/>
                    </a:lnTo>
                    <a:lnTo>
                      <a:pt x="166" y="199"/>
                    </a:lnTo>
                    <a:lnTo>
                      <a:pt x="161" y="208"/>
                    </a:lnTo>
                    <a:lnTo>
                      <a:pt x="120" y="212"/>
                    </a:lnTo>
                    <a:lnTo>
                      <a:pt x="87" y="208"/>
                    </a:lnTo>
                    <a:lnTo>
                      <a:pt x="69" y="199"/>
                    </a:lnTo>
                    <a:lnTo>
                      <a:pt x="18" y="226"/>
                    </a:lnTo>
                    <a:lnTo>
                      <a:pt x="28" y="162"/>
                    </a:lnTo>
                    <a:lnTo>
                      <a:pt x="23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2654537" y="2117045"/>
                <a:ext cx="1144876" cy="814808"/>
              </a:xfrm>
              <a:custGeom>
                <a:avLst/>
                <a:gdLst>
                  <a:gd name="T0" fmla="*/ 317 w 718"/>
                  <a:gd name="T1" fmla="*/ 83 h 511"/>
                  <a:gd name="T2" fmla="*/ 525 w 718"/>
                  <a:gd name="T3" fmla="*/ 124 h 511"/>
                  <a:gd name="T4" fmla="*/ 548 w 718"/>
                  <a:gd name="T5" fmla="*/ 133 h 511"/>
                  <a:gd name="T6" fmla="*/ 713 w 718"/>
                  <a:gd name="T7" fmla="*/ 239 h 511"/>
                  <a:gd name="T8" fmla="*/ 713 w 718"/>
                  <a:gd name="T9" fmla="*/ 244 h 511"/>
                  <a:gd name="T10" fmla="*/ 704 w 718"/>
                  <a:gd name="T11" fmla="*/ 249 h 511"/>
                  <a:gd name="T12" fmla="*/ 713 w 718"/>
                  <a:gd name="T13" fmla="*/ 253 h 511"/>
                  <a:gd name="T14" fmla="*/ 718 w 718"/>
                  <a:gd name="T15" fmla="*/ 276 h 511"/>
                  <a:gd name="T16" fmla="*/ 718 w 718"/>
                  <a:gd name="T17" fmla="*/ 290 h 511"/>
                  <a:gd name="T18" fmla="*/ 704 w 718"/>
                  <a:gd name="T19" fmla="*/ 308 h 511"/>
                  <a:gd name="T20" fmla="*/ 713 w 718"/>
                  <a:gd name="T21" fmla="*/ 322 h 511"/>
                  <a:gd name="T22" fmla="*/ 704 w 718"/>
                  <a:gd name="T23" fmla="*/ 336 h 511"/>
                  <a:gd name="T24" fmla="*/ 718 w 718"/>
                  <a:gd name="T25" fmla="*/ 359 h 511"/>
                  <a:gd name="T26" fmla="*/ 594 w 718"/>
                  <a:gd name="T27" fmla="*/ 359 h 511"/>
                  <a:gd name="T28" fmla="*/ 511 w 718"/>
                  <a:gd name="T29" fmla="*/ 511 h 511"/>
                  <a:gd name="T30" fmla="*/ 442 w 718"/>
                  <a:gd name="T31" fmla="*/ 484 h 511"/>
                  <a:gd name="T32" fmla="*/ 322 w 718"/>
                  <a:gd name="T33" fmla="*/ 488 h 511"/>
                  <a:gd name="T34" fmla="*/ 345 w 718"/>
                  <a:gd name="T35" fmla="*/ 378 h 511"/>
                  <a:gd name="T36" fmla="*/ 299 w 718"/>
                  <a:gd name="T37" fmla="*/ 350 h 511"/>
                  <a:gd name="T38" fmla="*/ 290 w 718"/>
                  <a:gd name="T39" fmla="*/ 350 h 511"/>
                  <a:gd name="T40" fmla="*/ 235 w 718"/>
                  <a:gd name="T41" fmla="*/ 318 h 511"/>
                  <a:gd name="T42" fmla="*/ 230 w 718"/>
                  <a:gd name="T43" fmla="*/ 304 h 511"/>
                  <a:gd name="T44" fmla="*/ 216 w 718"/>
                  <a:gd name="T45" fmla="*/ 295 h 511"/>
                  <a:gd name="T46" fmla="*/ 235 w 718"/>
                  <a:gd name="T47" fmla="*/ 272 h 511"/>
                  <a:gd name="T48" fmla="*/ 0 w 718"/>
                  <a:gd name="T49" fmla="*/ 133 h 511"/>
                  <a:gd name="T50" fmla="*/ 23 w 718"/>
                  <a:gd name="T51" fmla="*/ 115 h 511"/>
                  <a:gd name="T52" fmla="*/ 37 w 718"/>
                  <a:gd name="T53" fmla="*/ 106 h 511"/>
                  <a:gd name="T54" fmla="*/ 41 w 718"/>
                  <a:gd name="T55" fmla="*/ 106 h 511"/>
                  <a:gd name="T56" fmla="*/ 41 w 718"/>
                  <a:gd name="T57" fmla="*/ 92 h 511"/>
                  <a:gd name="T58" fmla="*/ 32 w 718"/>
                  <a:gd name="T59" fmla="*/ 73 h 511"/>
                  <a:gd name="T60" fmla="*/ 27 w 718"/>
                  <a:gd name="T61" fmla="*/ 60 h 511"/>
                  <a:gd name="T62" fmla="*/ 27 w 718"/>
                  <a:gd name="T63" fmla="*/ 55 h 511"/>
                  <a:gd name="T64" fmla="*/ 41 w 718"/>
                  <a:gd name="T65" fmla="*/ 32 h 511"/>
                  <a:gd name="T66" fmla="*/ 41 w 718"/>
                  <a:gd name="T67" fmla="*/ 13 h 511"/>
                  <a:gd name="T68" fmla="*/ 32 w 718"/>
                  <a:gd name="T69" fmla="*/ 0 h 511"/>
                  <a:gd name="T70" fmla="*/ 317 w 718"/>
                  <a:gd name="T71" fmla="*/ 83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8" h="511">
                    <a:moveTo>
                      <a:pt x="317" y="83"/>
                    </a:moveTo>
                    <a:lnTo>
                      <a:pt x="525" y="124"/>
                    </a:lnTo>
                    <a:lnTo>
                      <a:pt x="548" y="133"/>
                    </a:lnTo>
                    <a:lnTo>
                      <a:pt x="713" y="239"/>
                    </a:lnTo>
                    <a:lnTo>
                      <a:pt x="713" y="244"/>
                    </a:lnTo>
                    <a:lnTo>
                      <a:pt x="704" y="249"/>
                    </a:lnTo>
                    <a:lnTo>
                      <a:pt x="713" y="253"/>
                    </a:lnTo>
                    <a:lnTo>
                      <a:pt x="718" y="276"/>
                    </a:lnTo>
                    <a:lnTo>
                      <a:pt x="718" y="290"/>
                    </a:lnTo>
                    <a:lnTo>
                      <a:pt x="704" y="308"/>
                    </a:lnTo>
                    <a:lnTo>
                      <a:pt x="713" y="322"/>
                    </a:lnTo>
                    <a:lnTo>
                      <a:pt x="704" y="336"/>
                    </a:lnTo>
                    <a:lnTo>
                      <a:pt x="718" y="359"/>
                    </a:lnTo>
                    <a:lnTo>
                      <a:pt x="594" y="359"/>
                    </a:lnTo>
                    <a:lnTo>
                      <a:pt x="511" y="511"/>
                    </a:lnTo>
                    <a:lnTo>
                      <a:pt x="442" y="484"/>
                    </a:lnTo>
                    <a:lnTo>
                      <a:pt x="322" y="488"/>
                    </a:lnTo>
                    <a:lnTo>
                      <a:pt x="345" y="378"/>
                    </a:lnTo>
                    <a:lnTo>
                      <a:pt x="299" y="350"/>
                    </a:lnTo>
                    <a:lnTo>
                      <a:pt x="290" y="350"/>
                    </a:lnTo>
                    <a:lnTo>
                      <a:pt x="235" y="318"/>
                    </a:lnTo>
                    <a:lnTo>
                      <a:pt x="230" y="304"/>
                    </a:lnTo>
                    <a:lnTo>
                      <a:pt x="216" y="295"/>
                    </a:lnTo>
                    <a:lnTo>
                      <a:pt x="235" y="272"/>
                    </a:lnTo>
                    <a:lnTo>
                      <a:pt x="0" y="133"/>
                    </a:lnTo>
                    <a:lnTo>
                      <a:pt x="23" y="115"/>
                    </a:lnTo>
                    <a:lnTo>
                      <a:pt x="37" y="106"/>
                    </a:lnTo>
                    <a:lnTo>
                      <a:pt x="41" y="106"/>
                    </a:lnTo>
                    <a:lnTo>
                      <a:pt x="41" y="92"/>
                    </a:lnTo>
                    <a:lnTo>
                      <a:pt x="32" y="73"/>
                    </a:lnTo>
                    <a:lnTo>
                      <a:pt x="27" y="60"/>
                    </a:lnTo>
                    <a:lnTo>
                      <a:pt x="27" y="55"/>
                    </a:lnTo>
                    <a:lnTo>
                      <a:pt x="41" y="32"/>
                    </a:lnTo>
                    <a:lnTo>
                      <a:pt x="41" y="13"/>
                    </a:lnTo>
                    <a:lnTo>
                      <a:pt x="32" y="0"/>
                    </a:lnTo>
                    <a:lnTo>
                      <a:pt x="317" y="8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3770711" y="1367614"/>
                <a:ext cx="389066" cy="301368"/>
              </a:xfrm>
              <a:custGeom>
                <a:avLst/>
                <a:gdLst>
                  <a:gd name="T0" fmla="*/ 119 w 244"/>
                  <a:gd name="T1" fmla="*/ 0 h 189"/>
                  <a:gd name="T2" fmla="*/ 133 w 244"/>
                  <a:gd name="T3" fmla="*/ 18 h 189"/>
                  <a:gd name="T4" fmla="*/ 175 w 244"/>
                  <a:gd name="T5" fmla="*/ 50 h 189"/>
                  <a:gd name="T6" fmla="*/ 193 w 244"/>
                  <a:gd name="T7" fmla="*/ 73 h 189"/>
                  <a:gd name="T8" fmla="*/ 207 w 244"/>
                  <a:gd name="T9" fmla="*/ 73 h 189"/>
                  <a:gd name="T10" fmla="*/ 234 w 244"/>
                  <a:gd name="T11" fmla="*/ 96 h 189"/>
                  <a:gd name="T12" fmla="*/ 230 w 244"/>
                  <a:gd name="T13" fmla="*/ 110 h 189"/>
                  <a:gd name="T14" fmla="*/ 221 w 244"/>
                  <a:gd name="T15" fmla="*/ 133 h 189"/>
                  <a:gd name="T16" fmla="*/ 244 w 244"/>
                  <a:gd name="T17" fmla="*/ 156 h 189"/>
                  <a:gd name="T18" fmla="*/ 244 w 244"/>
                  <a:gd name="T19" fmla="*/ 165 h 189"/>
                  <a:gd name="T20" fmla="*/ 234 w 244"/>
                  <a:gd name="T21" fmla="*/ 175 h 189"/>
                  <a:gd name="T22" fmla="*/ 193 w 244"/>
                  <a:gd name="T23" fmla="*/ 189 h 189"/>
                  <a:gd name="T24" fmla="*/ 193 w 244"/>
                  <a:gd name="T25" fmla="*/ 170 h 189"/>
                  <a:gd name="T26" fmla="*/ 179 w 244"/>
                  <a:gd name="T27" fmla="*/ 124 h 189"/>
                  <a:gd name="T28" fmla="*/ 138 w 244"/>
                  <a:gd name="T29" fmla="*/ 152 h 189"/>
                  <a:gd name="T30" fmla="*/ 0 w 244"/>
                  <a:gd name="T31" fmla="*/ 92 h 189"/>
                  <a:gd name="T32" fmla="*/ 27 w 244"/>
                  <a:gd name="T33" fmla="*/ 83 h 189"/>
                  <a:gd name="T34" fmla="*/ 50 w 244"/>
                  <a:gd name="T35" fmla="*/ 92 h 189"/>
                  <a:gd name="T36" fmla="*/ 50 w 244"/>
                  <a:gd name="T37" fmla="*/ 41 h 189"/>
                  <a:gd name="T38" fmla="*/ 59 w 244"/>
                  <a:gd name="T39" fmla="*/ 32 h 189"/>
                  <a:gd name="T40" fmla="*/ 101 w 244"/>
                  <a:gd name="T41" fmla="*/ 18 h 189"/>
                  <a:gd name="T42" fmla="*/ 101 w 244"/>
                  <a:gd name="T43" fmla="*/ 9 h 189"/>
                  <a:gd name="T44" fmla="*/ 119 w 244"/>
                  <a:gd name="T4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189">
                    <a:moveTo>
                      <a:pt x="119" y="0"/>
                    </a:moveTo>
                    <a:lnTo>
                      <a:pt x="133" y="18"/>
                    </a:lnTo>
                    <a:lnTo>
                      <a:pt x="175" y="50"/>
                    </a:lnTo>
                    <a:lnTo>
                      <a:pt x="193" y="73"/>
                    </a:lnTo>
                    <a:lnTo>
                      <a:pt x="207" y="73"/>
                    </a:lnTo>
                    <a:lnTo>
                      <a:pt x="234" y="96"/>
                    </a:lnTo>
                    <a:lnTo>
                      <a:pt x="230" y="110"/>
                    </a:lnTo>
                    <a:lnTo>
                      <a:pt x="221" y="133"/>
                    </a:lnTo>
                    <a:lnTo>
                      <a:pt x="244" y="156"/>
                    </a:lnTo>
                    <a:lnTo>
                      <a:pt x="244" y="165"/>
                    </a:lnTo>
                    <a:lnTo>
                      <a:pt x="234" y="175"/>
                    </a:lnTo>
                    <a:lnTo>
                      <a:pt x="193" y="189"/>
                    </a:lnTo>
                    <a:lnTo>
                      <a:pt x="193" y="170"/>
                    </a:lnTo>
                    <a:lnTo>
                      <a:pt x="179" y="124"/>
                    </a:lnTo>
                    <a:lnTo>
                      <a:pt x="138" y="152"/>
                    </a:lnTo>
                    <a:lnTo>
                      <a:pt x="0" y="92"/>
                    </a:lnTo>
                    <a:lnTo>
                      <a:pt x="27" y="83"/>
                    </a:lnTo>
                    <a:lnTo>
                      <a:pt x="50" y="92"/>
                    </a:lnTo>
                    <a:lnTo>
                      <a:pt x="50" y="41"/>
                    </a:lnTo>
                    <a:lnTo>
                      <a:pt x="59" y="32"/>
                    </a:lnTo>
                    <a:lnTo>
                      <a:pt x="101" y="18"/>
                    </a:lnTo>
                    <a:lnTo>
                      <a:pt x="101" y="9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5708071" y="1807706"/>
                <a:ext cx="338041" cy="462415"/>
              </a:xfrm>
              <a:custGeom>
                <a:avLst/>
                <a:gdLst>
                  <a:gd name="T0" fmla="*/ 32 w 212"/>
                  <a:gd name="T1" fmla="*/ 0 h 290"/>
                  <a:gd name="T2" fmla="*/ 83 w 212"/>
                  <a:gd name="T3" fmla="*/ 14 h 290"/>
                  <a:gd name="T4" fmla="*/ 111 w 212"/>
                  <a:gd name="T5" fmla="*/ 9 h 290"/>
                  <a:gd name="T6" fmla="*/ 120 w 212"/>
                  <a:gd name="T7" fmla="*/ 5 h 290"/>
                  <a:gd name="T8" fmla="*/ 143 w 212"/>
                  <a:gd name="T9" fmla="*/ 14 h 290"/>
                  <a:gd name="T10" fmla="*/ 166 w 212"/>
                  <a:gd name="T11" fmla="*/ 28 h 290"/>
                  <a:gd name="T12" fmla="*/ 166 w 212"/>
                  <a:gd name="T13" fmla="*/ 32 h 290"/>
                  <a:gd name="T14" fmla="*/ 166 w 212"/>
                  <a:gd name="T15" fmla="*/ 37 h 290"/>
                  <a:gd name="T16" fmla="*/ 166 w 212"/>
                  <a:gd name="T17" fmla="*/ 37 h 290"/>
                  <a:gd name="T18" fmla="*/ 170 w 212"/>
                  <a:gd name="T19" fmla="*/ 46 h 290"/>
                  <a:gd name="T20" fmla="*/ 189 w 212"/>
                  <a:gd name="T21" fmla="*/ 46 h 290"/>
                  <a:gd name="T22" fmla="*/ 198 w 212"/>
                  <a:gd name="T23" fmla="*/ 60 h 290"/>
                  <a:gd name="T24" fmla="*/ 193 w 212"/>
                  <a:gd name="T25" fmla="*/ 97 h 290"/>
                  <a:gd name="T26" fmla="*/ 203 w 212"/>
                  <a:gd name="T27" fmla="*/ 120 h 290"/>
                  <a:gd name="T28" fmla="*/ 212 w 212"/>
                  <a:gd name="T29" fmla="*/ 175 h 290"/>
                  <a:gd name="T30" fmla="*/ 207 w 212"/>
                  <a:gd name="T31" fmla="*/ 203 h 290"/>
                  <a:gd name="T32" fmla="*/ 212 w 212"/>
                  <a:gd name="T33" fmla="*/ 290 h 290"/>
                  <a:gd name="T34" fmla="*/ 83 w 212"/>
                  <a:gd name="T35" fmla="*/ 235 h 290"/>
                  <a:gd name="T36" fmla="*/ 28 w 212"/>
                  <a:gd name="T37" fmla="*/ 125 h 290"/>
                  <a:gd name="T38" fmla="*/ 0 w 212"/>
                  <a:gd name="T39" fmla="*/ 74 h 290"/>
                  <a:gd name="T40" fmla="*/ 32 w 212"/>
                  <a:gd name="T4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90">
                    <a:moveTo>
                      <a:pt x="32" y="0"/>
                    </a:moveTo>
                    <a:lnTo>
                      <a:pt x="83" y="14"/>
                    </a:lnTo>
                    <a:lnTo>
                      <a:pt x="111" y="9"/>
                    </a:lnTo>
                    <a:lnTo>
                      <a:pt x="120" y="5"/>
                    </a:lnTo>
                    <a:lnTo>
                      <a:pt x="143" y="14"/>
                    </a:lnTo>
                    <a:lnTo>
                      <a:pt x="166" y="28"/>
                    </a:lnTo>
                    <a:lnTo>
                      <a:pt x="166" y="32"/>
                    </a:lnTo>
                    <a:lnTo>
                      <a:pt x="166" y="37"/>
                    </a:lnTo>
                    <a:lnTo>
                      <a:pt x="166" y="37"/>
                    </a:lnTo>
                    <a:lnTo>
                      <a:pt x="170" y="46"/>
                    </a:lnTo>
                    <a:lnTo>
                      <a:pt x="189" y="46"/>
                    </a:lnTo>
                    <a:lnTo>
                      <a:pt x="198" y="60"/>
                    </a:lnTo>
                    <a:lnTo>
                      <a:pt x="193" y="97"/>
                    </a:lnTo>
                    <a:lnTo>
                      <a:pt x="203" y="120"/>
                    </a:lnTo>
                    <a:lnTo>
                      <a:pt x="212" y="175"/>
                    </a:lnTo>
                    <a:lnTo>
                      <a:pt x="207" y="203"/>
                    </a:lnTo>
                    <a:lnTo>
                      <a:pt x="212" y="290"/>
                    </a:lnTo>
                    <a:lnTo>
                      <a:pt x="83" y="235"/>
                    </a:lnTo>
                    <a:lnTo>
                      <a:pt x="28" y="125"/>
                    </a:lnTo>
                    <a:lnTo>
                      <a:pt x="0" y="7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7419006" y="3182195"/>
                <a:ext cx="462415" cy="397040"/>
              </a:xfrm>
              <a:custGeom>
                <a:avLst/>
                <a:gdLst>
                  <a:gd name="T0" fmla="*/ 143 w 290"/>
                  <a:gd name="T1" fmla="*/ 0 h 249"/>
                  <a:gd name="T2" fmla="*/ 156 w 290"/>
                  <a:gd name="T3" fmla="*/ 18 h 249"/>
                  <a:gd name="T4" fmla="*/ 216 w 290"/>
                  <a:gd name="T5" fmla="*/ 18 h 249"/>
                  <a:gd name="T6" fmla="*/ 225 w 290"/>
                  <a:gd name="T7" fmla="*/ 28 h 249"/>
                  <a:gd name="T8" fmla="*/ 235 w 290"/>
                  <a:gd name="T9" fmla="*/ 28 h 249"/>
                  <a:gd name="T10" fmla="*/ 249 w 290"/>
                  <a:gd name="T11" fmla="*/ 14 h 249"/>
                  <a:gd name="T12" fmla="*/ 258 w 290"/>
                  <a:gd name="T13" fmla="*/ 23 h 249"/>
                  <a:gd name="T14" fmla="*/ 267 w 290"/>
                  <a:gd name="T15" fmla="*/ 18 h 249"/>
                  <a:gd name="T16" fmla="*/ 285 w 290"/>
                  <a:gd name="T17" fmla="*/ 46 h 249"/>
                  <a:gd name="T18" fmla="*/ 290 w 290"/>
                  <a:gd name="T19" fmla="*/ 46 h 249"/>
                  <a:gd name="T20" fmla="*/ 253 w 290"/>
                  <a:gd name="T21" fmla="*/ 184 h 249"/>
                  <a:gd name="T22" fmla="*/ 230 w 290"/>
                  <a:gd name="T23" fmla="*/ 180 h 249"/>
                  <a:gd name="T24" fmla="*/ 230 w 290"/>
                  <a:gd name="T25" fmla="*/ 180 h 249"/>
                  <a:gd name="T26" fmla="*/ 175 w 290"/>
                  <a:gd name="T27" fmla="*/ 249 h 249"/>
                  <a:gd name="T28" fmla="*/ 156 w 290"/>
                  <a:gd name="T29" fmla="*/ 244 h 249"/>
                  <a:gd name="T30" fmla="*/ 83 w 290"/>
                  <a:gd name="T31" fmla="*/ 230 h 249"/>
                  <a:gd name="T32" fmla="*/ 83 w 290"/>
                  <a:gd name="T33" fmla="*/ 230 h 249"/>
                  <a:gd name="T34" fmla="*/ 28 w 290"/>
                  <a:gd name="T35" fmla="*/ 143 h 249"/>
                  <a:gd name="T36" fmla="*/ 23 w 290"/>
                  <a:gd name="T37" fmla="*/ 124 h 249"/>
                  <a:gd name="T38" fmla="*/ 18 w 290"/>
                  <a:gd name="T39" fmla="*/ 97 h 249"/>
                  <a:gd name="T40" fmla="*/ 0 w 290"/>
                  <a:gd name="T41" fmla="*/ 23 h 249"/>
                  <a:gd name="T42" fmla="*/ 32 w 290"/>
                  <a:gd name="T43" fmla="*/ 18 h 249"/>
                  <a:gd name="T44" fmla="*/ 32 w 290"/>
                  <a:gd name="T45" fmla="*/ 18 h 249"/>
                  <a:gd name="T46" fmla="*/ 133 w 290"/>
                  <a:gd name="T47" fmla="*/ 28 h 249"/>
                  <a:gd name="T48" fmla="*/ 143 w 290"/>
                  <a:gd name="T4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0" h="249">
                    <a:moveTo>
                      <a:pt x="143" y="0"/>
                    </a:moveTo>
                    <a:lnTo>
                      <a:pt x="156" y="18"/>
                    </a:lnTo>
                    <a:lnTo>
                      <a:pt x="216" y="18"/>
                    </a:lnTo>
                    <a:lnTo>
                      <a:pt x="225" y="28"/>
                    </a:lnTo>
                    <a:lnTo>
                      <a:pt x="235" y="28"/>
                    </a:lnTo>
                    <a:lnTo>
                      <a:pt x="249" y="14"/>
                    </a:lnTo>
                    <a:lnTo>
                      <a:pt x="258" y="23"/>
                    </a:lnTo>
                    <a:lnTo>
                      <a:pt x="267" y="18"/>
                    </a:lnTo>
                    <a:lnTo>
                      <a:pt x="285" y="46"/>
                    </a:lnTo>
                    <a:lnTo>
                      <a:pt x="290" y="46"/>
                    </a:lnTo>
                    <a:lnTo>
                      <a:pt x="253" y="184"/>
                    </a:lnTo>
                    <a:lnTo>
                      <a:pt x="230" y="180"/>
                    </a:lnTo>
                    <a:lnTo>
                      <a:pt x="230" y="180"/>
                    </a:lnTo>
                    <a:lnTo>
                      <a:pt x="175" y="249"/>
                    </a:lnTo>
                    <a:lnTo>
                      <a:pt x="156" y="244"/>
                    </a:lnTo>
                    <a:lnTo>
                      <a:pt x="83" y="230"/>
                    </a:lnTo>
                    <a:lnTo>
                      <a:pt x="83" y="230"/>
                    </a:lnTo>
                    <a:lnTo>
                      <a:pt x="28" y="143"/>
                    </a:lnTo>
                    <a:lnTo>
                      <a:pt x="23" y="124"/>
                    </a:lnTo>
                    <a:lnTo>
                      <a:pt x="18" y="97"/>
                    </a:lnTo>
                    <a:lnTo>
                      <a:pt x="0" y="2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133" y="2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4658867" y="2608162"/>
                <a:ext cx="454443" cy="456037"/>
              </a:xfrm>
              <a:custGeom>
                <a:avLst/>
                <a:gdLst>
                  <a:gd name="T0" fmla="*/ 9 w 285"/>
                  <a:gd name="T1" fmla="*/ 226 h 286"/>
                  <a:gd name="T2" fmla="*/ 13 w 285"/>
                  <a:gd name="T3" fmla="*/ 203 h 286"/>
                  <a:gd name="T4" fmla="*/ 18 w 285"/>
                  <a:gd name="T5" fmla="*/ 199 h 286"/>
                  <a:gd name="T6" fmla="*/ 32 w 285"/>
                  <a:gd name="T7" fmla="*/ 180 h 286"/>
                  <a:gd name="T8" fmla="*/ 9 w 285"/>
                  <a:gd name="T9" fmla="*/ 153 h 286"/>
                  <a:gd name="T10" fmla="*/ 0 w 285"/>
                  <a:gd name="T11" fmla="*/ 125 h 286"/>
                  <a:gd name="T12" fmla="*/ 9 w 285"/>
                  <a:gd name="T13" fmla="*/ 97 h 286"/>
                  <a:gd name="T14" fmla="*/ 23 w 285"/>
                  <a:gd name="T15" fmla="*/ 83 h 286"/>
                  <a:gd name="T16" fmla="*/ 27 w 285"/>
                  <a:gd name="T17" fmla="*/ 70 h 286"/>
                  <a:gd name="T18" fmla="*/ 46 w 285"/>
                  <a:gd name="T19" fmla="*/ 56 h 286"/>
                  <a:gd name="T20" fmla="*/ 50 w 285"/>
                  <a:gd name="T21" fmla="*/ 51 h 286"/>
                  <a:gd name="T22" fmla="*/ 41 w 285"/>
                  <a:gd name="T23" fmla="*/ 33 h 286"/>
                  <a:gd name="T24" fmla="*/ 41 w 285"/>
                  <a:gd name="T25" fmla="*/ 23 h 286"/>
                  <a:gd name="T26" fmla="*/ 60 w 285"/>
                  <a:gd name="T27" fmla="*/ 0 h 286"/>
                  <a:gd name="T28" fmla="*/ 133 w 285"/>
                  <a:gd name="T29" fmla="*/ 10 h 286"/>
                  <a:gd name="T30" fmla="*/ 285 w 285"/>
                  <a:gd name="T31" fmla="*/ 33 h 286"/>
                  <a:gd name="T32" fmla="*/ 285 w 285"/>
                  <a:gd name="T33" fmla="*/ 116 h 286"/>
                  <a:gd name="T34" fmla="*/ 248 w 285"/>
                  <a:gd name="T35" fmla="*/ 185 h 286"/>
                  <a:gd name="T36" fmla="*/ 225 w 285"/>
                  <a:gd name="T37" fmla="*/ 203 h 286"/>
                  <a:gd name="T38" fmla="*/ 211 w 285"/>
                  <a:gd name="T39" fmla="*/ 208 h 286"/>
                  <a:gd name="T40" fmla="*/ 207 w 285"/>
                  <a:gd name="T41" fmla="*/ 222 h 286"/>
                  <a:gd name="T42" fmla="*/ 193 w 285"/>
                  <a:gd name="T43" fmla="*/ 222 h 286"/>
                  <a:gd name="T44" fmla="*/ 184 w 285"/>
                  <a:gd name="T45" fmla="*/ 226 h 286"/>
                  <a:gd name="T46" fmla="*/ 184 w 285"/>
                  <a:gd name="T47" fmla="*/ 240 h 286"/>
                  <a:gd name="T48" fmla="*/ 207 w 285"/>
                  <a:gd name="T49" fmla="*/ 249 h 286"/>
                  <a:gd name="T50" fmla="*/ 216 w 285"/>
                  <a:gd name="T51" fmla="*/ 277 h 286"/>
                  <a:gd name="T52" fmla="*/ 211 w 285"/>
                  <a:gd name="T53" fmla="*/ 286 h 286"/>
                  <a:gd name="T54" fmla="*/ 124 w 285"/>
                  <a:gd name="T55" fmla="*/ 277 h 286"/>
                  <a:gd name="T56" fmla="*/ 9 w 285"/>
                  <a:gd name="T57" fmla="*/ 2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5" h="286">
                    <a:moveTo>
                      <a:pt x="9" y="226"/>
                    </a:moveTo>
                    <a:lnTo>
                      <a:pt x="13" y="203"/>
                    </a:lnTo>
                    <a:lnTo>
                      <a:pt x="18" y="199"/>
                    </a:lnTo>
                    <a:lnTo>
                      <a:pt x="32" y="180"/>
                    </a:lnTo>
                    <a:lnTo>
                      <a:pt x="9" y="153"/>
                    </a:lnTo>
                    <a:lnTo>
                      <a:pt x="0" y="125"/>
                    </a:lnTo>
                    <a:lnTo>
                      <a:pt x="9" y="97"/>
                    </a:lnTo>
                    <a:lnTo>
                      <a:pt x="23" y="83"/>
                    </a:lnTo>
                    <a:lnTo>
                      <a:pt x="27" y="70"/>
                    </a:lnTo>
                    <a:lnTo>
                      <a:pt x="46" y="56"/>
                    </a:lnTo>
                    <a:lnTo>
                      <a:pt x="50" y="51"/>
                    </a:lnTo>
                    <a:lnTo>
                      <a:pt x="41" y="33"/>
                    </a:lnTo>
                    <a:lnTo>
                      <a:pt x="41" y="23"/>
                    </a:lnTo>
                    <a:lnTo>
                      <a:pt x="60" y="0"/>
                    </a:lnTo>
                    <a:lnTo>
                      <a:pt x="133" y="10"/>
                    </a:lnTo>
                    <a:lnTo>
                      <a:pt x="285" y="33"/>
                    </a:lnTo>
                    <a:lnTo>
                      <a:pt x="285" y="116"/>
                    </a:lnTo>
                    <a:lnTo>
                      <a:pt x="248" y="185"/>
                    </a:lnTo>
                    <a:lnTo>
                      <a:pt x="225" y="203"/>
                    </a:lnTo>
                    <a:lnTo>
                      <a:pt x="211" y="208"/>
                    </a:lnTo>
                    <a:lnTo>
                      <a:pt x="207" y="222"/>
                    </a:lnTo>
                    <a:lnTo>
                      <a:pt x="193" y="222"/>
                    </a:lnTo>
                    <a:lnTo>
                      <a:pt x="184" y="226"/>
                    </a:lnTo>
                    <a:lnTo>
                      <a:pt x="184" y="240"/>
                    </a:lnTo>
                    <a:lnTo>
                      <a:pt x="207" y="249"/>
                    </a:lnTo>
                    <a:lnTo>
                      <a:pt x="216" y="277"/>
                    </a:lnTo>
                    <a:lnTo>
                      <a:pt x="211" y="286"/>
                    </a:lnTo>
                    <a:lnTo>
                      <a:pt x="124" y="277"/>
                    </a:lnTo>
                    <a:lnTo>
                      <a:pt x="9" y="22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57"/>
              <p:cNvSpPr>
                <a:spLocks/>
              </p:cNvSpPr>
              <p:nvPr/>
            </p:nvSpPr>
            <p:spPr bwMode="auto">
              <a:xfrm>
                <a:off x="3844060" y="5444840"/>
                <a:ext cx="440092" cy="221641"/>
              </a:xfrm>
              <a:custGeom>
                <a:avLst/>
                <a:gdLst>
                  <a:gd name="T0" fmla="*/ 55 w 276"/>
                  <a:gd name="T1" fmla="*/ 139 h 139"/>
                  <a:gd name="T2" fmla="*/ 27 w 276"/>
                  <a:gd name="T3" fmla="*/ 120 h 139"/>
                  <a:gd name="T4" fmla="*/ 27 w 276"/>
                  <a:gd name="T5" fmla="*/ 102 h 139"/>
                  <a:gd name="T6" fmla="*/ 18 w 276"/>
                  <a:gd name="T7" fmla="*/ 88 h 139"/>
                  <a:gd name="T8" fmla="*/ 23 w 276"/>
                  <a:gd name="T9" fmla="*/ 79 h 139"/>
                  <a:gd name="T10" fmla="*/ 0 w 276"/>
                  <a:gd name="T11" fmla="*/ 60 h 139"/>
                  <a:gd name="T12" fmla="*/ 4 w 276"/>
                  <a:gd name="T13" fmla="*/ 51 h 139"/>
                  <a:gd name="T14" fmla="*/ 13 w 276"/>
                  <a:gd name="T15" fmla="*/ 10 h 139"/>
                  <a:gd name="T16" fmla="*/ 23 w 276"/>
                  <a:gd name="T17" fmla="*/ 19 h 139"/>
                  <a:gd name="T18" fmla="*/ 50 w 276"/>
                  <a:gd name="T19" fmla="*/ 23 h 139"/>
                  <a:gd name="T20" fmla="*/ 96 w 276"/>
                  <a:gd name="T21" fmla="*/ 51 h 139"/>
                  <a:gd name="T22" fmla="*/ 138 w 276"/>
                  <a:gd name="T23" fmla="*/ 37 h 139"/>
                  <a:gd name="T24" fmla="*/ 170 w 276"/>
                  <a:gd name="T25" fmla="*/ 19 h 139"/>
                  <a:gd name="T26" fmla="*/ 248 w 276"/>
                  <a:gd name="T27" fmla="*/ 0 h 139"/>
                  <a:gd name="T28" fmla="*/ 262 w 276"/>
                  <a:gd name="T29" fmla="*/ 14 h 139"/>
                  <a:gd name="T30" fmla="*/ 262 w 276"/>
                  <a:gd name="T31" fmla="*/ 23 h 139"/>
                  <a:gd name="T32" fmla="*/ 271 w 276"/>
                  <a:gd name="T33" fmla="*/ 28 h 139"/>
                  <a:gd name="T34" fmla="*/ 276 w 276"/>
                  <a:gd name="T35" fmla="*/ 42 h 139"/>
                  <a:gd name="T36" fmla="*/ 211 w 276"/>
                  <a:gd name="T37" fmla="*/ 60 h 139"/>
                  <a:gd name="T38" fmla="*/ 202 w 276"/>
                  <a:gd name="T39" fmla="*/ 56 h 139"/>
                  <a:gd name="T40" fmla="*/ 184 w 276"/>
                  <a:gd name="T41" fmla="*/ 79 h 139"/>
                  <a:gd name="T42" fmla="*/ 170 w 276"/>
                  <a:gd name="T43" fmla="*/ 102 h 139"/>
                  <a:gd name="T44" fmla="*/ 165 w 276"/>
                  <a:gd name="T45" fmla="*/ 102 h 139"/>
                  <a:gd name="T46" fmla="*/ 115 w 276"/>
                  <a:gd name="T47" fmla="*/ 139 h 139"/>
                  <a:gd name="T48" fmla="*/ 82 w 276"/>
                  <a:gd name="T49" fmla="*/ 139 h 139"/>
                  <a:gd name="T50" fmla="*/ 55 w 276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6" h="139">
                    <a:moveTo>
                      <a:pt x="55" y="139"/>
                    </a:moveTo>
                    <a:lnTo>
                      <a:pt x="27" y="120"/>
                    </a:lnTo>
                    <a:lnTo>
                      <a:pt x="27" y="102"/>
                    </a:lnTo>
                    <a:lnTo>
                      <a:pt x="18" y="88"/>
                    </a:lnTo>
                    <a:lnTo>
                      <a:pt x="23" y="79"/>
                    </a:lnTo>
                    <a:lnTo>
                      <a:pt x="0" y="60"/>
                    </a:lnTo>
                    <a:lnTo>
                      <a:pt x="4" y="51"/>
                    </a:lnTo>
                    <a:lnTo>
                      <a:pt x="13" y="10"/>
                    </a:lnTo>
                    <a:lnTo>
                      <a:pt x="23" y="19"/>
                    </a:lnTo>
                    <a:lnTo>
                      <a:pt x="50" y="23"/>
                    </a:lnTo>
                    <a:lnTo>
                      <a:pt x="96" y="51"/>
                    </a:lnTo>
                    <a:lnTo>
                      <a:pt x="138" y="37"/>
                    </a:lnTo>
                    <a:lnTo>
                      <a:pt x="170" y="19"/>
                    </a:lnTo>
                    <a:lnTo>
                      <a:pt x="248" y="0"/>
                    </a:lnTo>
                    <a:lnTo>
                      <a:pt x="262" y="14"/>
                    </a:lnTo>
                    <a:lnTo>
                      <a:pt x="262" y="23"/>
                    </a:lnTo>
                    <a:lnTo>
                      <a:pt x="271" y="28"/>
                    </a:lnTo>
                    <a:lnTo>
                      <a:pt x="276" y="42"/>
                    </a:lnTo>
                    <a:lnTo>
                      <a:pt x="211" y="60"/>
                    </a:lnTo>
                    <a:lnTo>
                      <a:pt x="202" y="56"/>
                    </a:lnTo>
                    <a:lnTo>
                      <a:pt x="184" y="79"/>
                    </a:lnTo>
                    <a:lnTo>
                      <a:pt x="170" y="102"/>
                    </a:lnTo>
                    <a:lnTo>
                      <a:pt x="165" y="102"/>
                    </a:lnTo>
                    <a:lnTo>
                      <a:pt x="115" y="139"/>
                    </a:lnTo>
                    <a:lnTo>
                      <a:pt x="82" y="139"/>
                    </a:lnTo>
                    <a:lnTo>
                      <a:pt x="55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Freeform 58"/>
              <p:cNvSpPr>
                <a:spLocks/>
              </p:cNvSpPr>
              <p:nvPr/>
            </p:nvSpPr>
            <p:spPr bwMode="auto">
              <a:xfrm>
                <a:off x="4673218" y="2968527"/>
                <a:ext cx="433713" cy="352393"/>
              </a:xfrm>
              <a:custGeom>
                <a:avLst/>
                <a:gdLst>
                  <a:gd name="T0" fmla="*/ 0 w 272"/>
                  <a:gd name="T1" fmla="*/ 0 h 221"/>
                  <a:gd name="T2" fmla="*/ 9 w 272"/>
                  <a:gd name="T3" fmla="*/ 28 h 221"/>
                  <a:gd name="T4" fmla="*/ 9 w 272"/>
                  <a:gd name="T5" fmla="*/ 37 h 221"/>
                  <a:gd name="T6" fmla="*/ 18 w 272"/>
                  <a:gd name="T7" fmla="*/ 46 h 221"/>
                  <a:gd name="T8" fmla="*/ 23 w 272"/>
                  <a:gd name="T9" fmla="*/ 83 h 221"/>
                  <a:gd name="T10" fmla="*/ 14 w 272"/>
                  <a:gd name="T11" fmla="*/ 134 h 221"/>
                  <a:gd name="T12" fmla="*/ 4 w 272"/>
                  <a:gd name="T13" fmla="*/ 148 h 221"/>
                  <a:gd name="T14" fmla="*/ 41 w 272"/>
                  <a:gd name="T15" fmla="*/ 157 h 221"/>
                  <a:gd name="T16" fmla="*/ 51 w 272"/>
                  <a:gd name="T17" fmla="*/ 166 h 221"/>
                  <a:gd name="T18" fmla="*/ 69 w 272"/>
                  <a:gd name="T19" fmla="*/ 166 h 221"/>
                  <a:gd name="T20" fmla="*/ 83 w 272"/>
                  <a:gd name="T21" fmla="*/ 185 h 221"/>
                  <a:gd name="T22" fmla="*/ 97 w 272"/>
                  <a:gd name="T23" fmla="*/ 185 h 221"/>
                  <a:gd name="T24" fmla="*/ 101 w 272"/>
                  <a:gd name="T25" fmla="*/ 194 h 221"/>
                  <a:gd name="T26" fmla="*/ 115 w 272"/>
                  <a:gd name="T27" fmla="*/ 194 h 221"/>
                  <a:gd name="T28" fmla="*/ 129 w 272"/>
                  <a:gd name="T29" fmla="*/ 212 h 221"/>
                  <a:gd name="T30" fmla="*/ 138 w 272"/>
                  <a:gd name="T31" fmla="*/ 208 h 221"/>
                  <a:gd name="T32" fmla="*/ 152 w 272"/>
                  <a:gd name="T33" fmla="*/ 208 h 221"/>
                  <a:gd name="T34" fmla="*/ 170 w 272"/>
                  <a:gd name="T35" fmla="*/ 221 h 221"/>
                  <a:gd name="T36" fmla="*/ 179 w 272"/>
                  <a:gd name="T37" fmla="*/ 221 h 221"/>
                  <a:gd name="T38" fmla="*/ 189 w 272"/>
                  <a:gd name="T39" fmla="*/ 212 h 221"/>
                  <a:gd name="T40" fmla="*/ 198 w 272"/>
                  <a:gd name="T41" fmla="*/ 212 h 221"/>
                  <a:gd name="T42" fmla="*/ 216 w 272"/>
                  <a:gd name="T43" fmla="*/ 180 h 221"/>
                  <a:gd name="T44" fmla="*/ 244 w 272"/>
                  <a:gd name="T45" fmla="*/ 152 h 221"/>
                  <a:gd name="T46" fmla="*/ 272 w 272"/>
                  <a:gd name="T47" fmla="*/ 134 h 221"/>
                  <a:gd name="T48" fmla="*/ 253 w 272"/>
                  <a:gd name="T49" fmla="*/ 134 h 221"/>
                  <a:gd name="T50" fmla="*/ 253 w 272"/>
                  <a:gd name="T51" fmla="*/ 125 h 221"/>
                  <a:gd name="T52" fmla="*/ 239 w 272"/>
                  <a:gd name="T53" fmla="*/ 120 h 221"/>
                  <a:gd name="T54" fmla="*/ 230 w 272"/>
                  <a:gd name="T55" fmla="*/ 111 h 221"/>
                  <a:gd name="T56" fmla="*/ 225 w 272"/>
                  <a:gd name="T57" fmla="*/ 88 h 221"/>
                  <a:gd name="T58" fmla="*/ 221 w 272"/>
                  <a:gd name="T59" fmla="*/ 88 h 221"/>
                  <a:gd name="T60" fmla="*/ 221 w 272"/>
                  <a:gd name="T61" fmla="*/ 79 h 221"/>
                  <a:gd name="T62" fmla="*/ 221 w 272"/>
                  <a:gd name="T63" fmla="*/ 69 h 221"/>
                  <a:gd name="T64" fmla="*/ 207 w 272"/>
                  <a:gd name="T65" fmla="*/ 69 h 221"/>
                  <a:gd name="T66" fmla="*/ 202 w 272"/>
                  <a:gd name="T67" fmla="*/ 60 h 221"/>
                  <a:gd name="T68" fmla="*/ 115 w 272"/>
                  <a:gd name="T69" fmla="*/ 51 h 221"/>
                  <a:gd name="T70" fmla="*/ 0 w 272"/>
                  <a:gd name="T7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2" h="221">
                    <a:moveTo>
                      <a:pt x="0" y="0"/>
                    </a:moveTo>
                    <a:lnTo>
                      <a:pt x="9" y="28"/>
                    </a:lnTo>
                    <a:lnTo>
                      <a:pt x="9" y="37"/>
                    </a:lnTo>
                    <a:lnTo>
                      <a:pt x="18" y="46"/>
                    </a:lnTo>
                    <a:lnTo>
                      <a:pt x="23" y="83"/>
                    </a:lnTo>
                    <a:lnTo>
                      <a:pt x="14" y="134"/>
                    </a:lnTo>
                    <a:lnTo>
                      <a:pt x="4" y="148"/>
                    </a:lnTo>
                    <a:lnTo>
                      <a:pt x="41" y="157"/>
                    </a:lnTo>
                    <a:lnTo>
                      <a:pt x="51" y="166"/>
                    </a:lnTo>
                    <a:lnTo>
                      <a:pt x="69" y="166"/>
                    </a:lnTo>
                    <a:lnTo>
                      <a:pt x="83" y="185"/>
                    </a:lnTo>
                    <a:lnTo>
                      <a:pt x="97" y="185"/>
                    </a:lnTo>
                    <a:lnTo>
                      <a:pt x="101" y="194"/>
                    </a:lnTo>
                    <a:lnTo>
                      <a:pt x="115" y="194"/>
                    </a:lnTo>
                    <a:lnTo>
                      <a:pt x="129" y="212"/>
                    </a:lnTo>
                    <a:lnTo>
                      <a:pt x="138" y="208"/>
                    </a:lnTo>
                    <a:lnTo>
                      <a:pt x="152" y="208"/>
                    </a:lnTo>
                    <a:lnTo>
                      <a:pt x="170" y="221"/>
                    </a:lnTo>
                    <a:lnTo>
                      <a:pt x="179" y="221"/>
                    </a:lnTo>
                    <a:lnTo>
                      <a:pt x="189" y="212"/>
                    </a:lnTo>
                    <a:lnTo>
                      <a:pt x="198" y="212"/>
                    </a:lnTo>
                    <a:lnTo>
                      <a:pt x="216" y="180"/>
                    </a:lnTo>
                    <a:lnTo>
                      <a:pt x="244" y="152"/>
                    </a:lnTo>
                    <a:lnTo>
                      <a:pt x="272" y="134"/>
                    </a:lnTo>
                    <a:lnTo>
                      <a:pt x="253" y="134"/>
                    </a:lnTo>
                    <a:lnTo>
                      <a:pt x="253" y="125"/>
                    </a:lnTo>
                    <a:lnTo>
                      <a:pt x="239" y="120"/>
                    </a:lnTo>
                    <a:lnTo>
                      <a:pt x="230" y="111"/>
                    </a:lnTo>
                    <a:lnTo>
                      <a:pt x="225" y="88"/>
                    </a:lnTo>
                    <a:lnTo>
                      <a:pt x="221" y="88"/>
                    </a:lnTo>
                    <a:lnTo>
                      <a:pt x="221" y="79"/>
                    </a:lnTo>
                    <a:lnTo>
                      <a:pt x="221" y="69"/>
                    </a:lnTo>
                    <a:lnTo>
                      <a:pt x="207" y="69"/>
                    </a:lnTo>
                    <a:lnTo>
                      <a:pt x="202" y="60"/>
                    </a:lnTo>
                    <a:lnTo>
                      <a:pt x="115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59"/>
              <p:cNvSpPr>
                <a:spLocks/>
              </p:cNvSpPr>
              <p:nvPr/>
            </p:nvSpPr>
            <p:spPr bwMode="auto">
              <a:xfrm>
                <a:off x="2206473" y="3174222"/>
                <a:ext cx="352393" cy="456037"/>
              </a:xfrm>
              <a:custGeom>
                <a:avLst/>
                <a:gdLst>
                  <a:gd name="T0" fmla="*/ 143 w 221"/>
                  <a:gd name="T1" fmla="*/ 286 h 286"/>
                  <a:gd name="T2" fmla="*/ 198 w 221"/>
                  <a:gd name="T3" fmla="*/ 249 h 286"/>
                  <a:gd name="T4" fmla="*/ 189 w 221"/>
                  <a:gd name="T5" fmla="*/ 79 h 286"/>
                  <a:gd name="T6" fmla="*/ 221 w 221"/>
                  <a:gd name="T7" fmla="*/ 69 h 286"/>
                  <a:gd name="T8" fmla="*/ 184 w 221"/>
                  <a:gd name="T9" fmla="*/ 0 h 286"/>
                  <a:gd name="T10" fmla="*/ 156 w 221"/>
                  <a:gd name="T11" fmla="*/ 79 h 286"/>
                  <a:gd name="T12" fmla="*/ 147 w 221"/>
                  <a:gd name="T13" fmla="*/ 120 h 286"/>
                  <a:gd name="T14" fmla="*/ 55 w 221"/>
                  <a:gd name="T15" fmla="*/ 166 h 286"/>
                  <a:gd name="T16" fmla="*/ 50 w 221"/>
                  <a:gd name="T17" fmla="*/ 185 h 286"/>
                  <a:gd name="T18" fmla="*/ 37 w 221"/>
                  <a:gd name="T19" fmla="*/ 180 h 286"/>
                  <a:gd name="T20" fmla="*/ 27 w 221"/>
                  <a:gd name="T21" fmla="*/ 189 h 286"/>
                  <a:gd name="T22" fmla="*/ 23 w 221"/>
                  <a:gd name="T23" fmla="*/ 194 h 286"/>
                  <a:gd name="T24" fmla="*/ 18 w 221"/>
                  <a:gd name="T25" fmla="*/ 194 h 286"/>
                  <a:gd name="T26" fmla="*/ 14 w 221"/>
                  <a:gd name="T27" fmla="*/ 198 h 286"/>
                  <a:gd name="T28" fmla="*/ 0 w 221"/>
                  <a:gd name="T29" fmla="*/ 217 h 286"/>
                  <a:gd name="T30" fmla="*/ 14 w 221"/>
                  <a:gd name="T31" fmla="*/ 222 h 286"/>
                  <a:gd name="T32" fmla="*/ 87 w 221"/>
                  <a:gd name="T33" fmla="*/ 231 h 286"/>
                  <a:gd name="T34" fmla="*/ 106 w 221"/>
                  <a:gd name="T35" fmla="*/ 222 h 286"/>
                  <a:gd name="T36" fmla="*/ 133 w 221"/>
                  <a:gd name="T37" fmla="*/ 217 h 286"/>
                  <a:gd name="T38" fmla="*/ 143 w 221"/>
                  <a:gd name="T39" fmla="*/ 258 h 286"/>
                  <a:gd name="T40" fmla="*/ 133 w 221"/>
                  <a:gd name="T41" fmla="*/ 277 h 286"/>
                  <a:gd name="T42" fmla="*/ 143 w 221"/>
                  <a:gd name="T43" fmla="*/ 281 h 286"/>
                  <a:gd name="T44" fmla="*/ 143 w 221"/>
                  <a:gd name="T4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1" h="286">
                    <a:moveTo>
                      <a:pt x="143" y="286"/>
                    </a:moveTo>
                    <a:lnTo>
                      <a:pt x="198" y="249"/>
                    </a:lnTo>
                    <a:lnTo>
                      <a:pt x="189" y="79"/>
                    </a:lnTo>
                    <a:lnTo>
                      <a:pt x="221" y="69"/>
                    </a:lnTo>
                    <a:lnTo>
                      <a:pt x="184" y="0"/>
                    </a:lnTo>
                    <a:lnTo>
                      <a:pt x="156" y="79"/>
                    </a:lnTo>
                    <a:lnTo>
                      <a:pt x="147" y="120"/>
                    </a:lnTo>
                    <a:lnTo>
                      <a:pt x="55" y="166"/>
                    </a:lnTo>
                    <a:lnTo>
                      <a:pt x="50" y="185"/>
                    </a:lnTo>
                    <a:lnTo>
                      <a:pt x="37" y="180"/>
                    </a:lnTo>
                    <a:lnTo>
                      <a:pt x="27" y="189"/>
                    </a:lnTo>
                    <a:lnTo>
                      <a:pt x="23" y="194"/>
                    </a:lnTo>
                    <a:lnTo>
                      <a:pt x="18" y="194"/>
                    </a:lnTo>
                    <a:lnTo>
                      <a:pt x="14" y="198"/>
                    </a:lnTo>
                    <a:lnTo>
                      <a:pt x="0" y="217"/>
                    </a:lnTo>
                    <a:lnTo>
                      <a:pt x="14" y="222"/>
                    </a:lnTo>
                    <a:lnTo>
                      <a:pt x="87" y="231"/>
                    </a:lnTo>
                    <a:lnTo>
                      <a:pt x="106" y="222"/>
                    </a:lnTo>
                    <a:lnTo>
                      <a:pt x="133" y="217"/>
                    </a:lnTo>
                    <a:lnTo>
                      <a:pt x="143" y="258"/>
                    </a:lnTo>
                    <a:lnTo>
                      <a:pt x="133" y="277"/>
                    </a:lnTo>
                    <a:lnTo>
                      <a:pt x="143" y="281"/>
                    </a:lnTo>
                    <a:lnTo>
                      <a:pt x="143" y="28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60"/>
              <p:cNvSpPr>
                <a:spLocks/>
              </p:cNvSpPr>
              <p:nvPr/>
            </p:nvSpPr>
            <p:spPr bwMode="auto">
              <a:xfrm>
                <a:off x="5995087" y="4658734"/>
                <a:ext cx="448065" cy="146697"/>
              </a:xfrm>
              <a:custGeom>
                <a:avLst/>
                <a:gdLst>
                  <a:gd name="T0" fmla="*/ 110 w 281"/>
                  <a:gd name="T1" fmla="*/ 88 h 92"/>
                  <a:gd name="T2" fmla="*/ 69 w 281"/>
                  <a:gd name="T3" fmla="*/ 92 h 92"/>
                  <a:gd name="T4" fmla="*/ 69 w 281"/>
                  <a:gd name="T5" fmla="*/ 51 h 92"/>
                  <a:gd name="T6" fmla="*/ 50 w 281"/>
                  <a:gd name="T7" fmla="*/ 46 h 92"/>
                  <a:gd name="T8" fmla="*/ 23 w 281"/>
                  <a:gd name="T9" fmla="*/ 42 h 92"/>
                  <a:gd name="T10" fmla="*/ 4 w 281"/>
                  <a:gd name="T11" fmla="*/ 37 h 92"/>
                  <a:gd name="T12" fmla="*/ 0 w 281"/>
                  <a:gd name="T13" fmla="*/ 14 h 92"/>
                  <a:gd name="T14" fmla="*/ 4 w 281"/>
                  <a:gd name="T15" fmla="*/ 5 h 92"/>
                  <a:gd name="T16" fmla="*/ 4 w 281"/>
                  <a:gd name="T17" fmla="*/ 0 h 92"/>
                  <a:gd name="T18" fmla="*/ 4 w 281"/>
                  <a:gd name="T19" fmla="*/ 0 h 92"/>
                  <a:gd name="T20" fmla="*/ 46 w 281"/>
                  <a:gd name="T21" fmla="*/ 14 h 92"/>
                  <a:gd name="T22" fmla="*/ 110 w 281"/>
                  <a:gd name="T23" fmla="*/ 46 h 92"/>
                  <a:gd name="T24" fmla="*/ 142 w 281"/>
                  <a:gd name="T25" fmla="*/ 51 h 92"/>
                  <a:gd name="T26" fmla="*/ 207 w 281"/>
                  <a:gd name="T27" fmla="*/ 60 h 92"/>
                  <a:gd name="T28" fmla="*/ 281 w 281"/>
                  <a:gd name="T29" fmla="*/ 69 h 92"/>
                  <a:gd name="T30" fmla="*/ 271 w 281"/>
                  <a:gd name="T31" fmla="*/ 74 h 92"/>
                  <a:gd name="T32" fmla="*/ 262 w 281"/>
                  <a:gd name="T33" fmla="*/ 83 h 92"/>
                  <a:gd name="T34" fmla="*/ 257 w 281"/>
                  <a:gd name="T35" fmla="*/ 83 h 92"/>
                  <a:gd name="T36" fmla="*/ 234 w 281"/>
                  <a:gd name="T37" fmla="*/ 79 h 92"/>
                  <a:gd name="T38" fmla="*/ 216 w 281"/>
                  <a:gd name="T39" fmla="*/ 79 h 92"/>
                  <a:gd name="T40" fmla="*/ 211 w 281"/>
                  <a:gd name="T41" fmla="*/ 79 h 92"/>
                  <a:gd name="T42" fmla="*/ 124 w 281"/>
                  <a:gd name="T43" fmla="*/ 88 h 92"/>
                  <a:gd name="T44" fmla="*/ 110 w 281"/>
                  <a:gd name="T4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92">
                    <a:moveTo>
                      <a:pt x="110" y="88"/>
                    </a:moveTo>
                    <a:lnTo>
                      <a:pt x="69" y="92"/>
                    </a:lnTo>
                    <a:lnTo>
                      <a:pt x="69" y="51"/>
                    </a:lnTo>
                    <a:lnTo>
                      <a:pt x="50" y="46"/>
                    </a:lnTo>
                    <a:lnTo>
                      <a:pt x="23" y="42"/>
                    </a:lnTo>
                    <a:lnTo>
                      <a:pt x="4" y="37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6" y="14"/>
                    </a:lnTo>
                    <a:lnTo>
                      <a:pt x="110" y="46"/>
                    </a:lnTo>
                    <a:lnTo>
                      <a:pt x="142" y="51"/>
                    </a:lnTo>
                    <a:lnTo>
                      <a:pt x="207" y="60"/>
                    </a:lnTo>
                    <a:lnTo>
                      <a:pt x="281" y="69"/>
                    </a:lnTo>
                    <a:lnTo>
                      <a:pt x="271" y="74"/>
                    </a:lnTo>
                    <a:lnTo>
                      <a:pt x="262" y="83"/>
                    </a:lnTo>
                    <a:lnTo>
                      <a:pt x="257" y="83"/>
                    </a:lnTo>
                    <a:lnTo>
                      <a:pt x="234" y="79"/>
                    </a:lnTo>
                    <a:lnTo>
                      <a:pt x="216" y="79"/>
                    </a:lnTo>
                    <a:lnTo>
                      <a:pt x="211" y="79"/>
                    </a:lnTo>
                    <a:lnTo>
                      <a:pt x="124" y="88"/>
                    </a:lnTo>
                    <a:lnTo>
                      <a:pt x="11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6046112" y="2176044"/>
                <a:ext cx="631436" cy="484739"/>
              </a:xfrm>
              <a:custGeom>
                <a:avLst/>
                <a:gdLst>
                  <a:gd name="T0" fmla="*/ 175 w 396"/>
                  <a:gd name="T1" fmla="*/ 13 h 304"/>
                  <a:gd name="T2" fmla="*/ 216 w 396"/>
                  <a:gd name="T3" fmla="*/ 0 h 304"/>
                  <a:gd name="T4" fmla="*/ 276 w 396"/>
                  <a:gd name="T5" fmla="*/ 41 h 304"/>
                  <a:gd name="T6" fmla="*/ 308 w 396"/>
                  <a:gd name="T7" fmla="*/ 138 h 304"/>
                  <a:gd name="T8" fmla="*/ 368 w 396"/>
                  <a:gd name="T9" fmla="*/ 212 h 304"/>
                  <a:gd name="T10" fmla="*/ 382 w 396"/>
                  <a:gd name="T11" fmla="*/ 235 h 304"/>
                  <a:gd name="T12" fmla="*/ 396 w 396"/>
                  <a:gd name="T13" fmla="*/ 304 h 304"/>
                  <a:gd name="T14" fmla="*/ 345 w 396"/>
                  <a:gd name="T15" fmla="*/ 276 h 304"/>
                  <a:gd name="T16" fmla="*/ 295 w 396"/>
                  <a:gd name="T17" fmla="*/ 221 h 304"/>
                  <a:gd name="T18" fmla="*/ 207 w 396"/>
                  <a:gd name="T19" fmla="*/ 290 h 304"/>
                  <a:gd name="T20" fmla="*/ 161 w 396"/>
                  <a:gd name="T21" fmla="*/ 262 h 304"/>
                  <a:gd name="T22" fmla="*/ 74 w 396"/>
                  <a:gd name="T23" fmla="*/ 262 h 304"/>
                  <a:gd name="T24" fmla="*/ 0 w 396"/>
                  <a:gd name="T25" fmla="*/ 59 h 304"/>
                  <a:gd name="T26" fmla="*/ 124 w 396"/>
                  <a:gd name="T27" fmla="*/ 27 h 304"/>
                  <a:gd name="T28" fmla="*/ 175 w 396"/>
                  <a:gd name="T29" fmla="*/ 1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6" h="304">
                    <a:moveTo>
                      <a:pt x="175" y="13"/>
                    </a:moveTo>
                    <a:lnTo>
                      <a:pt x="216" y="0"/>
                    </a:lnTo>
                    <a:lnTo>
                      <a:pt x="276" y="41"/>
                    </a:lnTo>
                    <a:lnTo>
                      <a:pt x="308" y="138"/>
                    </a:lnTo>
                    <a:lnTo>
                      <a:pt x="368" y="212"/>
                    </a:lnTo>
                    <a:lnTo>
                      <a:pt x="382" y="235"/>
                    </a:lnTo>
                    <a:lnTo>
                      <a:pt x="396" y="304"/>
                    </a:lnTo>
                    <a:lnTo>
                      <a:pt x="345" y="276"/>
                    </a:lnTo>
                    <a:lnTo>
                      <a:pt x="295" y="221"/>
                    </a:lnTo>
                    <a:lnTo>
                      <a:pt x="207" y="290"/>
                    </a:lnTo>
                    <a:lnTo>
                      <a:pt x="161" y="262"/>
                    </a:lnTo>
                    <a:lnTo>
                      <a:pt x="74" y="262"/>
                    </a:lnTo>
                    <a:lnTo>
                      <a:pt x="0" y="59"/>
                    </a:lnTo>
                    <a:lnTo>
                      <a:pt x="124" y="27"/>
                    </a:lnTo>
                    <a:lnTo>
                      <a:pt x="17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3139275" y="3607936"/>
                <a:ext cx="476766" cy="448065"/>
              </a:xfrm>
              <a:custGeom>
                <a:avLst/>
                <a:gdLst>
                  <a:gd name="T0" fmla="*/ 0 w 299"/>
                  <a:gd name="T1" fmla="*/ 120 h 281"/>
                  <a:gd name="T2" fmla="*/ 50 w 299"/>
                  <a:gd name="T3" fmla="*/ 171 h 281"/>
                  <a:gd name="T4" fmla="*/ 105 w 299"/>
                  <a:gd name="T5" fmla="*/ 235 h 281"/>
                  <a:gd name="T6" fmla="*/ 124 w 299"/>
                  <a:gd name="T7" fmla="*/ 244 h 281"/>
                  <a:gd name="T8" fmla="*/ 188 w 299"/>
                  <a:gd name="T9" fmla="*/ 281 h 281"/>
                  <a:gd name="T10" fmla="*/ 207 w 299"/>
                  <a:gd name="T11" fmla="*/ 263 h 281"/>
                  <a:gd name="T12" fmla="*/ 248 w 299"/>
                  <a:gd name="T13" fmla="*/ 240 h 281"/>
                  <a:gd name="T14" fmla="*/ 299 w 299"/>
                  <a:gd name="T15" fmla="*/ 208 h 281"/>
                  <a:gd name="T16" fmla="*/ 299 w 299"/>
                  <a:gd name="T17" fmla="*/ 92 h 281"/>
                  <a:gd name="T18" fmla="*/ 267 w 299"/>
                  <a:gd name="T19" fmla="*/ 97 h 281"/>
                  <a:gd name="T20" fmla="*/ 248 w 299"/>
                  <a:gd name="T21" fmla="*/ 111 h 281"/>
                  <a:gd name="T22" fmla="*/ 216 w 299"/>
                  <a:gd name="T23" fmla="*/ 125 h 281"/>
                  <a:gd name="T24" fmla="*/ 202 w 299"/>
                  <a:gd name="T25" fmla="*/ 14 h 281"/>
                  <a:gd name="T26" fmla="*/ 198 w 299"/>
                  <a:gd name="T27" fmla="*/ 9 h 281"/>
                  <a:gd name="T28" fmla="*/ 161 w 299"/>
                  <a:gd name="T29" fmla="*/ 9 h 281"/>
                  <a:gd name="T30" fmla="*/ 142 w 299"/>
                  <a:gd name="T31" fmla="*/ 0 h 281"/>
                  <a:gd name="T32" fmla="*/ 138 w 299"/>
                  <a:gd name="T33" fmla="*/ 0 h 281"/>
                  <a:gd name="T34" fmla="*/ 128 w 299"/>
                  <a:gd name="T35" fmla="*/ 9 h 281"/>
                  <a:gd name="T36" fmla="*/ 124 w 299"/>
                  <a:gd name="T37" fmla="*/ 14 h 281"/>
                  <a:gd name="T38" fmla="*/ 115 w 299"/>
                  <a:gd name="T39" fmla="*/ 19 h 281"/>
                  <a:gd name="T40" fmla="*/ 115 w 299"/>
                  <a:gd name="T41" fmla="*/ 28 h 281"/>
                  <a:gd name="T42" fmla="*/ 101 w 299"/>
                  <a:gd name="T43" fmla="*/ 23 h 281"/>
                  <a:gd name="T44" fmla="*/ 101 w 299"/>
                  <a:gd name="T45" fmla="*/ 32 h 281"/>
                  <a:gd name="T46" fmla="*/ 92 w 299"/>
                  <a:gd name="T47" fmla="*/ 32 h 281"/>
                  <a:gd name="T48" fmla="*/ 82 w 299"/>
                  <a:gd name="T49" fmla="*/ 42 h 281"/>
                  <a:gd name="T50" fmla="*/ 87 w 299"/>
                  <a:gd name="T51" fmla="*/ 32 h 281"/>
                  <a:gd name="T52" fmla="*/ 50 w 299"/>
                  <a:gd name="T53" fmla="*/ 92 h 281"/>
                  <a:gd name="T54" fmla="*/ 27 w 299"/>
                  <a:gd name="T55" fmla="*/ 102 h 281"/>
                  <a:gd name="T56" fmla="*/ 13 w 299"/>
                  <a:gd name="T57" fmla="*/ 120 h 281"/>
                  <a:gd name="T58" fmla="*/ 0 w 299"/>
                  <a:gd name="T59" fmla="*/ 12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281">
                    <a:moveTo>
                      <a:pt x="0" y="120"/>
                    </a:moveTo>
                    <a:lnTo>
                      <a:pt x="50" y="171"/>
                    </a:lnTo>
                    <a:lnTo>
                      <a:pt x="105" y="235"/>
                    </a:lnTo>
                    <a:lnTo>
                      <a:pt x="124" y="244"/>
                    </a:lnTo>
                    <a:lnTo>
                      <a:pt x="188" y="281"/>
                    </a:lnTo>
                    <a:lnTo>
                      <a:pt x="207" y="263"/>
                    </a:lnTo>
                    <a:lnTo>
                      <a:pt x="248" y="240"/>
                    </a:lnTo>
                    <a:lnTo>
                      <a:pt x="299" y="208"/>
                    </a:lnTo>
                    <a:lnTo>
                      <a:pt x="299" y="92"/>
                    </a:lnTo>
                    <a:lnTo>
                      <a:pt x="267" y="97"/>
                    </a:lnTo>
                    <a:lnTo>
                      <a:pt x="248" y="111"/>
                    </a:lnTo>
                    <a:lnTo>
                      <a:pt x="216" y="125"/>
                    </a:lnTo>
                    <a:lnTo>
                      <a:pt x="202" y="14"/>
                    </a:lnTo>
                    <a:lnTo>
                      <a:pt x="198" y="9"/>
                    </a:lnTo>
                    <a:lnTo>
                      <a:pt x="161" y="9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28" y="9"/>
                    </a:lnTo>
                    <a:lnTo>
                      <a:pt x="124" y="14"/>
                    </a:lnTo>
                    <a:lnTo>
                      <a:pt x="115" y="19"/>
                    </a:lnTo>
                    <a:lnTo>
                      <a:pt x="115" y="28"/>
                    </a:lnTo>
                    <a:lnTo>
                      <a:pt x="101" y="23"/>
                    </a:lnTo>
                    <a:lnTo>
                      <a:pt x="101" y="32"/>
                    </a:lnTo>
                    <a:lnTo>
                      <a:pt x="92" y="32"/>
                    </a:lnTo>
                    <a:lnTo>
                      <a:pt x="82" y="42"/>
                    </a:lnTo>
                    <a:lnTo>
                      <a:pt x="87" y="32"/>
                    </a:lnTo>
                    <a:lnTo>
                      <a:pt x="50" y="92"/>
                    </a:lnTo>
                    <a:lnTo>
                      <a:pt x="27" y="102"/>
                    </a:lnTo>
                    <a:lnTo>
                      <a:pt x="13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7227662" y="3945977"/>
                <a:ext cx="462415" cy="389066"/>
              </a:xfrm>
              <a:custGeom>
                <a:avLst/>
                <a:gdLst>
                  <a:gd name="T0" fmla="*/ 235 w 290"/>
                  <a:gd name="T1" fmla="*/ 46 h 244"/>
                  <a:gd name="T2" fmla="*/ 253 w 290"/>
                  <a:gd name="T3" fmla="*/ 0 h 244"/>
                  <a:gd name="T4" fmla="*/ 267 w 290"/>
                  <a:gd name="T5" fmla="*/ 5 h 244"/>
                  <a:gd name="T6" fmla="*/ 272 w 290"/>
                  <a:gd name="T7" fmla="*/ 14 h 244"/>
                  <a:gd name="T8" fmla="*/ 286 w 290"/>
                  <a:gd name="T9" fmla="*/ 37 h 244"/>
                  <a:gd name="T10" fmla="*/ 286 w 290"/>
                  <a:gd name="T11" fmla="*/ 56 h 244"/>
                  <a:gd name="T12" fmla="*/ 290 w 290"/>
                  <a:gd name="T13" fmla="*/ 60 h 244"/>
                  <a:gd name="T14" fmla="*/ 286 w 290"/>
                  <a:gd name="T15" fmla="*/ 65 h 244"/>
                  <a:gd name="T16" fmla="*/ 276 w 290"/>
                  <a:gd name="T17" fmla="*/ 69 h 244"/>
                  <a:gd name="T18" fmla="*/ 276 w 290"/>
                  <a:gd name="T19" fmla="*/ 79 h 244"/>
                  <a:gd name="T20" fmla="*/ 281 w 290"/>
                  <a:gd name="T21" fmla="*/ 97 h 244"/>
                  <a:gd name="T22" fmla="*/ 286 w 290"/>
                  <a:gd name="T23" fmla="*/ 111 h 244"/>
                  <a:gd name="T24" fmla="*/ 286 w 290"/>
                  <a:gd name="T25" fmla="*/ 134 h 244"/>
                  <a:gd name="T26" fmla="*/ 263 w 290"/>
                  <a:gd name="T27" fmla="*/ 212 h 244"/>
                  <a:gd name="T28" fmla="*/ 253 w 290"/>
                  <a:gd name="T29" fmla="*/ 212 h 244"/>
                  <a:gd name="T30" fmla="*/ 240 w 290"/>
                  <a:gd name="T31" fmla="*/ 221 h 244"/>
                  <a:gd name="T32" fmla="*/ 207 w 290"/>
                  <a:gd name="T33" fmla="*/ 231 h 244"/>
                  <a:gd name="T34" fmla="*/ 189 w 290"/>
                  <a:gd name="T35" fmla="*/ 226 h 244"/>
                  <a:gd name="T36" fmla="*/ 189 w 290"/>
                  <a:gd name="T37" fmla="*/ 217 h 244"/>
                  <a:gd name="T38" fmla="*/ 184 w 290"/>
                  <a:gd name="T39" fmla="*/ 217 h 244"/>
                  <a:gd name="T40" fmla="*/ 180 w 290"/>
                  <a:gd name="T41" fmla="*/ 208 h 244"/>
                  <a:gd name="T42" fmla="*/ 175 w 290"/>
                  <a:gd name="T43" fmla="*/ 208 h 244"/>
                  <a:gd name="T44" fmla="*/ 166 w 290"/>
                  <a:gd name="T45" fmla="*/ 221 h 244"/>
                  <a:gd name="T46" fmla="*/ 161 w 290"/>
                  <a:gd name="T47" fmla="*/ 217 h 244"/>
                  <a:gd name="T48" fmla="*/ 129 w 290"/>
                  <a:gd name="T49" fmla="*/ 240 h 244"/>
                  <a:gd name="T50" fmla="*/ 115 w 290"/>
                  <a:gd name="T51" fmla="*/ 244 h 244"/>
                  <a:gd name="T52" fmla="*/ 111 w 290"/>
                  <a:gd name="T53" fmla="*/ 212 h 244"/>
                  <a:gd name="T54" fmla="*/ 0 w 290"/>
                  <a:gd name="T55" fmla="*/ 189 h 244"/>
                  <a:gd name="T56" fmla="*/ 32 w 290"/>
                  <a:gd name="T57" fmla="*/ 171 h 244"/>
                  <a:gd name="T58" fmla="*/ 74 w 290"/>
                  <a:gd name="T59" fmla="*/ 157 h 244"/>
                  <a:gd name="T60" fmla="*/ 189 w 290"/>
                  <a:gd name="T61" fmla="*/ 83 h 244"/>
                  <a:gd name="T62" fmla="*/ 212 w 290"/>
                  <a:gd name="T63" fmla="*/ 69 h 244"/>
                  <a:gd name="T64" fmla="*/ 235 w 290"/>
                  <a:gd name="T65" fmla="*/ 4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" h="244">
                    <a:moveTo>
                      <a:pt x="235" y="46"/>
                    </a:moveTo>
                    <a:lnTo>
                      <a:pt x="253" y="0"/>
                    </a:lnTo>
                    <a:lnTo>
                      <a:pt x="267" y="5"/>
                    </a:lnTo>
                    <a:lnTo>
                      <a:pt x="272" y="14"/>
                    </a:lnTo>
                    <a:lnTo>
                      <a:pt x="286" y="37"/>
                    </a:lnTo>
                    <a:lnTo>
                      <a:pt x="286" y="56"/>
                    </a:lnTo>
                    <a:lnTo>
                      <a:pt x="290" y="60"/>
                    </a:lnTo>
                    <a:lnTo>
                      <a:pt x="286" y="65"/>
                    </a:lnTo>
                    <a:lnTo>
                      <a:pt x="276" y="69"/>
                    </a:lnTo>
                    <a:lnTo>
                      <a:pt x="276" y="79"/>
                    </a:lnTo>
                    <a:lnTo>
                      <a:pt x="281" y="97"/>
                    </a:lnTo>
                    <a:lnTo>
                      <a:pt x="286" y="111"/>
                    </a:lnTo>
                    <a:lnTo>
                      <a:pt x="286" y="134"/>
                    </a:lnTo>
                    <a:lnTo>
                      <a:pt x="263" y="212"/>
                    </a:lnTo>
                    <a:lnTo>
                      <a:pt x="253" y="212"/>
                    </a:lnTo>
                    <a:lnTo>
                      <a:pt x="240" y="221"/>
                    </a:lnTo>
                    <a:lnTo>
                      <a:pt x="207" y="231"/>
                    </a:lnTo>
                    <a:lnTo>
                      <a:pt x="189" y="226"/>
                    </a:lnTo>
                    <a:lnTo>
                      <a:pt x="189" y="217"/>
                    </a:lnTo>
                    <a:lnTo>
                      <a:pt x="184" y="217"/>
                    </a:lnTo>
                    <a:lnTo>
                      <a:pt x="180" y="208"/>
                    </a:lnTo>
                    <a:lnTo>
                      <a:pt x="175" y="208"/>
                    </a:lnTo>
                    <a:lnTo>
                      <a:pt x="166" y="221"/>
                    </a:lnTo>
                    <a:lnTo>
                      <a:pt x="161" y="217"/>
                    </a:lnTo>
                    <a:lnTo>
                      <a:pt x="129" y="240"/>
                    </a:lnTo>
                    <a:lnTo>
                      <a:pt x="115" y="244"/>
                    </a:lnTo>
                    <a:lnTo>
                      <a:pt x="111" y="212"/>
                    </a:lnTo>
                    <a:lnTo>
                      <a:pt x="0" y="189"/>
                    </a:lnTo>
                    <a:lnTo>
                      <a:pt x="32" y="171"/>
                    </a:lnTo>
                    <a:lnTo>
                      <a:pt x="74" y="157"/>
                    </a:lnTo>
                    <a:lnTo>
                      <a:pt x="189" y="83"/>
                    </a:lnTo>
                    <a:lnTo>
                      <a:pt x="212" y="69"/>
                    </a:lnTo>
                    <a:lnTo>
                      <a:pt x="23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64"/>
              <p:cNvSpPr>
                <a:spLocks/>
              </p:cNvSpPr>
              <p:nvPr/>
            </p:nvSpPr>
            <p:spPr bwMode="auto">
              <a:xfrm>
                <a:off x="6736545" y="4622060"/>
                <a:ext cx="403418" cy="309340"/>
              </a:xfrm>
              <a:custGeom>
                <a:avLst/>
                <a:gdLst>
                  <a:gd name="T0" fmla="*/ 0 w 253"/>
                  <a:gd name="T1" fmla="*/ 166 h 194"/>
                  <a:gd name="T2" fmla="*/ 0 w 253"/>
                  <a:gd name="T3" fmla="*/ 51 h 194"/>
                  <a:gd name="T4" fmla="*/ 13 w 253"/>
                  <a:gd name="T5" fmla="*/ 42 h 194"/>
                  <a:gd name="T6" fmla="*/ 50 w 253"/>
                  <a:gd name="T7" fmla="*/ 28 h 194"/>
                  <a:gd name="T8" fmla="*/ 64 w 253"/>
                  <a:gd name="T9" fmla="*/ 14 h 194"/>
                  <a:gd name="T10" fmla="*/ 73 w 253"/>
                  <a:gd name="T11" fmla="*/ 9 h 194"/>
                  <a:gd name="T12" fmla="*/ 78 w 253"/>
                  <a:gd name="T13" fmla="*/ 0 h 194"/>
                  <a:gd name="T14" fmla="*/ 96 w 253"/>
                  <a:gd name="T15" fmla="*/ 0 h 194"/>
                  <a:gd name="T16" fmla="*/ 129 w 253"/>
                  <a:gd name="T17" fmla="*/ 14 h 194"/>
                  <a:gd name="T18" fmla="*/ 133 w 253"/>
                  <a:gd name="T19" fmla="*/ 42 h 194"/>
                  <a:gd name="T20" fmla="*/ 147 w 253"/>
                  <a:gd name="T21" fmla="*/ 37 h 194"/>
                  <a:gd name="T22" fmla="*/ 165 w 253"/>
                  <a:gd name="T23" fmla="*/ 37 h 194"/>
                  <a:gd name="T24" fmla="*/ 161 w 253"/>
                  <a:gd name="T25" fmla="*/ 56 h 194"/>
                  <a:gd name="T26" fmla="*/ 165 w 253"/>
                  <a:gd name="T27" fmla="*/ 69 h 194"/>
                  <a:gd name="T28" fmla="*/ 152 w 253"/>
                  <a:gd name="T29" fmla="*/ 115 h 194"/>
                  <a:gd name="T30" fmla="*/ 161 w 253"/>
                  <a:gd name="T31" fmla="*/ 120 h 194"/>
                  <a:gd name="T32" fmla="*/ 156 w 253"/>
                  <a:gd name="T33" fmla="*/ 120 h 194"/>
                  <a:gd name="T34" fmla="*/ 161 w 253"/>
                  <a:gd name="T35" fmla="*/ 138 h 194"/>
                  <a:gd name="T36" fmla="*/ 175 w 253"/>
                  <a:gd name="T37" fmla="*/ 138 h 194"/>
                  <a:gd name="T38" fmla="*/ 239 w 253"/>
                  <a:gd name="T39" fmla="*/ 175 h 194"/>
                  <a:gd name="T40" fmla="*/ 253 w 253"/>
                  <a:gd name="T41" fmla="*/ 180 h 194"/>
                  <a:gd name="T42" fmla="*/ 152 w 253"/>
                  <a:gd name="T43" fmla="*/ 189 h 194"/>
                  <a:gd name="T44" fmla="*/ 27 w 253"/>
                  <a:gd name="T45" fmla="*/ 194 h 194"/>
                  <a:gd name="T46" fmla="*/ 0 w 253"/>
                  <a:gd name="T47" fmla="*/ 185 h 194"/>
                  <a:gd name="T48" fmla="*/ 0 w 253"/>
                  <a:gd name="T49" fmla="*/ 16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3" h="194">
                    <a:moveTo>
                      <a:pt x="0" y="166"/>
                    </a:moveTo>
                    <a:lnTo>
                      <a:pt x="0" y="51"/>
                    </a:lnTo>
                    <a:lnTo>
                      <a:pt x="13" y="42"/>
                    </a:lnTo>
                    <a:lnTo>
                      <a:pt x="50" y="28"/>
                    </a:lnTo>
                    <a:lnTo>
                      <a:pt x="64" y="14"/>
                    </a:lnTo>
                    <a:lnTo>
                      <a:pt x="73" y="9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9" y="14"/>
                    </a:lnTo>
                    <a:lnTo>
                      <a:pt x="133" y="42"/>
                    </a:lnTo>
                    <a:lnTo>
                      <a:pt x="147" y="37"/>
                    </a:lnTo>
                    <a:lnTo>
                      <a:pt x="165" y="37"/>
                    </a:lnTo>
                    <a:lnTo>
                      <a:pt x="161" y="56"/>
                    </a:lnTo>
                    <a:lnTo>
                      <a:pt x="165" y="69"/>
                    </a:lnTo>
                    <a:lnTo>
                      <a:pt x="152" y="115"/>
                    </a:lnTo>
                    <a:lnTo>
                      <a:pt x="161" y="120"/>
                    </a:lnTo>
                    <a:lnTo>
                      <a:pt x="156" y="120"/>
                    </a:lnTo>
                    <a:lnTo>
                      <a:pt x="161" y="138"/>
                    </a:lnTo>
                    <a:lnTo>
                      <a:pt x="175" y="138"/>
                    </a:lnTo>
                    <a:lnTo>
                      <a:pt x="239" y="175"/>
                    </a:lnTo>
                    <a:lnTo>
                      <a:pt x="253" y="180"/>
                    </a:lnTo>
                    <a:lnTo>
                      <a:pt x="152" y="189"/>
                    </a:lnTo>
                    <a:lnTo>
                      <a:pt x="27" y="194"/>
                    </a:lnTo>
                    <a:lnTo>
                      <a:pt x="0" y="185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65"/>
              <p:cNvSpPr>
                <a:spLocks/>
              </p:cNvSpPr>
              <p:nvPr/>
            </p:nvSpPr>
            <p:spPr bwMode="auto">
              <a:xfrm>
                <a:off x="6516499" y="2660782"/>
                <a:ext cx="336447" cy="550115"/>
              </a:xfrm>
              <a:custGeom>
                <a:avLst/>
                <a:gdLst>
                  <a:gd name="T0" fmla="*/ 101 w 211"/>
                  <a:gd name="T1" fmla="*/ 0 h 345"/>
                  <a:gd name="T2" fmla="*/ 147 w 211"/>
                  <a:gd name="T3" fmla="*/ 96 h 345"/>
                  <a:gd name="T4" fmla="*/ 211 w 211"/>
                  <a:gd name="T5" fmla="*/ 226 h 345"/>
                  <a:gd name="T6" fmla="*/ 193 w 211"/>
                  <a:gd name="T7" fmla="*/ 239 h 345"/>
                  <a:gd name="T8" fmla="*/ 193 w 211"/>
                  <a:gd name="T9" fmla="*/ 249 h 345"/>
                  <a:gd name="T10" fmla="*/ 188 w 211"/>
                  <a:gd name="T11" fmla="*/ 258 h 345"/>
                  <a:gd name="T12" fmla="*/ 179 w 211"/>
                  <a:gd name="T13" fmla="*/ 262 h 345"/>
                  <a:gd name="T14" fmla="*/ 170 w 211"/>
                  <a:gd name="T15" fmla="*/ 281 h 345"/>
                  <a:gd name="T16" fmla="*/ 179 w 211"/>
                  <a:gd name="T17" fmla="*/ 345 h 345"/>
                  <a:gd name="T18" fmla="*/ 128 w 211"/>
                  <a:gd name="T19" fmla="*/ 345 h 345"/>
                  <a:gd name="T20" fmla="*/ 55 w 211"/>
                  <a:gd name="T21" fmla="*/ 322 h 345"/>
                  <a:gd name="T22" fmla="*/ 0 w 211"/>
                  <a:gd name="T23" fmla="*/ 262 h 345"/>
                  <a:gd name="T24" fmla="*/ 101 w 211"/>
                  <a:gd name="T2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345">
                    <a:moveTo>
                      <a:pt x="101" y="0"/>
                    </a:moveTo>
                    <a:lnTo>
                      <a:pt x="147" y="96"/>
                    </a:lnTo>
                    <a:lnTo>
                      <a:pt x="211" y="226"/>
                    </a:lnTo>
                    <a:lnTo>
                      <a:pt x="193" y="239"/>
                    </a:lnTo>
                    <a:lnTo>
                      <a:pt x="193" y="249"/>
                    </a:lnTo>
                    <a:lnTo>
                      <a:pt x="188" y="258"/>
                    </a:lnTo>
                    <a:lnTo>
                      <a:pt x="179" y="262"/>
                    </a:lnTo>
                    <a:lnTo>
                      <a:pt x="170" y="281"/>
                    </a:lnTo>
                    <a:lnTo>
                      <a:pt x="179" y="345"/>
                    </a:lnTo>
                    <a:lnTo>
                      <a:pt x="128" y="345"/>
                    </a:lnTo>
                    <a:lnTo>
                      <a:pt x="55" y="322"/>
                    </a:lnTo>
                    <a:lnTo>
                      <a:pt x="0" y="26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3571395" y="4173995"/>
                <a:ext cx="594762" cy="676083"/>
              </a:xfrm>
              <a:custGeom>
                <a:avLst/>
                <a:gdLst>
                  <a:gd name="T0" fmla="*/ 226 w 373"/>
                  <a:gd name="T1" fmla="*/ 88 h 424"/>
                  <a:gd name="T2" fmla="*/ 272 w 373"/>
                  <a:gd name="T3" fmla="*/ 78 h 424"/>
                  <a:gd name="T4" fmla="*/ 281 w 373"/>
                  <a:gd name="T5" fmla="*/ 69 h 424"/>
                  <a:gd name="T6" fmla="*/ 281 w 373"/>
                  <a:gd name="T7" fmla="*/ 46 h 424"/>
                  <a:gd name="T8" fmla="*/ 309 w 373"/>
                  <a:gd name="T9" fmla="*/ 42 h 424"/>
                  <a:gd name="T10" fmla="*/ 323 w 373"/>
                  <a:gd name="T11" fmla="*/ 28 h 424"/>
                  <a:gd name="T12" fmla="*/ 332 w 373"/>
                  <a:gd name="T13" fmla="*/ 5 h 424"/>
                  <a:gd name="T14" fmla="*/ 350 w 373"/>
                  <a:gd name="T15" fmla="*/ 0 h 424"/>
                  <a:gd name="T16" fmla="*/ 364 w 373"/>
                  <a:gd name="T17" fmla="*/ 5 h 424"/>
                  <a:gd name="T18" fmla="*/ 373 w 373"/>
                  <a:gd name="T19" fmla="*/ 9 h 424"/>
                  <a:gd name="T20" fmla="*/ 359 w 373"/>
                  <a:gd name="T21" fmla="*/ 28 h 424"/>
                  <a:gd name="T22" fmla="*/ 364 w 373"/>
                  <a:gd name="T23" fmla="*/ 37 h 424"/>
                  <a:gd name="T24" fmla="*/ 355 w 373"/>
                  <a:gd name="T25" fmla="*/ 42 h 424"/>
                  <a:gd name="T26" fmla="*/ 341 w 373"/>
                  <a:gd name="T27" fmla="*/ 51 h 424"/>
                  <a:gd name="T28" fmla="*/ 323 w 373"/>
                  <a:gd name="T29" fmla="*/ 69 h 424"/>
                  <a:gd name="T30" fmla="*/ 313 w 373"/>
                  <a:gd name="T31" fmla="*/ 74 h 424"/>
                  <a:gd name="T32" fmla="*/ 309 w 373"/>
                  <a:gd name="T33" fmla="*/ 78 h 424"/>
                  <a:gd name="T34" fmla="*/ 290 w 373"/>
                  <a:gd name="T35" fmla="*/ 83 h 424"/>
                  <a:gd name="T36" fmla="*/ 263 w 373"/>
                  <a:gd name="T37" fmla="*/ 106 h 424"/>
                  <a:gd name="T38" fmla="*/ 249 w 373"/>
                  <a:gd name="T39" fmla="*/ 106 h 424"/>
                  <a:gd name="T40" fmla="*/ 244 w 373"/>
                  <a:gd name="T41" fmla="*/ 115 h 424"/>
                  <a:gd name="T42" fmla="*/ 249 w 373"/>
                  <a:gd name="T43" fmla="*/ 134 h 424"/>
                  <a:gd name="T44" fmla="*/ 244 w 373"/>
                  <a:gd name="T45" fmla="*/ 304 h 424"/>
                  <a:gd name="T46" fmla="*/ 189 w 373"/>
                  <a:gd name="T47" fmla="*/ 355 h 424"/>
                  <a:gd name="T48" fmla="*/ 111 w 373"/>
                  <a:gd name="T49" fmla="*/ 424 h 424"/>
                  <a:gd name="T50" fmla="*/ 23 w 373"/>
                  <a:gd name="T51" fmla="*/ 396 h 424"/>
                  <a:gd name="T52" fmla="*/ 14 w 373"/>
                  <a:gd name="T53" fmla="*/ 383 h 424"/>
                  <a:gd name="T54" fmla="*/ 0 w 373"/>
                  <a:gd name="T55" fmla="*/ 369 h 424"/>
                  <a:gd name="T56" fmla="*/ 0 w 373"/>
                  <a:gd name="T57" fmla="*/ 369 h 424"/>
                  <a:gd name="T58" fmla="*/ 0 w 373"/>
                  <a:gd name="T59" fmla="*/ 350 h 424"/>
                  <a:gd name="T60" fmla="*/ 9 w 373"/>
                  <a:gd name="T61" fmla="*/ 337 h 424"/>
                  <a:gd name="T62" fmla="*/ 14 w 373"/>
                  <a:gd name="T63" fmla="*/ 318 h 424"/>
                  <a:gd name="T64" fmla="*/ 14 w 373"/>
                  <a:gd name="T65" fmla="*/ 318 h 424"/>
                  <a:gd name="T66" fmla="*/ 28 w 373"/>
                  <a:gd name="T67" fmla="*/ 304 h 424"/>
                  <a:gd name="T68" fmla="*/ 28 w 373"/>
                  <a:gd name="T69" fmla="*/ 277 h 424"/>
                  <a:gd name="T70" fmla="*/ 28 w 373"/>
                  <a:gd name="T71" fmla="*/ 267 h 424"/>
                  <a:gd name="T72" fmla="*/ 46 w 373"/>
                  <a:gd name="T73" fmla="*/ 240 h 424"/>
                  <a:gd name="T74" fmla="*/ 83 w 373"/>
                  <a:gd name="T75" fmla="*/ 221 h 424"/>
                  <a:gd name="T76" fmla="*/ 88 w 373"/>
                  <a:gd name="T77" fmla="*/ 221 h 424"/>
                  <a:gd name="T78" fmla="*/ 88 w 373"/>
                  <a:gd name="T79" fmla="*/ 217 h 424"/>
                  <a:gd name="T80" fmla="*/ 92 w 373"/>
                  <a:gd name="T81" fmla="*/ 217 h 424"/>
                  <a:gd name="T82" fmla="*/ 106 w 373"/>
                  <a:gd name="T83" fmla="*/ 180 h 424"/>
                  <a:gd name="T84" fmla="*/ 125 w 373"/>
                  <a:gd name="T85" fmla="*/ 180 h 424"/>
                  <a:gd name="T86" fmla="*/ 152 w 373"/>
                  <a:gd name="T87" fmla="*/ 184 h 424"/>
                  <a:gd name="T88" fmla="*/ 171 w 373"/>
                  <a:gd name="T89" fmla="*/ 184 h 424"/>
                  <a:gd name="T90" fmla="*/ 175 w 373"/>
                  <a:gd name="T91" fmla="*/ 143 h 424"/>
                  <a:gd name="T92" fmla="*/ 203 w 373"/>
                  <a:gd name="T93" fmla="*/ 106 h 424"/>
                  <a:gd name="T94" fmla="*/ 226 w 373"/>
                  <a:gd name="T95" fmla="*/ 88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3" h="424">
                    <a:moveTo>
                      <a:pt x="226" y="88"/>
                    </a:moveTo>
                    <a:lnTo>
                      <a:pt x="272" y="78"/>
                    </a:lnTo>
                    <a:lnTo>
                      <a:pt x="281" y="69"/>
                    </a:lnTo>
                    <a:lnTo>
                      <a:pt x="281" y="46"/>
                    </a:lnTo>
                    <a:lnTo>
                      <a:pt x="309" y="42"/>
                    </a:lnTo>
                    <a:lnTo>
                      <a:pt x="323" y="28"/>
                    </a:lnTo>
                    <a:lnTo>
                      <a:pt x="332" y="5"/>
                    </a:lnTo>
                    <a:lnTo>
                      <a:pt x="350" y="0"/>
                    </a:lnTo>
                    <a:lnTo>
                      <a:pt x="364" y="5"/>
                    </a:lnTo>
                    <a:lnTo>
                      <a:pt x="373" y="9"/>
                    </a:lnTo>
                    <a:lnTo>
                      <a:pt x="359" y="28"/>
                    </a:lnTo>
                    <a:lnTo>
                      <a:pt x="364" y="37"/>
                    </a:lnTo>
                    <a:lnTo>
                      <a:pt x="355" y="42"/>
                    </a:lnTo>
                    <a:lnTo>
                      <a:pt x="341" y="51"/>
                    </a:lnTo>
                    <a:lnTo>
                      <a:pt x="323" y="69"/>
                    </a:lnTo>
                    <a:lnTo>
                      <a:pt x="313" y="74"/>
                    </a:lnTo>
                    <a:lnTo>
                      <a:pt x="309" y="78"/>
                    </a:lnTo>
                    <a:lnTo>
                      <a:pt x="290" y="83"/>
                    </a:lnTo>
                    <a:lnTo>
                      <a:pt x="263" y="106"/>
                    </a:lnTo>
                    <a:lnTo>
                      <a:pt x="249" y="106"/>
                    </a:lnTo>
                    <a:lnTo>
                      <a:pt x="244" y="115"/>
                    </a:lnTo>
                    <a:lnTo>
                      <a:pt x="249" y="134"/>
                    </a:lnTo>
                    <a:lnTo>
                      <a:pt x="244" y="304"/>
                    </a:lnTo>
                    <a:lnTo>
                      <a:pt x="189" y="355"/>
                    </a:lnTo>
                    <a:lnTo>
                      <a:pt x="111" y="424"/>
                    </a:lnTo>
                    <a:lnTo>
                      <a:pt x="23" y="396"/>
                    </a:lnTo>
                    <a:lnTo>
                      <a:pt x="14" y="383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50"/>
                    </a:lnTo>
                    <a:lnTo>
                      <a:pt x="9" y="337"/>
                    </a:lnTo>
                    <a:lnTo>
                      <a:pt x="14" y="318"/>
                    </a:lnTo>
                    <a:lnTo>
                      <a:pt x="14" y="318"/>
                    </a:lnTo>
                    <a:lnTo>
                      <a:pt x="28" y="304"/>
                    </a:lnTo>
                    <a:lnTo>
                      <a:pt x="28" y="277"/>
                    </a:lnTo>
                    <a:lnTo>
                      <a:pt x="28" y="267"/>
                    </a:lnTo>
                    <a:lnTo>
                      <a:pt x="46" y="240"/>
                    </a:lnTo>
                    <a:lnTo>
                      <a:pt x="83" y="221"/>
                    </a:lnTo>
                    <a:lnTo>
                      <a:pt x="88" y="221"/>
                    </a:lnTo>
                    <a:lnTo>
                      <a:pt x="88" y="217"/>
                    </a:lnTo>
                    <a:lnTo>
                      <a:pt x="92" y="217"/>
                    </a:lnTo>
                    <a:lnTo>
                      <a:pt x="106" y="180"/>
                    </a:lnTo>
                    <a:lnTo>
                      <a:pt x="125" y="180"/>
                    </a:lnTo>
                    <a:lnTo>
                      <a:pt x="152" y="184"/>
                    </a:lnTo>
                    <a:lnTo>
                      <a:pt x="171" y="184"/>
                    </a:lnTo>
                    <a:lnTo>
                      <a:pt x="175" y="143"/>
                    </a:lnTo>
                    <a:lnTo>
                      <a:pt x="203" y="106"/>
                    </a:lnTo>
                    <a:lnTo>
                      <a:pt x="226" y="8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67"/>
              <p:cNvSpPr>
                <a:spLocks/>
              </p:cNvSpPr>
              <p:nvPr/>
            </p:nvSpPr>
            <p:spPr bwMode="auto">
              <a:xfrm>
                <a:off x="4555222" y="4974451"/>
                <a:ext cx="625058" cy="374716"/>
              </a:xfrm>
              <a:custGeom>
                <a:avLst/>
                <a:gdLst>
                  <a:gd name="T0" fmla="*/ 0 w 392"/>
                  <a:gd name="T1" fmla="*/ 14 h 235"/>
                  <a:gd name="T2" fmla="*/ 0 w 392"/>
                  <a:gd name="T3" fmla="*/ 37 h 235"/>
                  <a:gd name="T4" fmla="*/ 14 w 392"/>
                  <a:gd name="T5" fmla="*/ 70 h 235"/>
                  <a:gd name="T6" fmla="*/ 0 w 392"/>
                  <a:gd name="T7" fmla="*/ 79 h 235"/>
                  <a:gd name="T8" fmla="*/ 9 w 392"/>
                  <a:gd name="T9" fmla="*/ 83 h 235"/>
                  <a:gd name="T10" fmla="*/ 19 w 392"/>
                  <a:gd name="T11" fmla="*/ 93 h 235"/>
                  <a:gd name="T12" fmla="*/ 28 w 392"/>
                  <a:gd name="T13" fmla="*/ 93 h 235"/>
                  <a:gd name="T14" fmla="*/ 37 w 392"/>
                  <a:gd name="T15" fmla="*/ 106 h 235"/>
                  <a:gd name="T16" fmla="*/ 46 w 392"/>
                  <a:gd name="T17" fmla="*/ 106 h 235"/>
                  <a:gd name="T18" fmla="*/ 46 w 392"/>
                  <a:gd name="T19" fmla="*/ 125 h 235"/>
                  <a:gd name="T20" fmla="*/ 65 w 392"/>
                  <a:gd name="T21" fmla="*/ 134 h 235"/>
                  <a:gd name="T22" fmla="*/ 69 w 392"/>
                  <a:gd name="T23" fmla="*/ 143 h 235"/>
                  <a:gd name="T24" fmla="*/ 83 w 392"/>
                  <a:gd name="T25" fmla="*/ 143 h 235"/>
                  <a:gd name="T26" fmla="*/ 83 w 392"/>
                  <a:gd name="T27" fmla="*/ 153 h 235"/>
                  <a:gd name="T28" fmla="*/ 92 w 392"/>
                  <a:gd name="T29" fmla="*/ 153 h 235"/>
                  <a:gd name="T30" fmla="*/ 106 w 392"/>
                  <a:gd name="T31" fmla="*/ 162 h 235"/>
                  <a:gd name="T32" fmla="*/ 115 w 392"/>
                  <a:gd name="T33" fmla="*/ 171 h 235"/>
                  <a:gd name="T34" fmla="*/ 115 w 392"/>
                  <a:gd name="T35" fmla="*/ 189 h 235"/>
                  <a:gd name="T36" fmla="*/ 120 w 392"/>
                  <a:gd name="T37" fmla="*/ 199 h 235"/>
                  <a:gd name="T38" fmla="*/ 129 w 392"/>
                  <a:gd name="T39" fmla="*/ 189 h 235"/>
                  <a:gd name="T40" fmla="*/ 138 w 392"/>
                  <a:gd name="T41" fmla="*/ 189 h 235"/>
                  <a:gd name="T42" fmla="*/ 189 w 392"/>
                  <a:gd name="T43" fmla="*/ 231 h 235"/>
                  <a:gd name="T44" fmla="*/ 189 w 392"/>
                  <a:gd name="T45" fmla="*/ 235 h 235"/>
                  <a:gd name="T46" fmla="*/ 226 w 392"/>
                  <a:gd name="T47" fmla="*/ 222 h 235"/>
                  <a:gd name="T48" fmla="*/ 230 w 392"/>
                  <a:gd name="T49" fmla="*/ 217 h 235"/>
                  <a:gd name="T50" fmla="*/ 258 w 392"/>
                  <a:gd name="T51" fmla="*/ 217 h 235"/>
                  <a:gd name="T52" fmla="*/ 281 w 392"/>
                  <a:gd name="T53" fmla="*/ 203 h 235"/>
                  <a:gd name="T54" fmla="*/ 286 w 392"/>
                  <a:gd name="T55" fmla="*/ 194 h 235"/>
                  <a:gd name="T56" fmla="*/ 318 w 392"/>
                  <a:gd name="T57" fmla="*/ 185 h 235"/>
                  <a:gd name="T58" fmla="*/ 350 w 392"/>
                  <a:gd name="T59" fmla="*/ 153 h 235"/>
                  <a:gd name="T60" fmla="*/ 359 w 392"/>
                  <a:gd name="T61" fmla="*/ 148 h 235"/>
                  <a:gd name="T62" fmla="*/ 392 w 392"/>
                  <a:gd name="T63" fmla="*/ 134 h 235"/>
                  <a:gd name="T64" fmla="*/ 382 w 392"/>
                  <a:gd name="T65" fmla="*/ 93 h 235"/>
                  <a:gd name="T66" fmla="*/ 378 w 392"/>
                  <a:gd name="T67" fmla="*/ 56 h 235"/>
                  <a:gd name="T68" fmla="*/ 355 w 392"/>
                  <a:gd name="T69" fmla="*/ 65 h 235"/>
                  <a:gd name="T70" fmla="*/ 346 w 392"/>
                  <a:gd name="T71" fmla="*/ 37 h 235"/>
                  <a:gd name="T72" fmla="*/ 332 w 392"/>
                  <a:gd name="T73" fmla="*/ 33 h 235"/>
                  <a:gd name="T74" fmla="*/ 318 w 392"/>
                  <a:gd name="T75" fmla="*/ 23 h 235"/>
                  <a:gd name="T76" fmla="*/ 299 w 392"/>
                  <a:gd name="T77" fmla="*/ 19 h 235"/>
                  <a:gd name="T78" fmla="*/ 290 w 392"/>
                  <a:gd name="T79" fmla="*/ 5 h 235"/>
                  <a:gd name="T80" fmla="*/ 281 w 392"/>
                  <a:gd name="T81" fmla="*/ 10 h 235"/>
                  <a:gd name="T82" fmla="*/ 281 w 392"/>
                  <a:gd name="T83" fmla="*/ 0 h 235"/>
                  <a:gd name="T84" fmla="*/ 276 w 392"/>
                  <a:gd name="T85" fmla="*/ 5 h 235"/>
                  <a:gd name="T86" fmla="*/ 267 w 392"/>
                  <a:gd name="T87" fmla="*/ 0 h 235"/>
                  <a:gd name="T88" fmla="*/ 263 w 392"/>
                  <a:gd name="T89" fmla="*/ 5 h 235"/>
                  <a:gd name="T90" fmla="*/ 249 w 392"/>
                  <a:gd name="T91" fmla="*/ 5 h 235"/>
                  <a:gd name="T92" fmla="*/ 235 w 392"/>
                  <a:gd name="T93" fmla="*/ 19 h 235"/>
                  <a:gd name="T94" fmla="*/ 221 w 392"/>
                  <a:gd name="T95" fmla="*/ 14 h 235"/>
                  <a:gd name="T96" fmla="*/ 217 w 392"/>
                  <a:gd name="T97" fmla="*/ 19 h 235"/>
                  <a:gd name="T98" fmla="*/ 212 w 392"/>
                  <a:gd name="T99" fmla="*/ 23 h 235"/>
                  <a:gd name="T100" fmla="*/ 198 w 392"/>
                  <a:gd name="T101" fmla="*/ 33 h 235"/>
                  <a:gd name="T102" fmla="*/ 166 w 392"/>
                  <a:gd name="T103" fmla="*/ 37 h 235"/>
                  <a:gd name="T104" fmla="*/ 101 w 392"/>
                  <a:gd name="T105" fmla="*/ 23 h 235"/>
                  <a:gd name="T106" fmla="*/ 74 w 392"/>
                  <a:gd name="T107" fmla="*/ 10 h 235"/>
                  <a:gd name="T108" fmla="*/ 65 w 392"/>
                  <a:gd name="T109" fmla="*/ 10 h 235"/>
                  <a:gd name="T110" fmla="*/ 42 w 392"/>
                  <a:gd name="T111" fmla="*/ 19 h 235"/>
                  <a:gd name="T112" fmla="*/ 19 w 392"/>
                  <a:gd name="T113" fmla="*/ 0 h 235"/>
                  <a:gd name="T114" fmla="*/ 0 w 392"/>
                  <a:gd name="T115" fmla="*/ 1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235">
                    <a:moveTo>
                      <a:pt x="0" y="14"/>
                    </a:moveTo>
                    <a:lnTo>
                      <a:pt x="0" y="37"/>
                    </a:lnTo>
                    <a:lnTo>
                      <a:pt x="14" y="70"/>
                    </a:lnTo>
                    <a:lnTo>
                      <a:pt x="0" y="79"/>
                    </a:lnTo>
                    <a:lnTo>
                      <a:pt x="9" y="83"/>
                    </a:lnTo>
                    <a:lnTo>
                      <a:pt x="19" y="93"/>
                    </a:lnTo>
                    <a:lnTo>
                      <a:pt x="28" y="93"/>
                    </a:lnTo>
                    <a:lnTo>
                      <a:pt x="37" y="106"/>
                    </a:lnTo>
                    <a:lnTo>
                      <a:pt x="46" y="106"/>
                    </a:lnTo>
                    <a:lnTo>
                      <a:pt x="46" y="125"/>
                    </a:lnTo>
                    <a:lnTo>
                      <a:pt x="65" y="134"/>
                    </a:lnTo>
                    <a:lnTo>
                      <a:pt x="69" y="143"/>
                    </a:lnTo>
                    <a:lnTo>
                      <a:pt x="83" y="143"/>
                    </a:lnTo>
                    <a:lnTo>
                      <a:pt x="83" y="153"/>
                    </a:lnTo>
                    <a:lnTo>
                      <a:pt x="92" y="153"/>
                    </a:lnTo>
                    <a:lnTo>
                      <a:pt x="106" y="162"/>
                    </a:lnTo>
                    <a:lnTo>
                      <a:pt x="115" y="171"/>
                    </a:lnTo>
                    <a:lnTo>
                      <a:pt x="115" y="189"/>
                    </a:lnTo>
                    <a:lnTo>
                      <a:pt x="120" y="199"/>
                    </a:lnTo>
                    <a:lnTo>
                      <a:pt x="129" y="189"/>
                    </a:lnTo>
                    <a:lnTo>
                      <a:pt x="138" y="189"/>
                    </a:lnTo>
                    <a:lnTo>
                      <a:pt x="189" y="231"/>
                    </a:lnTo>
                    <a:lnTo>
                      <a:pt x="189" y="235"/>
                    </a:lnTo>
                    <a:lnTo>
                      <a:pt x="226" y="222"/>
                    </a:lnTo>
                    <a:lnTo>
                      <a:pt x="230" y="217"/>
                    </a:lnTo>
                    <a:lnTo>
                      <a:pt x="258" y="217"/>
                    </a:lnTo>
                    <a:lnTo>
                      <a:pt x="281" y="203"/>
                    </a:lnTo>
                    <a:lnTo>
                      <a:pt x="286" y="194"/>
                    </a:lnTo>
                    <a:lnTo>
                      <a:pt x="318" y="185"/>
                    </a:lnTo>
                    <a:lnTo>
                      <a:pt x="350" y="153"/>
                    </a:lnTo>
                    <a:lnTo>
                      <a:pt x="359" y="148"/>
                    </a:lnTo>
                    <a:lnTo>
                      <a:pt x="392" y="134"/>
                    </a:lnTo>
                    <a:lnTo>
                      <a:pt x="382" y="93"/>
                    </a:lnTo>
                    <a:lnTo>
                      <a:pt x="378" y="56"/>
                    </a:lnTo>
                    <a:lnTo>
                      <a:pt x="355" y="65"/>
                    </a:lnTo>
                    <a:lnTo>
                      <a:pt x="346" y="37"/>
                    </a:lnTo>
                    <a:lnTo>
                      <a:pt x="332" y="33"/>
                    </a:lnTo>
                    <a:lnTo>
                      <a:pt x="318" y="23"/>
                    </a:lnTo>
                    <a:lnTo>
                      <a:pt x="299" y="19"/>
                    </a:lnTo>
                    <a:lnTo>
                      <a:pt x="290" y="5"/>
                    </a:lnTo>
                    <a:lnTo>
                      <a:pt x="281" y="10"/>
                    </a:lnTo>
                    <a:lnTo>
                      <a:pt x="281" y="0"/>
                    </a:lnTo>
                    <a:lnTo>
                      <a:pt x="276" y="5"/>
                    </a:lnTo>
                    <a:lnTo>
                      <a:pt x="267" y="0"/>
                    </a:lnTo>
                    <a:lnTo>
                      <a:pt x="263" y="5"/>
                    </a:lnTo>
                    <a:lnTo>
                      <a:pt x="249" y="5"/>
                    </a:lnTo>
                    <a:lnTo>
                      <a:pt x="235" y="19"/>
                    </a:lnTo>
                    <a:lnTo>
                      <a:pt x="221" y="14"/>
                    </a:lnTo>
                    <a:lnTo>
                      <a:pt x="217" y="19"/>
                    </a:lnTo>
                    <a:lnTo>
                      <a:pt x="212" y="23"/>
                    </a:lnTo>
                    <a:lnTo>
                      <a:pt x="198" y="33"/>
                    </a:lnTo>
                    <a:lnTo>
                      <a:pt x="166" y="37"/>
                    </a:lnTo>
                    <a:lnTo>
                      <a:pt x="101" y="23"/>
                    </a:lnTo>
                    <a:lnTo>
                      <a:pt x="74" y="10"/>
                    </a:lnTo>
                    <a:lnTo>
                      <a:pt x="65" y="10"/>
                    </a:lnTo>
                    <a:lnTo>
                      <a:pt x="42" y="19"/>
                    </a:lnTo>
                    <a:lnTo>
                      <a:pt x="19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68"/>
              <p:cNvSpPr>
                <a:spLocks/>
              </p:cNvSpPr>
              <p:nvPr/>
            </p:nvSpPr>
            <p:spPr bwMode="auto">
              <a:xfrm>
                <a:off x="6632901" y="2306796"/>
                <a:ext cx="588384" cy="735081"/>
              </a:xfrm>
              <a:custGeom>
                <a:avLst/>
                <a:gdLst>
                  <a:gd name="T0" fmla="*/ 249 w 369"/>
                  <a:gd name="T1" fmla="*/ 0 h 461"/>
                  <a:gd name="T2" fmla="*/ 272 w 369"/>
                  <a:gd name="T3" fmla="*/ 222 h 461"/>
                  <a:gd name="T4" fmla="*/ 295 w 369"/>
                  <a:gd name="T5" fmla="*/ 217 h 461"/>
                  <a:gd name="T6" fmla="*/ 304 w 369"/>
                  <a:gd name="T7" fmla="*/ 203 h 461"/>
                  <a:gd name="T8" fmla="*/ 327 w 369"/>
                  <a:gd name="T9" fmla="*/ 189 h 461"/>
                  <a:gd name="T10" fmla="*/ 332 w 369"/>
                  <a:gd name="T11" fmla="*/ 189 h 461"/>
                  <a:gd name="T12" fmla="*/ 341 w 369"/>
                  <a:gd name="T13" fmla="*/ 203 h 461"/>
                  <a:gd name="T14" fmla="*/ 359 w 369"/>
                  <a:gd name="T15" fmla="*/ 212 h 461"/>
                  <a:gd name="T16" fmla="*/ 369 w 369"/>
                  <a:gd name="T17" fmla="*/ 212 h 461"/>
                  <a:gd name="T18" fmla="*/ 364 w 369"/>
                  <a:gd name="T19" fmla="*/ 434 h 461"/>
                  <a:gd name="T20" fmla="*/ 355 w 369"/>
                  <a:gd name="T21" fmla="*/ 438 h 461"/>
                  <a:gd name="T22" fmla="*/ 350 w 369"/>
                  <a:gd name="T23" fmla="*/ 448 h 461"/>
                  <a:gd name="T24" fmla="*/ 332 w 369"/>
                  <a:gd name="T25" fmla="*/ 434 h 461"/>
                  <a:gd name="T26" fmla="*/ 332 w 369"/>
                  <a:gd name="T27" fmla="*/ 438 h 461"/>
                  <a:gd name="T28" fmla="*/ 341 w 369"/>
                  <a:gd name="T29" fmla="*/ 452 h 461"/>
                  <a:gd name="T30" fmla="*/ 346 w 369"/>
                  <a:gd name="T31" fmla="*/ 461 h 461"/>
                  <a:gd name="T32" fmla="*/ 323 w 369"/>
                  <a:gd name="T33" fmla="*/ 452 h 461"/>
                  <a:gd name="T34" fmla="*/ 318 w 369"/>
                  <a:gd name="T35" fmla="*/ 448 h 461"/>
                  <a:gd name="T36" fmla="*/ 300 w 369"/>
                  <a:gd name="T37" fmla="*/ 443 h 461"/>
                  <a:gd name="T38" fmla="*/ 286 w 369"/>
                  <a:gd name="T39" fmla="*/ 434 h 461"/>
                  <a:gd name="T40" fmla="*/ 253 w 369"/>
                  <a:gd name="T41" fmla="*/ 429 h 461"/>
                  <a:gd name="T42" fmla="*/ 249 w 369"/>
                  <a:gd name="T43" fmla="*/ 424 h 461"/>
                  <a:gd name="T44" fmla="*/ 217 w 369"/>
                  <a:gd name="T45" fmla="*/ 420 h 461"/>
                  <a:gd name="T46" fmla="*/ 212 w 369"/>
                  <a:gd name="T47" fmla="*/ 424 h 461"/>
                  <a:gd name="T48" fmla="*/ 203 w 369"/>
                  <a:gd name="T49" fmla="*/ 424 h 461"/>
                  <a:gd name="T50" fmla="*/ 198 w 369"/>
                  <a:gd name="T51" fmla="*/ 415 h 461"/>
                  <a:gd name="T52" fmla="*/ 189 w 369"/>
                  <a:gd name="T53" fmla="*/ 420 h 461"/>
                  <a:gd name="T54" fmla="*/ 198 w 369"/>
                  <a:gd name="T55" fmla="*/ 429 h 461"/>
                  <a:gd name="T56" fmla="*/ 194 w 369"/>
                  <a:gd name="T57" fmla="*/ 443 h 461"/>
                  <a:gd name="T58" fmla="*/ 175 w 369"/>
                  <a:gd name="T59" fmla="*/ 452 h 461"/>
                  <a:gd name="T60" fmla="*/ 157 w 369"/>
                  <a:gd name="T61" fmla="*/ 443 h 461"/>
                  <a:gd name="T62" fmla="*/ 148 w 369"/>
                  <a:gd name="T63" fmla="*/ 443 h 461"/>
                  <a:gd name="T64" fmla="*/ 138 w 369"/>
                  <a:gd name="T65" fmla="*/ 448 h 461"/>
                  <a:gd name="T66" fmla="*/ 74 w 369"/>
                  <a:gd name="T67" fmla="*/ 318 h 461"/>
                  <a:gd name="T68" fmla="*/ 28 w 369"/>
                  <a:gd name="T69" fmla="*/ 222 h 461"/>
                  <a:gd name="T70" fmla="*/ 14 w 369"/>
                  <a:gd name="T71" fmla="*/ 153 h 461"/>
                  <a:gd name="T72" fmla="*/ 0 w 369"/>
                  <a:gd name="T73" fmla="*/ 130 h 461"/>
                  <a:gd name="T74" fmla="*/ 14 w 369"/>
                  <a:gd name="T75" fmla="*/ 111 h 461"/>
                  <a:gd name="T76" fmla="*/ 28 w 369"/>
                  <a:gd name="T77" fmla="*/ 60 h 461"/>
                  <a:gd name="T78" fmla="*/ 37 w 369"/>
                  <a:gd name="T79" fmla="*/ 51 h 461"/>
                  <a:gd name="T80" fmla="*/ 46 w 369"/>
                  <a:gd name="T81" fmla="*/ 56 h 461"/>
                  <a:gd name="T82" fmla="*/ 46 w 369"/>
                  <a:gd name="T83" fmla="*/ 51 h 461"/>
                  <a:gd name="T84" fmla="*/ 51 w 369"/>
                  <a:gd name="T85" fmla="*/ 37 h 461"/>
                  <a:gd name="T86" fmla="*/ 249 w 369"/>
                  <a:gd name="T87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9" h="461">
                    <a:moveTo>
                      <a:pt x="249" y="0"/>
                    </a:moveTo>
                    <a:lnTo>
                      <a:pt x="272" y="222"/>
                    </a:lnTo>
                    <a:lnTo>
                      <a:pt x="295" y="217"/>
                    </a:lnTo>
                    <a:lnTo>
                      <a:pt x="304" y="203"/>
                    </a:lnTo>
                    <a:lnTo>
                      <a:pt x="327" y="189"/>
                    </a:lnTo>
                    <a:lnTo>
                      <a:pt x="332" y="189"/>
                    </a:lnTo>
                    <a:lnTo>
                      <a:pt x="341" y="203"/>
                    </a:lnTo>
                    <a:lnTo>
                      <a:pt x="359" y="212"/>
                    </a:lnTo>
                    <a:lnTo>
                      <a:pt x="369" y="212"/>
                    </a:lnTo>
                    <a:lnTo>
                      <a:pt x="364" y="434"/>
                    </a:lnTo>
                    <a:lnTo>
                      <a:pt x="355" y="438"/>
                    </a:lnTo>
                    <a:lnTo>
                      <a:pt x="350" y="448"/>
                    </a:lnTo>
                    <a:lnTo>
                      <a:pt x="332" y="434"/>
                    </a:lnTo>
                    <a:lnTo>
                      <a:pt x="332" y="438"/>
                    </a:lnTo>
                    <a:lnTo>
                      <a:pt x="341" y="452"/>
                    </a:lnTo>
                    <a:lnTo>
                      <a:pt x="346" y="461"/>
                    </a:lnTo>
                    <a:lnTo>
                      <a:pt x="323" y="452"/>
                    </a:lnTo>
                    <a:lnTo>
                      <a:pt x="318" y="448"/>
                    </a:lnTo>
                    <a:lnTo>
                      <a:pt x="300" y="443"/>
                    </a:lnTo>
                    <a:lnTo>
                      <a:pt x="286" y="434"/>
                    </a:lnTo>
                    <a:lnTo>
                      <a:pt x="253" y="429"/>
                    </a:lnTo>
                    <a:lnTo>
                      <a:pt x="249" y="424"/>
                    </a:lnTo>
                    <a:lnTo>
                      <a:pt x="217" y="420"/>
                    </a:lnTo>
                    <a:lnTo>
                      <a:pt x="212" y="424"/>
                    </a:lnTo>
                    <a:lnTo>
                      <a:pt x="203" y="424"/>
                    </a:lnTo>
                    <a:lnTo>
                      <a:pt x="198" y="415"/>
                    </a:lnTo>
                    <a:lnTo>
                      <a:pt x="189" y="420"/>
                    </a:lnTo>
                    <a:lnTo>
                      <a:pt x="198" y="429"/>
                    </a:lnTo>
                    <a:lnTo>
                      <a:pt x="194" y="443"/>
                    </a:lnTo>
                    <a:lnTo>
                      <a:pt x="175" y="452"/>
                    </a:lnTo>
                    <a:lnTo>
                      <a:pt x="157" y="443"/>
                    </a:lnTo>
                    <a:lnTo>
                      <a:pt x="148" y="443"/>
                    </a:lnTo>
                    <a:lnTo>
                      <a:pt x="138" y="448"/>
                    </a:lnTo>
                    <a:lnTo>
                      <a:pt x="74" y="318"/>
                    </a:lnTo>
                    <a:lnTo>
                      <a:pt x="28" y="222"/>
                    </a:lnTo>
                    <a:lnTo>
                      <a:pt x="14" y="153"/>
                    </a:lnTo>
                    <a:lnTo>
                      <a:pt x="0" y="130"/>
                    </a:lnTo>
                    <a:lnTo>
                      <a:pt x="14" y="111"/>
                    </a:lnTo>
                    <a:lnTo>
                      <a:pt x="28" y="60"/>
                    </a:lnTo>
                    <a:lnTo>
                      <a:pt x="37" y="51"/>
                    </a:lnTo>
                    <a:lnTo>
                      <a:pt x="46" y="56"/>
                    </a:lnTo>
                    <a:lnTo>
                      <a:pt x="46" y="51"/>
                    </a:lnTo>
                    <a:lnTo>
                      <a:pt x="51" y="37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69"/>
              <p:cNvSpPr>
                <a:spLocks/>
              </p:cNvSpPr>
              <p:nvPr/>
            </p:nvSpPr>
            <p:spPr bwMode="auto">
              <a:xfrm>
                <a:off x="2440869" y="4387663"/>
                <a:ext cx="330069" cy="191344"/>
              </a:xfrm>
              <a:custGeom>
                <a:avLst/>
                <a:gdLst>
                  <a:gd name="T0" fmla="*/ 37 w 207"/>
                  <a:gd name="T1" fmla="*/ 37 h 120"/>
                  <a:gd name="T2" fmla="*/ 42 w 207"/>
                  <a:gd name="T3" fmla="*/ 32 h 120"/>
                  <a:gd name="T4" fmla="*/ 55 w 207"/>
                  <a:gd name="T5" fmla="*/ 32 h 120"/>
                  <a:gd name="T6" fmla="*/ 69 w 207"/>
                  <a:gd name="T7" fmla="*/ 23 h 120"/>
                  <a:gd name="T8" fmla="*/ 83 w 207"/>
                  <a:gd name="T9" fmla="*/ 14 h 120"/>
                  <a:gd name="T10" fmla="*/ 101 w 207"/>
                  <a:gd name="T11" fmla="*/ 9 h 120"/>
                  <a:gd name="T12" fmla="*/ 129 w 207"/>
                  <a:gd name="T13" fmla="*/ 9 h 120"/>
                  <a:gd name="T14" fmla="*/ 143 w 207"/>
                  <a:gd name="T15" fmla="*/ 14 h 120"/>
                  <a:gd name="T16" fmla="*/ 161 w 207"/>
                  <a:gd name="T17" fmla="*/ 14 h 120"/>
                  <a:gd name="T18" fmla="*/ 184 w 207"/>
                  <a:gd name="T19" fmla="*/ 0 h 120"/>
                  <a:gd name="T20" fmla="*/ 207 w 207"/>
                  <a:gd name="T21" fmla="*/ 9 h 120"/>
                  <a:gd name="T22" fmla="*/ 194 w 207"/>
                  <a:gd name="T23" fmla="*/ 27 h 120"/>
                  <a:gd name="T24" fmla="*/ 189 w 207"/>
                  <a:gd name="T25" fmla="*/ 37 h 120"/>
                  <a:gd name="T26" fmla="*/ 207 w 207"/>
                  <a:gd name="T27" fmla="*/ 55 h 120"/>
                  <a:gd name="T28" fmla="*/ 207 w 207"/>
                  <a:gd name="T29" fmla="*/ 60 h 120"/>
                  <a:gd name="T30" fmla="*/ 189 w 207"/>
                  <a:gd name="T31" fmla="*/ 60 h 120"/>
                  <a:gd name="T32" fmla="*/ 157 w 207"/>
                  <a:gd name="T33" fmla="*/ 60 h 120"/>
                  <a:gd name="T34" fmla="*/ 138 w 207"/>
                  <a:gd name="T35" fmla="*/ 64 h 120"/>
                  <a:gd name="T36" fmla="*/ 115 w 207"/>
                  <a:gd name="T37" fmla="*/ 83 h 120"/>
                  <a:gd name="T38" fmla="*/ 129 w 207"/>
                  <a:gd name="T39" fmla="*/ 92 h 120"/>
                  <a:gd name="T40" fmla="*/ 120 w 207"/>
                  <a:gd name="T41" fmla="*/ 97 h 120"/>
                  <a:gd name="T42" fmla="*/ 106 w 207"/>
                  <a:gd name="T43" fmla="*/ 106 h 120"/>
                  <a:gd name="T44" fmla="*/ 92 w 207"/>
                  <a:gd name="T45" fmla="*/ 120 h 120"/>
                  <a:gd name="T46" fmla="*/ 69 w 207"/>
                  <a:gd name="T47" fmla="*/ 115 h 120"/>
                  <a:gd name="T48" fmla="*/ 60 w 207"/>
                  <a:gd name="T49" fmla="*/ 120 h 120"/>
                  <a:gd name="T50" fmla="*/ 9 w 207"/>
                  <a:gd name="T51" fmla="*/ 101 h 120"/>
                  <a:gd name="T52" fmla="*/ 9 w 207"/>
                  <a:gd name="T53" fmla="*/ 69 h 120"/>
                  <a:gd name="T54" fmla="*/ 0 w 207"/>
                  <a:gd name="T55" fmla="*/ 55 h 120"/>
                  <a:gd name="T56" fmla="*/ 37 w 207"/>
                  <a:gd name="T57" fmla="*/ 3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7" h="120">
                    <a:moveTo>
                      <a:pt x="37" y="37"/>
                    </a:moveTo>
                    <a:lnTo>
                      <a:pt x="42" y="32"/>
                    </a:lnTo>
                    <a:lnTo>
                      <a:pt x="55" y="32"/>
                    </a:lnTo>
                    <a:lnTo>
                      <a:pt x="69" y="23"/>
                    </a:lnTo>
                    <a:lnTo>
                      <a:pt x="83" y="14"/>
                    </a:lnTo>
                    <a:lnTo>
                      <a:pt x="101" y="9"/>
                    </a:lnTo>
                    <a:lnTo>
                      <a:pt x="129" y="9"/>
                    </a:lnTo>
                    <a:lnTo>
                      <a:pt x="143" y="14"/>
                    </a:lnTo>
                    <a:lnTo>
                      <a:pt x="161" y="14"/>
                    </a:lnTo>
                    <a:lnTo>
                      <a:pt x="184" y="0"/>
                    </a:lnTo>
                    <a:lnTo>
                      <a:pt x="207" y="9"/>
                    </a:lnTo>
                    <a:lnTo>
                      <a:pt x="194" y="27"/>
                    </a:lnTo>
                    <a:lnTo>
                      <a:pt x="189" y="37"/>
                    </a:lnTo>
                    <a:lnTo>
                      <a:pt x="207" y="55"/>
                    </a:lnTo>
                    <a:lnTo>
                      <a:pt x="207" y="60"/>
                    </a:lnTo>
                    <a:lnTo>
                      <a:pt x="189" y="60"/>
                    </a:lnTo>
                    <a:lnTo>
                      <a:pt x="157" y="60"/>
                    </a:lnTo>
                    <a:lnTo>
                      <a:pt x="138" y="64"/>
                    </a:lnTo>
                    <a:lnTo>
                      <a:pt x="115" y="83"/>
                    </a:lnTo>
                    <a:lnTo>
                      <a:pt x="129" y="92"/>
                    </a:lnTo>
                    <a:lnTo>
                      <a:pt x="120" y="97"/>
                    </a:lnTo>
                    <a:lnTo>
                      <a:pt x="106" y="106"/>
                    </a:lnTo>
                    <a:lnTo>
                      <a:pt x="92" y="120"/>
                    </a:lnTo>
                    <a:lnTo>
                      <a:pt x="69" y="115"/>
                    </a:lnTo>
                    <a:lnTo>
                      <a:pt x="60" y="120"/>
                    </a:lnTo>
                    <a:lnTo>
                      <a:pt x="9" y="101"/>
                    </a:lnTo>
                    <a:lnTo>
                      <a:pt x="9" y="69"/>
                    </a:lnTo>
                    <a:lnTo>
                      <a:pt x="0" y="55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70"/>
              <p:cNvSpPr>
                <a:spLocks/>
              </p:cNvSpPr>
              <p:nvPr/>
            </p:nvSpPr>
            <p:spPr bwMode="auto">
              <a:xfrm>
                <a:off x="1493716" y="4461011"/>
                <a:ext cx="250342" cy="307746"/>
              </a:xfrm>
              <a:custGeom>
                <a:avLst/>
                <a:gdLst>
                  <a:gd name="T0" fmla="*/ 138 w 157"/>
                  <a:gd name="T1" fmla="*/ 147 h 193"/>
                  <a:gd name="T2" fmla="*/ 138 w 157"/>
                  <a:gd name="T3" fmla="*/ 124 h 193"/>
                  <a:gd name="T4" fmla="*/ 157 w 157"/>
                  <a:gd name="T5" fmla="*/ 106 h 193"/>
                  <a:gd name="T6" fmla="*/ 138 w 157"/>
                  <a:gd name="T7" fmla="*/ 83 h 193"/>
                  <a:gd name="T8" fmla="*/ 125 w 157"/>
                  <a:gd name="T9" fmla="*/ 74 h 193"/>
                  <a:gd name="T10" fmla="*/ 125 w 157"/>
                  <a:gd name="T11" fmla="*/ 14 h 193"/>
                  <a:gd name="T12" fmla="*/ 120 w 157"/>
                  <a:gd name="T13" fmla="*/ 14 h 193"/>
                  <a:gd name="T14" fmla="*/ 111 w 157"/>
                  <a:gd name="T15" fmla="*/ 4 h 193"/>
                  <a:gd name="T16" fmla="*/ 106 w 157"/>
                  <a:gd name="T17" fmla="*/ 0 h 193"/>
                  <a:gd name="T18" fmla="*/ 92 w 157"/>
                  <a:gd name="T19" fmla="*/ 4 h 193"/>
                  <a:gd name="T20" fmla="*/ 55 w 157"/>
                  <a:gd name="T21" fmla="*/ 0 h 193"/>
                  <a:gd name="T22" fmla="*/ 51 w 157"/>
                  <a:gd name="T23" fmla="*/ 4 h 193"/>
                  <a:gd name="T24" fmla="*/ 42 w 157"/>
                  <a:gd name="T25" fmla="*/ 4 h 193"/>
                  <a:gd name="T26" fmla="*/ 37 w 157"/>
                  <a:gd name="T27" fmla="*/ 14 h 193"/>
                  <a:gd name="T28" fmla="*/ 28 w 157"/>
                  <a:gd name="T29" fmla="*/ 14 h 193"/>
                  <a:gd name="T30" fmla="*/ 19 w 157"/>
                  <a:gd name="T31" fmla="*/ 23 h 193"/>
                  <a:gd name="T32" fmla="*/ 9 w 157"/>
                  <a:gd name="T33" fmla="*/ 32 h 193"/>
                  <a:gd name="T34" fmla="*/ 9 w 157"/>
                  <a:gd name="T35" fmla="*/ 69 h 193"/>
                  <a:gd name="T36" fmla="*/ 0 w 157"/>
                  <a:gd name="T37" fmla="*/ 129 h 193"/>
                  <a:gd name="T38" fmla="*/ 28 w 157"/>
                  <a:gd name="T39" fmla="*/ 143 h 193"/>
                  <a:gd name="T40" fmla="*/ 37 w 157"/>
                  <a:gd name="T41" fmla="*/ 138 h 193"/>
                  <a:gd name="T42" fmla="*/ 51 w 157"/>
                  <a:gd name="T43" fmla="*/ 138 h 193"/>
                  <a:gd name="T44" fmla="*/ 51 w 157"/>
                  <a:gd name="T45" fmla="*/ 138 h 193"/>
                  <a:gd name="T46" fmla="*/ 88 w 157"/>
                  <a:gd name="T47" fmla="*/ 138 h 193"/>
                  <a:gd name="T48" fmla="*/ 69 w 157"/>
                  <a:gd name="T49" fmla="*/ 157 h 193"/>
                  <a:gd name="T50" fmla="*/ 92 w 157"/>
                  <a:gd name="T51" fmla="*/ 166 h 193"/>
                  <a:gd name="T52" fmla="*/ 92 w 157"/>
                  <a:gd name="T53" fmla="*/ 170 h 193"/>
                  <a:gd name="T54" fmla="*/ 111 w 157"/>
                  <a:gd name="T55" fmla="*/ 175 h 193"/>
                  <a:gd name="T56" fmla="*/ 115 w 157"/>
                  <a:gd name="T57" fmla="*/ 193 h 193"/>
                  <a:gd name="T58" fmla="*/ 138 w 157"/>
                  <a:gd name="T59" fmla="*/ 14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7" h="193">
                    <a:moveTo>
                      <a:pt x="138" y="147"/>
                    </a:moveTo>
                    <a:lnTo>
                      <a:pt x="138" y="124"/>
                    </a:lnTo>
                    <a:lnTo>
                      <a:pt x="157" y="106"/>
                    </a:lnTo>
                    <a:lnTo>
                      <a:pt x="138" y="83"/>
                    </a:lnTo>
                    <a:lnTo>
                      <a:pt x="125" y="74"/>
                    </a:lnTo>
                    <a:lnTo>
                      <a:pt x="125" y="14"/>
                    </a:lnTo>
                    <a:lnTo>
                      <a:pt x="120" y="14"/>
                    </a:lnTo>
                    <a:lnTo>
                      <a:pt x="111" y="4"/>
                    </a:lnTo>
                    <a:lnTo>
                      <a:pt x="106" y="0"/>
                    </a:lnTo>
                    <a:lnTo>
                      <a:pt x="92" y="4"/>
                    </a:lnTo>
                    <a:lnTo>
                      <a:pt x="55" y="0"/>
                    </a:lnTo>
                    <a:lnTo>
                      <a:pt x="51" y="4"/>
                    </a:lnTo>
                    <a:lnTo>
                      <a:pt x="42" y="4"/>
                    </a:lnTo>
                    <a:lnTo>
                      <a:pt x="37" y="14"/>
                    </a:lnTo>
                    <a:lnTo>
                      <a:pt x="28" y="14"/>
                    </a:lnTo>
                    <a:lnTo>
                      <a:pt x="19" y="23"/>
                    </a:lnTo>
                    <a:lnTo>
                      <a:pt x="9" y="32"/>
                    </a:lnTo>
                    <a:lnTo>
                      <a:pt x="9" y="69"/>
                    </a:lnTo>
                    <a:lnTo>
                      <a:pt x="0" y="129"/>
                    </a:lnTo>
                    <a:lnTo>
                      <a:pt x="28" y="143"/>
                    </a:lnTo>
                    <a:lnTo>
                      <a:pt x="37" y="138"/>
                    </a:lnTo>
                    <a:lnTo>
                      <a:pt x="51" y="138"/>
                    </a:lnTo>
                    <a:lnTo>
                      <a:pt x="51" y="138"/>
                    </a:lnTo>
                    <a:lnTo>
                      <a:pt x="88" y="138"/>
                    </a:lnTo>
                    <a:lnTo>
                      <a:pt x="69" y="157"/>
                    </a:lnTo>
                    <a:lnTo>
                      <a:pt x="92" y="166"/>
                    </a:lnTo>
                    <a:lnTo>
                      <a:pt x="92" y="170"/>
                    </a:lnTo>
                    <a:lnTo>
                      <a:pt x="111" y="175"/>
                    </a:lnTo>
                    <a:lnTo>
                      <a:pt x="115" y="193"/>
                    </a:lnTo>
                    <a:lnTo>
                      <a:pt x="138" y="147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71"/>
              <p:cNvSpPr>
                <a:spLocks/>
              </p:cNvSpPr>
              <p:nvPr/>
            </p:nvSpPr>
            <p:spPr bwMode="auto">
              <a:xfrm>
                <a:off x="4064105" y="3432537"/>
                <a:ext cx="719136" cy="940775"/>
              </a:xfrm>
              <a:custGeom>
                <a:avLst/>
                <a:gdLst>
                  <a:gd name="T0" fmla="*/ 225 w 451"/>
                  <a:gd name="T1" fmla="*/ 32 h 590"/>
                  <a:gd name="T2" fmla="*/ 253 w 451"/>
                  <a:gd name="T3" fmla="*/ 4 h 590"/>
                  <a:gd name="T4" fmla="*/ 290 w 451"/>
                  <a:gd name="T5" fmla="*/ 46 h 590"/>
                  <a:gd name="T6" fmla="*/ 304 w 451"/>
                  <a:gd name="T7" fmla="*/ 60 h 590"/>
                  <a:gd name="T8" fmla="*/ 327 w 451"/>
                  <a:gd name="T9" fmla="*/ 73 h 590"/>
                  <a:gd name="T10" fmla="*/ 299 w 451"/>
                  <a:gd name="T11" fmla="*/ 119 h 590"/>
                  <a:gd name="T12" fmla="*/ 276 w 451"/>
                  <a:gd name="T13" fmla="*/ 138 h 590"/>
                  <a:gd name="T14" fmla="*/ 308 w 451"/>
                  <a:gd name="T15" fmla="*/ 161 h 590"/>
                  <a:gd name="T16" fmla="*/ 322 w 451"/>
                  <a:gd name="T17" fmla="*/ 189 h 590"/>
                  <a:gd name="T18" fmla="*/ 327 w 451"/>
                  <a:gd name="T19" fmla="*/ 212 h 590"/>
                  <a:gd name="T20" fmla="*/ 359 w 451"/>
                  <a:gd name="T21" fmla="*/ 212 h 590"/>
                  <a:gd name="T22" fmla="*/ 386 w 451"/>
                  <a:gd name="T23" fmla="*/ 221 h 590"/>
                  <a:gd name="T24" fmla="*/ 396 w 451"/>
                  <a:gd name="T25" fmla="*/ 221 h 590"/>
                  <a:gd name="T26" fmla="*/ 405 w 451"/>
                  <a:gd name="T27" fmla="*/ 225 h 590"/>
                  <a:gd name="T28" fmla="*/ 428 w 451"/>
                  <a:gd name="T29" fmla="*/ 235 h 590"/>
                  <a:gd name="T30" fmla="*/ 437 w 451"/>
                  <a:gd name="T31" fmla="*/ 235 h 590"/>
                  <a:gd name="T32" fmla="*/ 451 w 451"/>
                  <a:gd name="T33" fmla="*/ 272 h 590"/>
                  <a:gd name="T34" fmla="*/ 451 w 451"/>
                  <a:gd name="T35" fmla="*/ 308 h 590"/>
                  <a:gd name="T36" fmla="*/ 423 w 451"/>
                  <a:gd name="T37" fmla="*/ 322 h 590"/>
                  <a:gd name="T38" fmla="*/ 423 w 451"/>
                  <a:gd name="T39" fmla="*/ 341 h 590"/>
                  <a:gd name="T40" fmla="*/ 382 w 451"/>
                  <a:gd name="T41" fmla="*/ 378 h 590"/>
                  <a:gd name="T42" fmla="*/ 331 w 451"/>
                  <a:gd name="T43" fmla="*/ 382 h 590"/>
                  <a:gd name="T44" fmla="*/ 377 w 451"/>
                  <a:gd name="T45" fmla="*/ 442 h 590"/>
                  <a:gd name="T46" fmla="*/ 391 w 451"/>
                  <a:gd name="T47" fmla="*/ 502 h 590"/>
                  <a:gd name="T48" fmla="*/ 363 w 451"/>
                  <a:gd name="T49" fmla="*/ 516 h 590"/>
                  <a:gd name="T50" fmla="*/ 331 w 451"/>
                  <a:gd name="T51" fmla="*/ 520 h 590"/>
                  <a:gd name="T52" fmla="*/ 317 w 451"/>
                  <a:gd name="T53" fmla="*/ 511 h 590"/>
                  <a:gd name="T54" fmla="*/ 276 w 451"/>
                  <a:gd name="T55" fmla="*/ 525 h 590"/>
                  <a:gd name="T56" fmla="*/ 235 w 451"/>
                  <a:gd name="T57" fmla="*/ 566 h 590"/>
                  <a:gd name="T58" fmla="*/ 179 w 451"/>
                  <a:gd name="T59" fmla="*/ 566 h 590"/>
                  <a:gd name="T60" fmla="*/ 142 w 451"/>
                  <a:gd name="T61" fmla="*/ 585 h 590"/>
                  <a:gd name="T62" fmla="*/ 124 w 451"/>
                  <a:gd name="T63" fmla="*/ 585 h 590"/>
                  <a:gd name="T64" fmla="*/ 96 w 451"/>
                  <a:gd name="T65" fmla="*/ 557 h 590"/>
                  <a:gd name="T66" fmla="*/ 78 w 451"/>
                  <a:gd name="T67" fmla="*/ 543 h 590"/>
                  <a:gd name="T68" fmla="*/ 55 w 451"/>
                  <a:gd name="T69" fmla="*/ 539 h 590"/>
                  <a:gd name="T70" fmla="*/ 46 w 451"/>
                  <a:gd name="T71" fmla="*/ 507 h 590"/>
                  <a:gd name="T72" fmla="*/ 50 w 451"/>
                  <a:gd name="T73" fmla="*/ 493 h 590"/>
                  <a:gd name="T74" fmla="*/ 55 w 451"/>
                  <a:gd name="T75" fmla="*/ 470 h 590"/>
                  <a:gd name="T76" fmla="*/ 23 w 451"/>
                  <a:gd name="T77" fmla="*/ 470 h 590"/>
                  <a:gd name="T78" fmla="*/ 0 w 451"/>
                  <a:gd name="T79" fmla="*/ 456 h 590"/>
                  <a:gd name="T80" fmla="*/ 9 w 451"/>
                  <a:gd name="T81" fmla="*/ 410 h 590"/>
                  <a:gd name="T82" fmla="*/ 4 w 451"/>
                  <a:gd name="T83" fmla="*/ 373 h 590"/>
                  <a:gd name="T84" fmla="*/ 0 w 451"/>
                  <a:gd name="T85" fmla="*/ 322 h 590"/>
                  <a:gd name="T86" fmla="*/ 18 w 451"/>
                  <a:gd name="T87" fmla="*/ 285 h 590"/>
                  <a:gd name="T88" fmla="*/ 37 w 451"/>
                  <a:gd name="T89" fmla="*/ 244 h 590"/>
                  <a:gd name="T90" fmla="*/ 60 w 451"/>
                  <a:gd name="T91" fmla="*/ 212 h 590"/>
                  <a:gd name="T92" fmla="*/ 73 w 451"/>
                  <a:gd name="T93" fmla="*/ 193 h 590"/>
                  <a:gd name="T94" fmla="*/ 193 w 451"/>
                  <a:gd name="T95" fmla="*/ 106 h 590"/>
                  <a:gd name="T96" fmla="*/ 225 w 451"/>
                  <a:gd name="T97" fmla="*/ 5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1" h="590">
                    <a:moveTo>
                      <a:pt x="225" y="55"/>
                    </a:moveTo>
                    <a:lnTo>
                      <a:pt x="225" y="32"/>
                    </a:lnTo>
                    <a:lnTo>
                      <a:pt x="230" y="23"/>
                    </a:lnTo>
                    <a:lnTo>
                      <a:pt x="253" y="4"/>
                    </a:lnTo>
                    <a:lnTo>
                      <a:pt x="271" y="0"/>
                    </a:lnTo>
                    <a:lnTo>
                      <a:pt x="290" y="46"/>
                    </a:lnTo>
                    <a:lnTo>
                      <a:pt x="304" y="55"/>
                    </a:lnTo>
                    <a:lnTo>
                      <a:pt x="304" y="60"/>
                    </a:lnTo>
                    <a:lnTo>
                      <a:pt x="322" y="60"/>
                    </a:lnTo>
                    <a:lnTo>
                      <a:pt x="327" y="73"/>
                    </a:lnTo>
                    <a:lnTo>
                      <a:pt x="304" y="96"/>
                    </a:lnTo>
                    <a:lnTo>
                      <a:pt x="299" y="119"/>
                    </a:lnTo>
                    <a:lnTo>
                      <a:pt x="281" y="124"/>
                    </a:lnTo>
                    <a:lnTo>
                      <a:pt x="276" y="138"/>
                    </a:lnTo>
                    <a:lnTo>
                      <a:pt x="290" y="152"/>
                    </a:lnTo>
                    <a:lnTo>
                      <a:pt x="308" y="161"/>
                    </a:lnTo>
                    <a:lnTo>
                      <a:pt x="308" y="166"/>
                    </a:lnTo>
                    <a:lnTo>
                      <a:pt x="322" y="189"/>
                    </a:lnTo>
                    <a:lnTo>
                      <a:pt x="322" y="198"/>
                    </a:lnTo>
                    <a:lnTo>
                      <a:pt x="327" y="212"/>
                    </a:lnTo>
                    <a:lnTo>
                      <a:pt x="340" y="216"/>
                    </a:lnTo>
                    <a:lnTo>
                      <a:pt x="359" y="212"/>
                    </a:lnTo>
                    <a:lnTo>
                      <a:pt x="363" y="221"/>
                    </a:lnTo>
                    <a:lnTo>
                      <a:pt x="386" y="221"/>
                    </a:lnTo>
                    <a:lnTo>
                      <a:pt x="391" y="225"/>
                    </a:lnTo>
                    <a:lnTo>
                      <a:pt x="396" y="221"/>
                    </a:lnTo>
                    <a:lnTo>
                      <a:pt x="405" y="221"/>
                    </a:lnTo>
                    <a:lnTo>
                      <a:pt x="405" y="225"/>
                    </a:lnTo>
                    <a:lnTo>
                      <a:pt x="423" y="221"/>
                    </a:lnTo>
                    <a:lnTo>
                      <a:pt x="428" y="235"/>
                    </a:lnTo>
                    <a:lnTo>
                      <a:pt x="433" y="230"/>
                    </a:lnTo>
                    <a:lnTo>
                      <a:pt x="437" y="235"/>
                    </a:lnTo>
                    <a:lnTo>
                      <a:pt x="437" y="248"/>
                    </a:lnTo>
                    <a:lnTo>
                      <a:pt x="451" y="272"/>
                    </a:lnTo>
                    <a:lnTo>
                      <a:pt x="442" y="290"/>
                    </a:lnTo>
                    <a:lnTo>
                      <a:pt x="451" y="308"/>
                    </a:lnTo>
                    <a:lnTo>
                      <a:pt x="442" y="318"/>
                    </a:lnTo>
                    <a:lnTo>
                      <a:pt x="423" y="322"/>
                    </a:lnTo>
                    <a:lnTo>
                      <a:pt x="419" y="331"/>
                    </a:lnTo>
                    <a:lnTo>
                      <a:pt x="423" y="341"/>
                    </a:lnTo>
                    <a:lnTo>
                      <a:pt x="391" y="368"/>
                    </a:lnTo>
                    <a:lnTo>
                      <a:pt x="382" y="378"/>
                    </a:lnTo>
                    <a:lnTo>
                      <a:pt x="350" y="373"/>
                    </a:lnTo>
                    <a:lnTo>
                      <a:pt x="331" y="382"/>
                    </a:lnTo>
                    <a:lnTo>
                      <a:pt x="345" y="442"/>
                    </a:lnTo>
                    <a:lnTo>
                      <a:pt x="377" y="442"/>
                    </a:lnTo>
                    <a:lnTo>
                      <a:pt x="386" y="460"/>
                    </a:lnTo>
                    <a:lnTo>
                      <a:pt x="391" y="502"/>
                    </a:lnTo>
                    <a:lnTo>
                      <a:pt x="373" y="511"/>
                    </a:lnTo>
                    <a:lnTo>
                      <a:pt x="363" y="516"/>
                    </a:lnTo>
                    <a:lnTo>
                      <a:pt x="350" y="507"/>
                    </a:lnTo>
                    <a:lnTo>
                      <a:pt x="331" y="520"/>
                    </a:lnTo>
                    <a:lnTo>
                      <a:pt x="322" y="511"/>
                    </a:lnTo>
                    <a:lnTo>
                      <a:pt x="317" y="511"/>
                    </a:lnTo>
                    <a:lnTo>
                      <a:pt x="299" y="520"/>
                    </a:lnTo>
                    <a:lnTo>
                      <a:pt x="276" y="525"/>
                    </a:lnTo>
                    <a:lnTo>
                      <a:pt x="253" y="553"/>
                    </a:lnTo>
                    <a:lnTo>
                      <a:pt x="235" y="566"/>
                    </a:lnTo>
                    <a:lnTo>
                      <a:pt x="193" y="571"/>
                    </a:lnTo>
                    <a:lnTo>
                      <a:pt x="179" y="566"/>
                    </a:lnTo>
                    <a:lnTo>
                      <a:pt x="152" y="562"/>
                    </a:lnTo>
                    <a:lnTo>
                      <a:pt x="142" y="585"/>
                    </a:lnTo>
                    <a:lnTo>
                      <a:pt x="129" y="590"/>
                    </a:lnTo>
                    <a:lnTo>
                      <a:pt x="124" y="585"/>
                    </a:lnTo>
                    <a:lnTo>
                      <a:pt x="106" y="580"/>
                    </a:lnTo>
                    <a:lnTo>
                      <a:pt x="96" y="557"/>
                    </a:lnTo>
                    <a:lnTo>
                      <a:pt x="78" y="553"/>
                    </a:lnTo>
                    <a:lnTo>
                      <a:pt x="78" y="543"/>
                    </a:lnTo>
                    <a:lnTo>
                      <a:pt x="60" y="548"/>
                    </a:lnTo>
                    <a:lnTo>
                      <a:pt x="55" y="539"/>
                    </a:lnTo>
                    <a:lnTo>
                      <a:pt x="60" y="525"/>
                    </a:lnTo>
                    <a:lnTo>
                      <a:pt x="46" y="507"/>
                    </a:lnTo>
                    <a:lnTo>
                      <a:pt x="55" y="502"/>
                    </a:lnTo>
                    <a:lnTo>
                      <a:pt x="50" y="493"/>
                    </a:lnTo>
                    <a:lnTo>
                      <a:pt x="64" y="474"/>
                    </a:lnTo>
                    <a:lnTo>
                      <a:pt x="55" y="470"/>
                    </a:lnTo>
                    <a:lnTo>
                      <a:pt x="41" y="465"/>
                    </a:lnTo>
                    <a:lnTo>
                      <a:pt x="23" y="470"/>
                    </a:lnTo>
                    <a:lnTo>
                      <a:pt x="9" y="470"/>
                    </a:lnTo>
                    <a:lnTo>
                      <a:pt x="0" y="456"/>
                    </a:lnTo>
                    <a:lnTo>
                      <a:pt x="9" y="410"/>
                    </a:lnTo>
                    <a:lnTo>
                      <a:pt x="9" y="410"/>
                    </a:lnTo>
                    <a:lnTo>
                      <a:pt x="0" y="396"/>
                    </a:lnTo>
                    <a:lnTo>
                      <a:pt x="4" y="373"/>
                    </a:lnTo>
                    <a:lnTo>
                      <a:pt x="0" y="331"/>
                    </a:lnTo>
                    <a:lnTo>
                      <a:pt x="0" y="322"/>
                    </a:lnTo>
                    <a:lnTo>
                      <a:pt x="14" y="290"/>
                    </a:lnTo>
                    <a:lnTo>
                      <a:pt x="18" y="285"/>
                    </a:lnTo>
                    <a:lnTo>
                      <a:pt x="27" y="248"/>
                    </a:lnTo>
                    <a:lnTo>
                      <a:pt x="37" y="244"/>
                    </a:lnTo>
                    <a:lnTo>
                      <a:pt x="41" y="230"/>
                    </a:lnTo>
                    <a:lnTo>
                      <a:pt x="60" y="212"/>
                    </a:lnTo>
                    <a:lnTo>
                      <a:pt x="64" y="198"/>
                    </a:lnTo>
                    <a:lnTo>
                      <a:pt x="73" y="193"/>
                    </a:lnTo>
                    <a:lnTo>
                      <a:pt x="147" y="235"/>
                    </a:lnTo>
                    <a:lnTo>
                      <a:pt x="193" y="106"/>
                    </a:lnTo>
                    <a:lnTo>
                      <a:pt x="221" y="78"/>
                    </a:lnTo>
                    <a:lnTo>
                      <a:pt x="225" y="5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72"/>
              <p:cNvSpPr>
                <a:spLocks/>
              </p:cNvSpPr>
              <p:nvPr/>
            </p:nvSpPr>
            <p:spPr bwMode="auto">
              <a:xfrm>
                <a:off x="8056820" y="4255317"/>
                <a:ext cx="103645" cy="287016"/>
              </a:xfrm>
              <a:custGeom>
                <a:avLst/>
                <a:gdLst>
                  <a:gd name="T0" fmla="*/ 37 w 65"/>
                  <a:gd name="T1" fmla="*/ 0 h 180"/>
                  <a:gd name="T2" fmla="*/ 65 w 65"/>
                  <a:gd name="T3" fmla="*/ 4 h 180"/>
                  <a:gd name="T4" fmla="*/ 56 w 65"/>
                  <a:gd name="T5" fmla="*/ 27 h 180"/>
                  <a:gd name="T6" fmla="*/ 56 w 65"/>
                  <a:gd name="T7" fmla="*/ 60 h 180"/>
                  <a:gd name="T8" fmla="*/ 60 w 65"/>
                  <a:gd name="T9" fmla="*/ 64 h 180"/>
                  <a:gd name="T10" fmla="*/ 60 w 65"/>
                  <a:gd name="T11" fmla="*/ 115 h 180"/>
                  <a:gd name="T12" fmla="*/ 47 w 65"/>
                  <a:gd name="T13" fmla="*/ 175 h 180"/>
                  <a:gd name="T14" fmla="*/ 33 w 65"/>
                  <a:gd name="T15" fmla="*/ 180 h 180"/>
                  <a:gd name="T16" fmla="*/ 23 w 65"/>
                  <a:gd name="T17" fmla="*/ 175 h 180"/>
                  <a:gd name="T18" fmla="*/ 5 w 65"/>
                  <a:gd name="T19" fmla="*/ 161 h 180"/>
                  <a:gd name="T20" fmla="*/ 0 w 65"/>
                  <a:gd name="T21" fmla="*/ 156 h 180"/>
                  <a:gd name="T22" fmla="*/ 0 w 65"/>
                  <a:gd name="T23" fmla="*/ 143 h 180"/>
                  <a:gd name="T24" fmla="*/ 14 w 65"/>
                  <a:gd name="T25" fmla="*/ 120 h 180"/>
                  <a:gd name="T26" fmla="*/ 23 w 65"/>
                  <a:gd name="T27" fmla="*/ 55 h 180"/>
                  <a:gd name="T28" fmla="*/ 28 w 65"/>
                  <a:gd name="T29" fmla="*/ 37 h 180"/>
                  <a:gd name="T30" fmla="*/ 28 w 65"/>
                  <a:gd name="T31" fmla="*/ 14 h 180"/>
                  <a:gd name="T32" fmla="*/ 37 w 65"/>
                  <a:gd name="T3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80">
                    <a:moveTo>
                      <a:pt x="37" y="0"/>
                    </a:moveTo>
                    <a:lnTo>
                      <a:pt x="65" y="4"/>
                    </a:lnTo>
                    <a:lnTo>
                      <a:pt x="56" y="27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115"/>
                    </a:lnTo>
                    <a:lnTo>
                      <a:pt x="47" y="175"/>
                    </a:lnTo>
                    <a:lnTo>
                      <a:pt x="33" y="180"/>
                    </a:lnTo>
                    <a:lnTo>
                      <a:pt x="23" y="175"/>
                    </a:lnTo>
                    <a:lnTo>
                      <a:pt x="5" y="161"/>
                    </a:lnTo>
                    <a:lnTo>
                      <a:pt x="0" y="156"/>
                    </a:lnTo>
                    <a:lnTo>
                      <a:pt x="0" y="143"/>
                    </a:lnTo>
                    <a:lnTo>
                      <a:pt x="14" y="120"/>
                    </a:lnTo>
                    <a:lnTo>
                      <a:pt x="23" y="55"/>
                    </a:lnTo>
                    <a:lnTo>
                      <a:pt x="28" y="37"/>
                    </a:lnTo>
                    <a:lnTo>
                      <a:pt x="28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73"/>
              <p:cNvSpPr>
                <a:spLocks/>
              </p:cNvSpPr>
              <p:nvPr/>
            </p:nvSpPr>
            <p:spPr bwMode="auto">
              <a:xfrm>
                <a:off x="7360009" y="4526388"/>
                <a:ext cx="301368" cy="272666"/>
              </a:xfrm>
              <a:custGeom>
                <a:avLst/>
                <a:gdLst>
                  <a:gd name="T0" fmla="*/ 0 w 189"/>
                  <a:gd name="T1" fmla="*/ 69 h 171"/>
                  <a:gd name="T2" fmla="*/ 0 w 189"/>
                  <a:gd name="T3" fmla="*/ 60 h 171"/>
                  <a:gd name="T4" fmla="*/ 18 w 189"/>
                  <a:gd name="T5" fmla="*/ 56 h 171"/>
                  <a:gd name="T6" fmla="*/ 14 w 189"/>
                  <a:gd name="T7" fmla="*/ 10 h 171"/>
                  <a:gd name="T8" fmla="*/ 23 w 189"/>
                  <a:gd name="T9" fmla="*/ 0 h 171"/>
                  <a:gd name="T10" fmla="*/ 32 w 189"/>
                  <a:gd name="T11" fmla="*/ 14 h 171"/>
                  <a:gd name="T12" fmla="*/ 46 w 189"/>
                  <a:gd name="T13" fmla="*/ 14 h 171"/>
                  <a:gd name="T14" fmla="*/ 46 w 189"/>
                  <a:gd name="T15" fmla="*/ 23 h 171"/>
                  <a:gd name="T16" fmla="*/ 55 w 189"/>
                  <a:gd name="T17" fmla="*/ 23 h 171"/>
                  <a:gd name="T18" fmla="*/ 74 w 189"/>
                  <a:gd name="T19" fmla="*/ 42 h 171"/>
                  <a:gd name="T20" fmla="*/ 92 w 189"/>
                  <a:gd name="T21" fmla="*/ 56 h 171"/>
                  <a:gd name="T22" fmla="*/ 115 w 189"/>
                  <a:gd name="T23" fmla="*/ 102 h 171"/>
                  <a:gd name="T24" fmla="*/ 124 w 189"/>
                  <a:gd name="T25" fmla="*/ 106 h 171"/>
                  <a:gd name="T26" fmla="*/ 175 w 189"/>
                  <a:gd name="T27" fmla="*/ 116 h 171"/>
                  <a:gd name="T28" fmla="*/ 189 w 189"/>
                  <a:gd name="T29" fmla="*/ 148 h 171"/>
                  <a:gd name="T30" fmla="*/ 180 w 189"/>
                  <a:gd name="T31" fmla="*/ 157 h 171"/>
                  <a:gd name="T32" fmla="*/ 170 w 189"/>
                  <a:gd name="T33" fmla="*/ 157 h 171"/>
                  <a:gd name="T34" fmla="*/ 170 w 189"/>
                  <a:gd name="T35" fmla="*/ 171 h 171"/>
                  <a:gd name="T36" fmla="*/ 115 w 189"/>
                  <a:gd name="T37" fmla="*/ 166 h 171"/>
                  <a:gd name="T38" fmla="*/ 74 w 189"/>
                  <a:gd name="T39" fmla="*/ 157 h 171"/>
                  <a:gd name="T40" fmla="*/ 14 w 189"/>
                  <a:gd name="T41" fmla="*/ 148 h 171"/>
                  <a:gd name="T42" fmla="*/ 5 w 189"/>
                  <a:gd name="T43" fmla="*/ 125 h 171"/>
                  <a:gd name="T44" fmla="*/ 0 w 189"/>
                  <a:gd name="T45" fmla="*/ 116 h 171"/>
                  <a:gd name="T46" fmla="*/ 5 w 189"/>
                  <a:gd name="T47" fmla="*/ 97 h 171"/>
                  <a:gd name="T48" fmla="*/ 0 w 189"/>
                  <a:gd name="T49" fmla="*/ 6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71">
                    <a:moveTo>
                      <a:pt x="0" y="69"/>
                    </a:moveTo>
                    <a:lnTo>
                      <a:pt x="0" y="60"/>
                    </a:lnTo>
                    <a:lnTo>
                      <a:pt x="18" y="56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2" y="14"/>
                    </a:lnTo>
                    <a:lnTo>
                      <a:pt x="46" y="14"/>
                    </a:lnTo>
                    <a:lnTo>
                      <a:pt x="46" y="23"/>
                    </a:lnTo>
                    <a:lnTo>
                      <a:pt x="55" y="23"/>
                    </a:lnTo>
                    <a:lnTo>
                      <a:pt x="74" y="42"/>
                    </a:lnTo>
                    <a:lnTo>
                      <a:pt x="92" y="56"/>
                    </a:lnTo>
                    <a:lnTo>
                      <a:pt x="115" y="102"/>
                    </a:lnTo>
                    <a:lnTo>
                      <a:pt x="124" y="106"/>
                    </a:lnTo>
                    <a:lnTo>
                      <a:pt x="175" y="116"/>
                    </a:lnTo>
                    <a:lnTo>
                      <a:pt x="189" y="148"/>
                    </a:lnTo>
                    <a:lnTo>
                      <a:pt x="180" y="157"/>
                    </a:lnTo>
                    <a:lnTo>
                      <a:pt x="170" y="157"/>
                    </a:lnTo>
                    <a:lnTo>
                      <a:pt x="170" y="171"/>
                    </a:lnTo>
                    <a:lnTo>
                      <a:pt x="115" y="166"/>
                    </a:lnTo>
                    <a:lnTo>
                      <a:pt x="74" y="157"/>
                    </a:lnTo>
                    <a:lnTo>
                      <a:pt x="14" y="148"/>
                    </a:lnTo>
                    <a:lnTo>
                      <a:pt x="5" y="125"/>
                    </a:lnTo>
                    <a:lnTo>
                      <a:pt x="0" y="116"/>
                    </a:lnTo>
                    <a:lnTo>
                      <a:pt x="5" y="9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74"/>
              <p:cNvSpPr>
                <a:spLocks/>
              </p:cNvSpPr>
              <p:nvPr/>
            </p:nvSpPr>
            <p:spPr bwMode="auto">
              <a:xfrm>
                <a:off x="7610350" y="4137321"/>
                <a:ext cx="409796" cy="264693"/>
              </a:xfrm>
              <a:custGeom>
                <a:avLst/>
                <a:gdLst>
                  <a:gd name="T0" fmla="*/ 175 w 257"/>
                  <a:gd name="T1" fmla="*/ 9 h 166"/>
                  <a:gd name="T2" fmla="*/ 184 w 257"/>
                  <a:gd name="T3" fmla="*/ 9 h 166"/>
                  <a:gd name="T4" fmla="*/ 188 w 257"/>
                  <a:gd name="T5" fmla="*/ 5 h 166"/>
                  <a:gd name="T6" fmla="*/ 216 w 257"/>
                  <a:gd name="T7" fmla="*/ 0 h 166"/>
                  <a:gd name="T8" fmla="*/ 216 w 257"/>
                  <a:gd name="T9" fmla="*/ 0 h 166"/>
                  <a:gd name="T10" fmla="*/ 257 w 257"/>
                  <a:gd name="T11" fmla="*/ 37 h 166"/>
                  <a:gd name="T12" fmla="*/ 230 w 257"/>
                  <a:gd name="T13" fmla="*/ 106 h 166"/>
                  <a:gd name="T14" fmla="*/ 184 w 257"/>
                  <a:gd name="T15" fmla="*/ 166 h 166"/>
                  <a:gd name="T16" fmla="*/ 138 w 257"/>
                  <a:gd name="T17" fmla="*/ 134 h 166"/>
                  <a:gd name="T18" fmla="*/ 0 w 257"/>
                  <a:gd name="T19" fmla="*/ 101 h 166"/>
                  <a:gd name="T20" fmla="*/ 13 w 257"/>
                  <a:gd name="T21" fmla="*/ 92 h 166"/>
                  <a:gd name="T22" fmla="*/ 23 w 257"/>
                  <a:gd name="T23" fmla="*/ 92 h 166"/>
                  <a:gd name="T24" fmla="*/ 50 w 257"/>
                  <a:gd name="T25" fmla="*/ 97 h 166"/>
                  <a:gd name="T26" fmla="*/ 55 w 257"/>
                  <a:gd name="T27" fmla="*/ 97 h 166"/>
                  <a:gd name="T28" fmla="*/ 96 w 257"/>
                  <a:gd name="T29" fmla="*/ 65 h 166"/>
                  <a:gd name="T30" fmla="*/ 115 w 257"/>
                  <a:gd name="T31" fmla="*/ 60 h 166"/>
                  <a:gd name="T32" fmla="*/ 138 w 257"/>
                  <a:gd name="T33" fmla="*/ 46 h 166"/>
                  <a:gd name="T34" fmla="*/ 170 w 257"/>
                  <a:gd name="T35" fmla="*/ 28 h 166"/>
                  <a:gd name="T36" fmla="*/ 175 w 257"/>
                  <a:gd name="T37" fmla="*/ 18 h 166"/>
                  <a:gd name="T38" fmla="*/ 170 w 257"/>
                  <a:gd name="T39" fmla="*/ 14 h 166"/>
                  <a:gd name="T40" fmla="*/ 175 w 257"/>
                  <a:gd name="T41" fmla="*/ 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7" h="166">
                    <a:moveTo>
                      <a:pt x="175" y="9"/>
                    </a:moveTo>
                    <a:lnTo>
                      <a:pt x="184" y="9"/>
                    </a:lnTo>
                    <a:lnTo>
                      <a:pt x="188" y="5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57" y="37"/>
                    </a:lnTo>
                    <a:lnTo>
                      <a:pt x="230" y="106"/>
                    </a:lnTo>
                    <a:lnTo>
                      <a:pt x="184" y="166"/>
                    </a:lnTo>
                    <a:lnTo>
                      <a:pt x="138" y="134"/>
                    </a:lnTo>
                    <a:lnTo>
                      <a:pt x="0" y="101"/>
                    </a:lnTo>
                    <a:lnTo>
                      <a:pt x="13" y="92"/>
                    </a:lnTo>
                    <a:lnTo>
                      <a:pt x="23" y="92"/>
                    </a:lnTo>
                    <a:lnTo>
                      <a:pt x="50" y="97"/>
                    </a:lnTo>
                    <a:lnTo>
                      <a:pt x="55" y="97"/>
                    </a:lnTo>
                    <a:lnTo>
                      <a:pt x="96" y="65"/>
                    </a:lnTo>
                    <a:lnTo>
                      <a:pt x="115" y="60"/>
                    </a:lnTo>
                    <a:lnTo>
                      <a:pt x="138" y="46"/>
                    </a:lnTo>
                    <a:lnTo>
                      <a:pt x="170" y="28"/>
                    </a:lnTo>
                    <a:lnTo>
                      <a:pt x="175" y="18"/>
                    </a:lnTo>
                    <a:lnTo>
                      <a:pt x="170" y="14"/>
                    </a:lnTo>
                    <a:lnTo>
                      <a:pt x="175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75"/>
              <p:cNvSpPr>
                <a:spLocks/>
              </p:cNvSpPr>
              <p:nvPr/>
            </p:nvSpPr>
            <p:spPr bwMode="auto">
              <a:xfrm>
                <a:off x="6824245" y="3725931"/>
                <a:ext cx="323691" cy="279044"/>
              </a:xfrm>
              <a:custGeom>
                <a:avLst/>
                <a:gdLst>
                  <a:gd name="T0" fmla="*/ 124 w 203"/>
                  <a:gd name="T1" fmla="*/ 0 h 175"/>
                  <a:gd name="T2" fmla="*/ 203 w 203"/>
                  <a:gd name="T3" fmla="*/ 97 h 175"/>
                  <a:gd name="T4" fmla="*/ 175 w 203"/>
                  <a:gd name="T5" fmla="*/ 134 h 175"/>
                  <a:gd name="T6" fmla="*/ 143 w 203"/>
                  <a:gd name="T7" fmla="*/ 175 h 175"/>
                  <a:gd name="T8" fmla="*/ 0 w 203"/>
                  <a:gd name="T9" fmla="*/ 88 h 175"/>
                  <a:gd name="T10" fmla="*/ 124 w 203"/>
                  <a:gd name="T1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75">
                    <a:moveTo>
                      <a:pt x="124" y="0"/>
                    </a:moveTo>
                    <a:lnTo>
                      <a:pt x="203" y="97"/>
                    </a:lnTo>
                    <a:lnTo>
                      <a:pt x="175" y="134"/>
                    </a:lnTo>
                    <a:lnTo>
                      <a:pt x="143" y="175"/>
                    </a:lnTo>
                    <a:lnTo>
                      <a:pt x="0" y="88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>
                <a:off x="5245656" y="3931626"/>
                <a:ext cx="529385" cy="228019"/>
              </a:xfrm>
              <a:custGeom>
                <a:avLst/>
                <a:gdLst>
                  <a:gd name="T0" fmla="*/ 161 w 332"/>
                  <a:gd name="T1" fmla="*/ 9 h 143"/>
                  <a:gd name="T2" fmla="*/ 262 w 332"/>
                  <a:gd name="T3" fmla="*/ 0 h 143"/>
                  <a:gd name="T4" fmla="*/ 295 w 332"/>
                  <a:gd name="T5" fmla="*/ 74 h 143"/>
                  <a:gd name="T6" fmla="*/ 308 w 332"/>
                  <a:gd name="T7" fmla="*/ 74 h 143"/>
                  <a:gd name="T8" fmla="*/ 332 w 332"/>
                  <a:gd name="T9" fmla="*/ 106 h 143"/>
                  <a:gd name="T10" fmla="*/ 299 w 332"/>
                  <a:gd name="T11" fmla="*/ 129 h 143"/>
                  <a:gd name="T12" fmla="*/ 285 w 332"/>
                  <a:gd name="T13" fmla="*/ 143 h 143"/>
                  <a:gd name="T14" fmla="*/ 295 w 332"/>
                  <a:gd name="T15" fmla="*/ 129 h 143"/>
                  <a:gd name="T16" fmla="*/ 295 w 332"/>
                  <a:gd name="T17" fmla="*/ 115 h 143"/>
                  <a:gd name="T18" fmla="*/ 267 w 332"/>
                  <a:gd name="T19" fmla="*/ 106 h 143"/>
                  <a:gd name="T20" fmla="*/ 235 w 332"/>
                  <a:gd name="T21" fmla="*/ 111 h 143"/>
                  <a:gd name="T22" fmla="*/ 189 w 332"/>
                  <a:gd name="T23" fmla="*/ 134 h 143"/>
                  <a:gd name="T24" fmla="*/ 180 w 332"/>
                  <a:gd name="T25" fmla="*/ 115 h 143"/>
                  <a:gd name="T26" fmla="*/ 198 w 332"/>
                  <a:gd name="T27" fmla="*/ 97 h 143"/>
                  <a:gd name="T28" fmla="*/ 203 w 332"/>
                  <a:gd name="T29" fmla="*/ 101 h 143"/>
                  <a:gd name="T30" fmla="*/ 212 w 332"/>
                  <a:gd name="T31" fmla="*/ 101 h 143"/>
                  <a:gd name="T32" fmla="*/ 203 w 332"/>
                  <a:gd name="T33" fmla="*/ 97 h 143"/>
                  <a:gd name="T34" fmla="*/ 198 w 332"/>
                  <a:gd name="T35" fmla="*/ 92 h 143"/>
                  <a:gd name="T36" fmla="*/ 189 w 332"/>
                  <a:gd name="T37" fmla="*/ 88 h 143"/>
                  <a:gd name="T38" fmla="*/ 184 w 332"/>
                  <a:gd name="T39" fmla="*/ 88 h 143"/>
                  <a:gd name="T40" fmla="*/ 180 w 332"/>
                  <a:gd name="T41" fmla="*/ 83 h 143"/>
                  <a:gd name="T42" fmla="*/ 170 w 332"/>
                  <a:gd name="T43" fmla="*/ 83 h 143"/>
                  <a:gd name="T44" fmla="*/ 170 w 332"/>
                  <a:gd name="T45" fmla="*/ 92 h 143"/>
                  <a:gd name="T46" fmla="*/ 161 w 332"/>
                  <a:gd name="T47" fmla="*/ 101 h 143"/>
                  <a:gd name="T48" fmla="*/ 157 w 332"/>
                  <a:gd name="T49" fmla="*/ 106 h 143"/>
                  <a:gd name="T50" fmla="*/ 152 w 332"/>
                  <a:gd name="T51" fmla="*/ 124 h 143"/>
                  <a:gd name="T52" fmla="*/ 138 w 332"/>
                  <a:gd name="T53" fmla="*/ 134 h 143"/>
                  <a:gd name="T54" fmla="*/ 129 w 332"/>
                  <a:gd name="T55" fmla="*/ 134 h 143"/>
                  <a:gd name="T56" fmla="*/ 120 w 332"/>
                  <a:gd name="T57" fmla="*/ 134 h 143"/>
                  <a:gd name="T58" fmla="*/ 111 w 332"/>
                  <a:gd name="T59" fmla="*/ 129 h 143"/>
                  <a:gd name="T60" fmla="*/ 92 w 332"/>
                  <a:gd name="T61" fmla="*/ 129 h 143"/>
                  <a:gd name="T62" fmla="*/ 83 w 332"/>
                  <a:gd name="T63" fmla="*/ 138 h 143"/>
                  <a:gd name="T64" fmla="*/ 78 w 332"/>
                  <a:gd name="T65" fmla="*/ 134 h 143"/>
                  <a:gd name="T66" fmla="*/ 64 w 332"/>
                  <a:gd name="T67" fmla="*/ 138 h 143"/>
                  <a:gd name="T68" fmla="*/ 60 w 332"/>
                  <a:gd name="T69" fmla="*/ 120 h 143"/>
                  <a:gd name="T70" fmla="*/ 41 w 332"/>
                  <a:gd name="T71" fmla="*/ 124 h 143"/>
                  <a:gd name="T72" fmla="*/ 23 w 332"/>
                  <a:gd name="T73" fmla="*/ 111 h 143"/>
                  <a:gd name="T74" fmla="*/ 5 w 332"/>
                  <a:gd name="T75" fmla="*/ 88 h 143"/>
                  <a:gd name="T76" fmla="*/ 129 w 332"/>
                  <a:gd name="T77" fmla="*/ 2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2" h="143">
                    <a:moveTo>
                      <a:pt x="129" y="23"/>
                    </a:moveTo>
                    <a:lnTo>
                      <a:pt x="161" y="9"/>
                    </a:lnTo>
                    <a:lnTo>
                      <a:pt x="198" y="9"/>
                    </a:lnTo>
                    <a:lnTo>
                      <a:pt x="262" y="0"/>
                    </a:lnTo>
                    <a:lnTo>
                      <a:pt x="272" y="0"/>
                    </a:lnTo>
                    <a:lnTo>
                      <a:pt x="295" y="74"/>
                    </a:lnTo>
                    <a:lnTo>
                      <a:pt x="304" y="69"/>
                    </a:lnTo>
                    <a:lnTo>
                      <a:pt x="308" y="74"/>
                    </a:lnTo>
                    <a:lnTo>
                      <a:pt x="313" y="88"/>
                    </a:lnTo>
                    <a:lnTo>
                      <a:pt x="332" y="106"/>
                    </a:lnTo>
                    <a:lnTo>
                      <a:pt x="313" y="124"/>
                    </a:lnTo>
                    <a:lnTo>
                      <a:pt x="299" y="129"/>
                    </a:lnTo>
                    <a:lnTo>
                      <a:pt x="295" y="138"/>
                    </a:lnTo>
                    <a:lnTo>
                      <a:pt x="285" y="143"/>
                    </a:lnTo>
                    <a:lnTo>
                      <a:pt x="285" y="134"/>
                    </a:lnTo>
                    <a:lnTo>
                      <a:pt x="295" y="129"/>
                    </a:lnTo>
                    <a:lnTo>
                      <a:pt x="285" y="124"/>
                    </a:lnTo>
                    <a:lnTo>
                      <a:pt x="295" y="115"/>
                    </a:lnTo>
                    <a:lnTo>
                      <a:pt x="290" y="101"/>
                    </a:lnTo>
                    <a:lnTo>
                      <a:pt x="267" y="106"/>
                    </a:lnTo>
                    <a:lnTo>
                      <a:pt x="262" y="101"/>
                    </a:lnTo>
                    <a:lnTo>
                      <a:pt x="235" y="111"/>
                    </a:lnTo>
                    <a:lnTo>
                      <a:pt x="207" y="129"/>
                    </a:lnTo>
                    <a:lnTo>
                      <a:pt x="189" y="134"/>
                    </a:lnTo>
                    <a:lnTo>
                      <a:pt x="189" y="129"/>
                    </a:lnTo>
                    <a:lnTo>
                      <a:pt x="180" y="115"/>
                    </a:lnTo>
                    <a:lnTo>
                      <a:pt x="198" y="106"/>
                    </a:lnTo>
                    <a:lnTo>
                      <a:pt x="198" y="97"/>
                    </a:lnTo>
                    <a:lnTo>
                      <a:pt x="198" y="106"/>
                    </a:lnTo>
                    <a:lnTo>
                      <a:pt x="203" y="101"/>
                    </a:lnTo>
                    <a:lnTo>
                      <a:pt x="203" y="97"/>
                    </a:lnTo>
                    <a:lnTo>
                      <a:pt x="212" y="101"/>
                    </a:lnTo>
                    <a:lnTo>
                      <a:pt x="207" y="92"/>
                    </a:lnTo>
                    <a:lnTo>
                      <a:pt x="203" y="97"/>
                    </a:lnTo>
                    <a:lnTo>
                      <a:pt x="203" y="88"/>
                    </a:lnTo>
                    <a:lnTo>
                      <a:pt x="198" y="92"/>
                    </a:lnTo>
                    <a:lnTo>
                      <a:pt x="198" y="88"/>
                    </a:lnTo>
                    <a:lnTo>
                      <a:pt x="189" y="88"/>
                    </a:lnTo>
                    <a:lnTo>
                      <a:pt x="189" y="92"/>
                    </a:lnTo>
                    <a:lnTo>
                      <a:pt x="184" y="88"/>
                    </a:lnTo>
                    <a:lnTo>
                      <a:pt x="189" y="83"/>
                    </a:lnTo>
                    <a:lnTo>
                      <a:pt x="180" y="83"/>
                    </a:lnTo>
                    <a:lnTo>
                      <a:pt x="180" y="88"/>
                    </a:lnTo>
                    <a:lnTo>
                      <a:pt x="170" y="83"/>
                    </a:lnTo>
                    <a:lnTo>
                      <a:pt x="166" y="88"/>
                    </a:lnTo>
                    <a:lnTo>
                      <a:pt x="170" y="92"/>
                    </a:lnTo>
                    <a:lnTo>
                      <a:pt x="161" y="92"/>
                    </a:lnTo>
                    <a:lnTo>
                      <a:pt x="161" y="101"/>
                    </a:lnTo>
                    <a:lnTo>
                      <a:pt x="157" y="101"/>
                    </a:lnTo>
                    <a:lnTo>
                      <a:pt x="157" y="106"/>
                    </a:lnTo>
                    <a:lnTo>
                      <a:pt x="161" y="106"/>
                    </a:lnTo>
                    <a:lnTo>
                      <a:pt x="152" y="124"/>
                    </a:lnTo>
                    <a:lnTo>
                      <a:pt x="147" y="124"/>
                    </a:lnTo>
                    <a:lnTo>
                      <a:pt x="138" y="134"/>
                    </a:lnTo>
                    <a:lnTo>
                      <a:pt x="129" y="138"/>
                    </a:lnTo>
                    <a:lnTo>
                      <a:pt x="129" y="134"/>
                    </a:lnTo>
                    <a:lnTo>
                      <a:pt x="124" y="143"/>
                    </a:lnTo>
                    <a:lnTo>
                      <a:pt x="120" y="134"/>
                    </a:lnTo>
                    <a:lnTo>
                      <a:pt x="120" y="124"/>
                    </a:lnTo>
                    <a:lnTo>
                      <a:pt x="111" y="129"/>
                    </a:lnTo>
                    <a:lnTo>
                      <a:pt x="106" y="124"/>
                    </a:lnTo>
                    <a:lnTo>
                      <a:pt x="92" y="129"/>
                    </a:lnTo>
                    <a:lnTo>
                      <a:pt x="87" y="134"/>
                    </a:lnTo>
                    <a:lnTo>
                      <a:pt x="83" y="138"/>
                    </a:lnTo>
                    <a:lnTo>
                      <a:pt x="78" y="138"/>
                    </a:lnTo>
                    <a:lnTo>
                      <a:pt x="78" y="134"/>
                    </a:lnTo>
                    <a:lnTo>
                      <a:pt x="78" y="124"/>
                    </a:lnTo>
                    <a:lnTo>
                      <a:pt x="64" y="138"/>
                    </a:lnTo>
                    <a:lnTo>
                      <a:pt x="64" y="134"/>
                    </a:lnTo>
                    <a:lnTo>
                      <a:pt x="60" y="120"/>
                    </a:lnTo>
                    <a:lnTo>
                      <a:pt x="46" y="115"/>
                    </a:lnTo>
                    <a:lnTo>
                      <a:pt x="41" y="124"/>
                    </a:lnTo>
                    <a:lnTo>
                      <a:pt x="23" y="129"/>
                    </a:lnTo>
                    <a:lnTo>
                      <a:pt x="23" y="111"/>
                    </a:lnTo>
                    <a:lnTo>
                      <a:pt x="18" y="97"/>
                    </a:lnTo>
                    <a:lnTo>
                      <a:pt x="5" y="88"/>
                    </a:lnTo>
                    <a:lnTo>
                      <a:pt x="0" y="69"/>
                    </a:lnTo>
                    <a:lnTo>
                      <a:pt x="129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77"/>
              <p:cNvSpPr>
                <a:spLocks/>
              </p:cNvSpPr>
              <p:nvPr/>
            </p:nvSpPr>
            <p:spPr bwMode="auto">
              <a:xfrm>
                <a:off x="7647025" y="4041649"/>
                <a:ext cx="242369" cy="250342"/>
              </a:xfrm>
              <a:custGeom>
                <a:avLst/>
                <a:gdLst>
                  <a:gd name="T0" fmla="*/ 27 w 152"/>
                  <a:gd name="T1" fmla="*/ 0 h 157"/>
                  <a:gd name="T2" fmla="*/ 36 w 152"/>
                  <a:gd name="T3" fmla="*/ 0 h 157"/>
                  <a:gd name="T4" fmla="*/ 55 w 152"/>
                  <a:gd name="T5" fmla="*/ 19 h 157"/>
                  <a:gd name="T6" fmla="*/ 73 w 152"/>
                  <a:gd name="T7" fmla="*/ 32 h 157"/>
                  <a:gd name="T8" fmla="*/ 87 w 152"/>
                  <a:gd name="T9" fmla="*/ 32 h 157"/>
                  <a:gd name="T10" fmla="*/ 92 w 152"/>
                  <a:gd name="T11" fmla="*/ 42 h 157"/>
                  <a:gd name="T12" fmla="*/ 96 w 152"/>
                  <a:gd name="T13" fmla="*/ 32 h 157"/>
                  <a:gd name="T14" fmla="*/ 110 w 152"/>
                  <a:gd name="T15" fmla="*/ 42 h 157"/>
                  <a:gd name="T16" fmla="*/ 119 w 152"/>
                  <a:gd name="T17" fmla="*/ 42 h 157"/>
                  <a:gd name="T18" fmla="*/ 142 w 152"/>
                  <a:gd name="T19" fmla="*/ 60 h 157"/>
                  <a:gd name="T20" fmla="*/ 152 w 152"/>
                  <a:gd name="T21" fmla="*/ 69 h 157"/>
                  <a:gd name="T22" fmla="*/ 147 w 152"/>
                  <a:gd name="T23" fmla="*/ 74 h 157"/>
                  <a:gd name="T24" fmla="*/ 152 w 152"/>
                  <a:gd name="T25" fmla="*/ 78 h 157"/>
                  <a:gd name="T26" fmla="*/ 147 w 152"/>
                  <a:gd name="T27" fmla="*/ 88 h 157"/>
                  <a:gd name="T28" fmla="*/ 115 w 152"/>
                  <a:gd name="T29" fmla="*/ 106 h 157"/>
                  <a:gd name="T30" fmla="*/ 92 w 152"/>
                  <a:gd name="T31" fmla="*/ 120 h 157"/>
                  <a:gd name="T32" fmla="*/ 73 w 152"/>
                  <a:gd name="T33" fmla="*/ 125 h 157"/>
                  <a:gd name="T34" fmla="*/ 32 w 152"/>
                  <a:gd name="T35" fmla="*/ 157 h 157"/>
                  <a:gd name="T36" fmla="*/ 27 w 152"/>
                  <a:gd name="T37" fmla="*/ 157 h 157"/>
                  <a:gd name="T38" fmla="*/ 0 w 152"/>
                  <a:gd name="T39" fmla="*/ 152 h 157"/>
                  <a:gd name="T40" fmla="*/ 23 w 152"/>
                  <a:gd name="T41" fmla="*/ 74 h 157"/>
                  <a:gd name="T42" fmla="*/ 23 w 152"/>
                  <a:gd name="T43" fmla="*/ 51 h 157"/>
                  <a:gd name="T44" fmla="*/ 18 w 152"/>
                  <a:gd name="T45" fmla="*/ 37 h 157"/>
                  <a:gd name="T46" fmla="*/ 13 w 152"/>
                  <a:gd name="T47" fmla="*/ 19 h 157"/>
                  <a:gd name="T48" fmla="*/ 13 w 152"/>
                  <a:gd name="T49" fmla="*/ 9 h 157"/>
                  <a:gd name="T50" fmla="*/ 23 w 152"/>
                  <a:gd name="T51" fmla="*/ 5 h 157"/>
                  <a:gd name="T52" fmla="*/ 27 w 152"/>
                  <a:gd name="T5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57">
                    <a:moveTo>
                      <a:pt x="27" y="0"/>
                    </a:moveTo>
                    <a:lnTo>
                      <a:pt x="36" y="0"/>
                    </a:lnTo>
                    <a:lnTo>
                      <a:pt x="55" y="19"/>
                    </a:lnTo>
                    <a:lnTo>
                      <a:pt x="73" y="32"/>
                    </a:lnTo>
                    <a:lnTo>
                      <a:pt x="87" y="32"/>
                    </a:lnTo>
                    <a:lnTo>
                      <a:pt x="92" y="42"/>
                    </a:lnTo>
                    <a:lnTo>
                      <a:pt x="96" y="32"/>
                    </a:lnTo>
                    <a:lnTo>
                      <a:pt x="110" y="42"/>
                    </a:lnTo>
                    <a:lnTo>
                      <a:pt x="119" y="42"/>
                    </a:lnTo>
                    <a:lnTo>
                      <a:pt x="142" y="60"/>
                    </a:lnTo>
                    <a:lnTo>
                      <a:pt x="152" y="69"/>
                    </a:lnTo>
                    <a:lnTo>
                      <a:pt x="147" y="74"/>
                    </a:lnTo>
                    <a:lnTo>
                      <a:pt x="152" y="78"/>
                    </a:lnTo>
                    <a:lnTo>
                      <a:pt x="147" y="88"/>
                    </a:lnTo>
                    <a:lnTo>
                      <a:pt x="115" y="106"/>
                    </a:lnTo>
                    <a:lnTo>
                      <a:pt x="92" y="120"/>
                    </a:lnTo>
                    <a:lnTo>
                      <a:pt x="73" y="125"/>
                    </a:lnTo>
                    <a:lnTo>
                      <a:pt x="32" y="157"/>
                    </a:lnTo>
                    <a:lnTo>
                      <a:pt x="27" y="157"/>
                    </a:lnTo>
                    <a:lnTo>
                      <a:pt x="0" y="152"/>
                    </a:lnTo>
                    <a:lnTo>
                      <a:pt x="23" y="74"/>
                    </a:lnTo>
                    <a:lnTo>
                      <a:pt x="23" y="51"/>
                    </a:lnTo>
                    <a:lnTo>
                      <a:pt x="18" y="37"/>
                    </a:lnTo>
                    <a:lnTo>
                      <a:pt x="13" y="19"/>
                    </a:lnTo>
                    <a:lnTo>
                      <a:pt x="13" y="9"/>
                    </a:lnTo>
                    <a:lnTo>
                      <a:pt x="23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78"/>
              <p:cNvSpPr>
                <a:spLocks/>
              </p:cNvSpPr>
              <p:nvPr/>
            </p:nvSpPr>
            <p:spPr bwMode="auto">
              <a:xfrm>
                <a:off x="6031761" y="2593812"/>
                <a:ext cx="484739" cy="1028475"/>
              </a:xfrm>
              <a:custGeom>
                <a:avLst/>
                <a:gdLst>
                  <a:gd name="T0" fmla="*/ 83 w 304"/>
                  <a:gd name="T1" fmla="*/ 0 h 645"/>
                  <a:gd name="T2" fmla="*/ 170 w 304"/>
                  <a:gd name="T3" fmla="*/ 0 h 645"/>
                  <a:gd name="T4" fmla="*/ 216 w 304"/>
                  <a:gd name="T5" fmla="*/ 28 h 645"/>
                  <a:gd name="T6" fmla="*/ 198 w 304"/>
                  <a:gd name="T7" fmla="*/ 88 h 645"/>
                  <a:gd name="T8" fmla="*/ 152 w 304"/>
                  <a:gd name="T9" fmla="*/ 152 h 645"/>
                  <a:gd name="T10" fmla="*/ 193 w 304"/>
                  <a:gd name="T11" fmla="*/ 185 h 645"/>
                  <a:gd name="T12" fmla="*/ 193 w 304"/>
                  <a:gd name="T13" fmla="*/ 217 h 645"/>
                  <a:gd name="T14" fmla="*/ 304 w 304"/>
                  <a:gd name="T15" fmla="*/ 304 h 645"/>
                  <a:gd name="T16" fmla="*/ 267 w 304"/>
                  <a:gd name="T17" fmla="*/ 433 h 645"/>
                  <a:gd name="T18" fmla="*/ 230 w 304"/>
                  <a:gd name="T19" fmla="*/ 516 h 645"/>
                  <a:gd name="T20" fmla="*/ 234 w 304"/>
                  <a:gd name="T21" fmla="*/ 562 h 645"/>
                  <a:gd name="T22" fmla="*/ 230 w 304"/>
                  <a:gd name="T23" fmla="*/ 586 h 645"/>
                  <a:gd name="T24" fmla="*/ 202 w 304"/>
                  <a:gd name="T25" fmla="*/ 595 h 645"/>
                  <a:gd name="T26" fmla="*/ 198 w 304"/>
                  <a:gd name="T27" fmla="*/ 586 h 645"/>
                  <a:gd name="T28" fmla="*/ 184 w 304"/>
                  <a:gd name="T29" fmla="*/ 590 h 645"/>
                  <a:gd name="T30" fmla="*/ 179 w 304"/>
                  <a:gd name="T31" fmla="*/ 586 h 645"/>
                  <a:gd name="T32" fmla="*/ 175 w 304"/>
                  <a:gd name="T33" fmla="*/ 576 h 645"/>
                  <a:gd name="T34" fmla="*/ 156 w 304"/>
                  <a:gd name="T35" fmla="*/ 586 h 645"/>
                  <a:gd name="T36" fmla="*/ 147 w 304"/>
                  <a:gd name="T37" fmla="*/ 581 h 645"/>
                  <a:gd name="T38" fmla="*/ 138 w 304"/>
                  <a:gd name="T39" fmla="*/ 586 h 645"/>
                  <a:gd name="T40" fmla="*/ 119 w 304"/>
                  <a:gd name="T41" fmla="*/ 622 h 645"/>
                  <a:gd name="T42" fmla="*/ 96 w 304"/>
                  <a:gd name="T43" fmla="*/ 609 h 645"/>
                  <a:gd name="T44" fmla="*/ 83 w 304"/>
                  <a:gd name="T45" fmla="*/ 645 h 645"/>
                  <a:gd name="T46" fmla="*/ 32 w 304"/>
                  <a:gd name="T47" fmla="*/ 595 h 645"/>
                  <a:gd name="T48" fmla="*/ 41 w 304"/>
                  <a:gd name="T49" fmla="*/ 549 h 645"/>
                  <a:gd name="T50" fmla="*/ 27 w 304"/>
                  <a:gd name="T51" fmla="*/ 553 h 645"/>
                  <a:gd name="T52" fmla="*/ 0 w 304"/>
                  <a:gd name="T53" fmla="*/ 590 h 645"/>
                  <a:gd name="T54" fmla="*/ 13 w 304"/>
                  <a:gd name="T55" fmla="*/ 378 h 645"/>
                  <a:gd name="T56" fmla="*/ 27 w 304"/>
                  <a:gd name="T57" fmla="*/ 341 h 645"/>
                  <a:gd name="T58" fmla="*/ 124 w 304"/>
                  <a:gd name="T59" fmla="*/ 111 h 645"/>
                  <a:gd name="T60" fmla="*/ 142 w 304"/>
                  <a:gd name="T61" fmla="*/ 56 h 645"/>
                  <a:gd name="T62" fmla="*/ 83 w 304"/>
                  <a:gd name="T6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4" h="645">
                    <a:moveTo>
                      <a:pt x="83" y="0"/>
                    </a:moveTo>
                    <a:lnTo>
                      <a:pt x="170" y="0"/>
                    </a:lnTo>
                    <a:lnTo>
                      <a:pt x="216" y="28"/>
                    </a:lnTo>
                    <a:lnTo>
                      <a:pt x="198" y="88"/>
                    </a:lnTo>
                    <a:lnTo>
                      <a:pt x="152" y="152"/>
                    </a:lnTo>
                    <a:lnTo>
                      <a:pt x="193" y="185"/>
                    </a:lnTo>
                    <a:lnTo>
                      <a:pt x="193" y="217"/>
                    </a:lnTo>
                    <a:lnTo>
                      <a:pt x="304" y="304"/>
                    </a:lnTo>
                    <a:lnTo>
                      <a:pt x="267" y="433"/>
                    </a:lnTo>
                    <a:lnTo>
                      <a:pt x="230" y="516"/>
                    </a:lnTo>
                    <a:lnTo>
                      <a:pt x="234" y="562"/>
                    </a:lnTo>
                    <a:lnTo>
                      <a:pt x="230" y="586"/>
                    </a:lnTo>
                    <a:lnTo>
                      <a:pt x="202" y="595"/>
                    </a:lnTo>
                    <a:lnTo>
                      <a:pt x="198" y="586"/>
                    </a:lnTo>
                    <a:lnTo>
                      <a:pt x="184" y="590"/>
                    </a:lnTo>
                    <a:lnTo>
                      <a:pt x="179" y="586"/>
                    </a:lnTo>
                    <a:lnTo>
                      <a:pt x="175" y="576"/>
                    </a:lnTo>
                    <a:lnTo>
                      <a:pt x="156" y="586"/>
                    </a:lnTo>
                    <a:lnTo>
                      <a:pt x="147" y="581"/>
                    </a:lnTo>
                    <a:lnTo>
                      <a:pt x="138" y="586"/>
                    </a:lnTo>
                    <a:lnTo>
                      <a:pt x="119" y="622"/>
                    </a:lnTo>
                    <a:lnTo>
                      <a:pt x="96" y="609"/>
                    </a:lnTo>
                    <a:lnTo>
                      <a:pt x="83" y="645"/>
                    </a:lnTo>
                    <a:lnTo>
                      <a:pt x="32" y="595"/>
                    </a:lnTo>
                    <a:lnTo>
                      <a:pt x="41" y="549"/>
                    </a:lnTo>
                    <a:lnTo>
                      <a:pt x="27" y="553"/>
                    </a:lnTo>
                    <a:lnTo>
                      <a:pt x="0" y="590"/>
                    </a:lnTo>
                    <a:lnTo>
                      <a:pt x="13" y="378"/>
                    </a:lnTo>
                    <a:lnTo>
                      <a:pt x="27" y="341"/>
                    </a:lnTo>
                    <a:lnTo>
                      <a:pt x="124" y="111"/>
                    </a:lnTo>
                    <a:lnTo>
                      <a:pt x="142" y="5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6156135" y="4041649"/>
                <a:ext cx="330069" cy="264693"/>
              </a:xfrm>
              <a:custGeom>
                <a:avLst/>
                <a:gdLst>
                  <a:gd name="T0" fmla="*/ 129 w 207"/>
                  <a:gd name="T1" fmla="*/ 166 h 166"/>
                  <a:gd name="T2" fmla="*/ 207 w 207"/>
                  <a:gd name="T3" fmla="*/ 148 h 166"/>
                  <a:gd name="T4" fmla="*/ 207 w 207"/>
                  <a:gd name="T5" fmla="*/ 111 h 166"/>
                  <a:gd name="T6" fmla="*/ 203 w 207"/>
                  <a:gd name="T7" fmla="*/ 42 h 166"/>
                  <a:gd name="T8" fmla="*/ 203 w 207"/>
                  <a:gd name="T9" fmla="*/ 19 h 166"/>
                  <a:gd name="T10" fmla="*/ 193 w 207"/>
                  <a:gd name="T11" fmla="*/ 9 h 166"/>
                  <a:gd name="T12" fmla="*/ 189 w 207"/>
                  <a:gd name="T13" fmla="*/ 14 h 166"/>
                  <a:gd name="T14" fmla="*/ 166 w 207"/>
                  <a:gd name="T15" fmla="*/ 14 h 166"/>
                  <a:gd name="T16" fmla="*/ 156 w 207"/>
                  <a:gd name="T17" fmla="*/ 19 h 166"/>
                  <a:gd name="T18" fmla="*/ 152 w 207"/>
                  <a:gd name="T19" fmla="*/ 19 h 166"/>
                  <a:gd name="T20" fmla="*/ 152 w 207"/>
                  <a:gd name="T21" fmla="*/ 5 h 166"/>
                  <a:gd name="T22" fmla="*/ 143 w 207"/>
                  <a:gd name="T23" fmla="*/ 0 h 166"/>
                  <a:gd name="T24" fmla="*/ 115 w 207"/>
                  <a:gd name="T25" fmla="*/ 9 h 166"/>
                  <a:gd name="T26" fmla="*/ 101 w 207"/>
                  <a:gd name="T27" fmla="*/ 23 h 166"/>
                  <a:gd name="T28" fmla="*/ 92 w 207"/>
                  <a:gd name="T29" fmla="*/ 23 h 166"/>
                  <a:gd name="T30" fmla="*/ 87 w 207"/>
                  <a:gd name="T31" fmla="*/ 23 h 166"/>
                  <a:gd name="T32" fmla="*/ 74 w 207"/>
                  <a:gd name="T33" fmla="*/ 42 h 166"/>
                  <a:gd name="T34" fmla="*/ 64 w 207"/>
                  <a:gd name="T35" fmla="*/ 46 h 166"/>
                  <a:gd name="T36" fmla="*/ 32 w 207"/>
                  <a:gd name="T37" fmla="*/ 55 h 166"/>
                  <a:gd name="T38" fmla="*/ 5 w 207"/>
                  <a:gd name="T39" fmla="*/ 69 h 166"/>
                  <a:gd name="T40" fmla="*/ 0 w 207"/>
                  <a:gd name="T41" fmla="*/ 92 h 166"/>
                  <a:gd name="T42" fmla="*/ 0 w 207"/>
                  <a:gd name="T43" fmla="*/ 102 h 166"/>
                  <a:gd name="T44" fmla="*/ 97 w 207"/>
                  <a:gd name="T45" fmla="*/ 106 h 166"/>
                  <a:gd name="T46" fmla="*/ 106 w 207"/>
                  <a:gd name="T47" fmla="*/ 125 h 166"/>
                  <a:gd name="T48" fmla="*/ 129 w 207"/>
                  <a:gd name="T4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7" h="166">
                    <a:moveTo>
                      <a:pt x="129" y="166"/>
                    </a:moveTo>
                    <a:lnTo>
                      <a:pt x="207" y="148"/>
                    </a:lnTo>
                    <a:lnTo>
                      <a:pt x="207" y="111"/>
                    </a:lnTo>
                    <a:lnTo>
                      <a:pt x="203" y="42"/>
                    </a:lnTo>
                    <a:lnTo>
                      <a:pt x="203" y="19"/>
                    </a:lnTo>
                    <a:lnTo>
                      <a:pt x="193" y="9"/>
                    </a:lnTo>
                    <a:lnTo>
                      <a:pt x="189" y="14"/>
                    </a:lnTo>
                    <a:lnTo>
                      <a:pt x="166" y="14"/>
                    </a:lnTo>
                    <a:lnTo>
                      <a:pt x="156" y="19"/>
                    </a:lnTo>
                    <a:lnTo>
                      <a:pt x="152" y="19"/>
                    </a:lnTo>
                    <a:lnTo>
                      <a:pt x="152" y="5"/>
                    </a:lnTo>
                    <a:lnTo>
                      <a:pt x="143" y="0"/>
                    </a:lnTo>
                    <a:lnTo>
                      <a:pt x="115" y="9"/>
                    </a:lnTo>
                    <a:lnTo>
                      <a:pt x="101" y="23"/>
                    </a:lnTo>
                    <a:lnTo>
                      <a:pt x="92" y="23"/>
                    </a:lnTo>
                    <a:lnTo>
                      <a:pt x="87" y="23"/>
                    </a:lnTo>
                    <a:lnTo>
                      <a:pt x="74" y="42"/>
                    </a:lnTo>
                    <a:lnTo>
                      <a:pt x="64" y="46"/>
                    </a:lnTo>
                    <a:lnTo>
                      <a:pt x="32" y="55"/>
                    </a:lnTo>
                    <a:lnTo>
                      <a:pt x="5" y="69"/>
                    </a:lnTo>
                    <a:lnTo>
                      <a:pt x="0" y="92"/>
                    </a:lnTo>
                    <a:lnTo>
                      <a:pt x="0" y="102"/>
                    </a:lnTo>
                    <a:lnTo>
                      <a:pt x="97" y="106"/>
                    </a:lnTo>
                    <a:lnTo>
                      <a:pt x="106" y="125"/>
                    </a:lnTo>
                    <a:lnTo>
                      <a:pt x="129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2536541" y="3968301"/>
                <a:ext cx="169021" cy="213668"/>
              </a:xfrm>
              <a:custGeom>
                <a:avLst/>
                <a:gdLst>
                  <a:gd name="T0" fmla="*/ 28 w 106"/>
                  <a:gd name="T1" fmla="*/ 0 h 134"/>
                  <a:gd name="T2" fmla="*/ 74 w 106"/>
                  <a:gd name="T3" fmla="*/ 32 h 134"/>
                  <a:gd name="T4" fmla="*/ 106 w 106"/>
                  <a:gd name="T5" fmla="*/ 46 h 134"/>
                  <a:gd name="T6" fmla="*/ 97 w 106"/>
                  <a:gd name="T7" fmla="*/ 60 h 134"/>
                  <a:gd name="T8" fmla="*/ 83 w 106"/>
                  <a:gd name="T9" fmla="*/ 60 h 134"/>
                  <a:gd name="T10" fmla="*/ 83 w 106"/>
                  <a:gd name="T11" fmla="*/ 69 h 134"/>
                  <a:gd name="T12" fmla="*/ 78 w 106"/>
                  <a:gd name="T13" fmla="*/ 78 h 134"/>
                  <a:gd name="T14" fmla="*/ 74 w 106"/>
                  <a:gd name="T15" fmla="*/ 92 h 134"/>
                  <a:gd name="T16" fmla="*/ 83 w 106"/>
                  <a:gd name="T17" fmla="*/ 106 h 134"/>
                  <a:gd name="T18" fmla="*/ 78 w 106"/>
                  <a:gd name="T19" fmla="*/ 111 h 134"/>
                  <a:gd name="T20" fmla="*/ 87 w 106"/>
                  <a:gd name="T21" fmla="*/ 115 h 134"/>
                  <a:gd name="T22" fmla="*/ 92 w 106"/>
                  <a:gd name="T23" fmla="*/ 129 h 134"/>
                  <a:gd name="T24" fmla="*/ 87 w 106"/>
                  <a:gd name="T25" fmla="*/ 134 h 134"/>
                  <a:gd name="T26" fmla="*/ 87 w 106"/>
                  <a:gd name="T27" fmla="*/ 120 h 134"/>
                  <a:gd name="T28" fmla="*/ 69 w 106"/>
                  <a:gd name="T29" fmla="*/ 120 h 134"/>
                  <a:gd name="T30" fmla="*/ 37 w 106"/>
                  <a:gd name="T31" fmla="*/ 88 h 134"/>
                  <a:gd name="T32" fmla="*/ 0 w 106"/>
                  <a:gd name="T33" fmla="*/ 65 h 134"/>
                  <a:gd name="T34" fmla="*/ 46 w 106"/>
                  <a:gd name="T35" fmla="*/ 37 h 134"/>
                  <a:gd name="T36" fmla="*/ 28 w 106"/>
                  <a:gd name="T3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34">
                    <a:moveTo>
                      <a:pt x="28" y="0"/>
                    </a:moveTo>
                    <a:lnTo>
                      <a:pt x="74" y="32"/>
                    </a:lnTo>
                    <a:lnTo>
                      <a:pt x="106" y="46"/>
                    </a:lnTo>
                    <a:lnTo>
                      <a:pt x="97" y="60"/>
                    </a:lnTo>
                    <a:lnTo>
                      <a:pt x="83" y="60"/>
                    </a:lnTo>
                    <a:lnTo>
                      <a:pt x="83" y="69"/>
                    </a:lnTo>
                    <a:lnTo>
                      <a:pt x="78" y="78"/>
                    </a:lnTo>
                    <a:lnTo>
                      <a:pt x="74" y="92"/>
                    </a:lnTo>
                    <a:lnTo>
                      <a:pt x="83" y="106"/>
                    </a:lnTo>
                    <a:lnTo>
                      <a:pt x="78" y="111"/>
                    </a:lnTo>
                    <a:lnTo>
                      <a:pt x="87" y="115"/>
                    </a:lnTo>
                    <a:lnTo>
                      <a:pt x="92" y="129"/>
                    </a:lnTo>
                    <a:lnTo>
                      <a:pt x="87" y="134"/>
                    </a:lnTo>
                    <a:lnTo>
                      <a:pt x="87" y="120"/>
                    </a:lnTo>
                    <a:lnTo>
                      <a:pt x="69" y="120"/>
                    </a:lnTo>
                    <a:lnTo>
                      <a:pt x="37" y="88"/>
                    </a:lnTo>
                    <a:lnTo>
                      <a:pt x="0" y="65"/>
                    </a:lnTo>
                    <a:lnTo>
                      <a:pt x="46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1155674" y="4489713"/>
                <a:ext cx="352393" cy="374716"/>
              </a:xfrm>
              <a:custGeom>
                <a:avLst/>
                <a:gdLst>
                  <a:gd name="T0" fmla="*/ 46 w 221"/>
                  <a:gd name="T1" fmla="*/ 51 h 235"/>
                  <a:gd name="T2" fmla="*/ 97 w 221"/>
                  <a:gd name="T3" fmla="*/ 9 h 235"/>
                  <a:gd name="T4" fmla="*/ 116 w 221"/>
                  <a:gd name="T5" fmla="*/ 0 h 235"/>
                  <a:gd name="T6" fmla="*/ 129 w 221"/>
                  <a:gd name="T7" fmla="*/ 37 h 235"/>
                  <a:gd name="T8" fmla="*/ 134 w 221"/>
                  <a:gd name="T9" fmla="*/ 74 h 235"/>
                  <a:gd name="T10" fmla="*/ 221 w 221"/>
                  <a:gd name="T11" fmla="*/ 51 h 235"/>
                  <a:gd name="T12" fmla="*/ 212 w 221"/>
                  <a:gd name="T13" fmla="*/ 111 h 235"/>
                  <a:gd name="T14" fmla="*/ 208 w 221"/>
                  <a:gd name="T15" fmla="*/ 129 h 235"/>
                  <a:gd name="T16" fmla="*/ 208 w 221"/>
                  <a:gd name="T17" fmla="*/ 185 h 235"/>
                  <a:gd name="T18" fmla="*/ 198 w 221"/>
                  <a:gd name="T19" fmla="*/ 217 h 235"/>
                  <a:gd name="T20" fmla="*/ 203 w 221"/>
                  <a:gd name="T21" fmla="*/ 226 h 235"/>
                  <a:gd name="T22" fmla="*/ 194 w 221"/>
                  <a:gd name="T23" fmla="*/ 226 h 235"/>
                  <a:gd name="T24" fmla="*/ 180 w 221"/>
                  <a:gd name="T25" fmla="*/ 235 h 235"/>
                  <a:gd name="T26" fmla="*/ 175 w 221"/>
                  <a:gd name="T27" fmla="*/ 221 h 235"/>
                  <a:gd name="T28" fmla="*/ 162 w 221"/>
                  <a:gd name="T29" fmla="*/ 226 h 235"/>
                  <a:gd name="T30" fmla="*/ 162 w 221"/>
                  <a:gd name="T31" fmla="*/ 198 h 235"/>
                  <a:gd name="T32" fmla="*/ 152 w 221"/>
                  <a:gd name="T33" fmla="*/ 194 h 235"/>
                  <a:gd name="T34" fmla="*/ 148 w 221"/>
                  <a:gd name="T35" fmla="*/ 180 h 235"/>
                  <a:gd name="T36" fmla="*/ 143 w 221"/>
                  <a:gd name="T37" fmla="*/ 175 h 235"/>
                  <a:gd name="T38" fmla="*/ 125 w 221"/>
                  <a:gd name="T39" fmla="*/ 162 h 235"/>
                  <a:gd name="T40" fmla="*/ 116 w 221"/>
                  <a:gd name="T41" fmla="*/ 162 h 235"/>
                  <a:gd name="T42" fmla="*/ 88 w 221"/>
                  <a:gd name="T43" fmla="*/ 166 h 235"/>
                  <a:gd name="T44" fmla="*/ 74 w 221"/>
                  <a:gd name="T45" fmla="*/ 162 h 235"/>
                  <a:gd name="T46" fmla="*/ 69 w 221"/>
                  <a:gd name="T47" fmla="*/ 157 h 235"/>
                  <a:gd name="T48" fmla="*/ 60 w 221"/>
                  <a:gd name="T49" fmla="*/ 152 h 235"/>
                  <a:gd name="T50" fmla="*/ 56 w 221"/>
                  <a:gd name="T51" fmla="*/ 139 h 235"/>
                  <a:gd name="T52" fmla="*/ 56 w 221"/>
                  <a:gd name="T53" fmla="*/ 139 h 235"/>
                  <a:gd name="T54" fmla="*/ 33 w 221"/>
                  <a:gd name="T55" fmla="*/ 143 h 235"/>
                  <a:gd name="T56" fmla="*/ 5 w 221"/>
                  <a:gd name="T57" fmla="*/ 148 h 235"/>
                  <a:gd name="T58" fmla="*/ 10 w 221"/>
                  <a:gd name="T59" fmla="*/ 125 h 235"/>
                  <a:gd name="T60" fmla="*/ 0 w 221"/>
                  <a:gd name="T61" fmla="*/ 97 h 235"/>
                  <a:gd name="T62" fmla="*/ 19 w 221"/>
                  <a:gd name="T63" fmla="*/ 74 h 235"/>
                  <a:gd name="T64" fmla="*/ 46 w 221"/>
                  <a:gd name="T65" fmla="*/ 5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235">
                    <a:moveTo>
                      <a:pt x="46" y="51"/>
                    </a:moveTo>
                    <a:lnTo>
                      <a:pt x="97" y="9"/>
                    </a:lnTo>
                    <a:lnTo>
                      <a:pt x="116" y="0"/>
                    </a:lnTo>
                    <a:lnTo>
                      <a:pt x="129" y="37"/>
                    </a:lnTo>
                    <a:lnTo>
                      <a:pt x="134" y="74"/>
                    </a:lnTo>
                    <a:lnTo>
                      <a:pt x="221" y="51"/>
                    </a:lnTo>
                    <a:lnTo>
                      <a:pt x="212" y="111"/>
                    </a:lnTo>
                    <a:lnTo>
                      <a:pt x="208" y="129"/>
                    </a:lnTo>
                    <a:lnTo>
                      <a:pt x="208" y="185"/>
                    </a:lnTo>
                    <a:lnTo>
                      <a:pt x="198" y="217"/>
                    </a:lnTo>
                    <a:lnTo>
                      <a:pt x="203" y="226"/>
                    </a:lnTo>
                    <a:lnTo>
                      <a:pt x="194" y="226"/>
                    </a:lnTo>
                    <a:lnTo>
                      <a:pt x="180" y="235"/>
                    </a:lnTo>
                    <a:lnTo>
                      <a:pt x="175" y="221"/>
                    </a:lnTo>
                    <a:lnTo>
                      <a:pt x="162" y="226"/>
                    </a:lnTo>
                    <a:lnTo>
                      <a:pt x="162" y="198"/>
                    </a:lnTo>
                    <a:lnTo>
                      <a:pt x="152" y="194"/>
                    </a:lnTo>
                    <a:lnTo>
                      <a:pt x="148" y="180"/>
                    </a:lnTo>
                    <a:lnTo>
                      <a:pt x="143" y="175"/>
                    </a:lnTo>
                    <a:lnTo>
                      <a:pt x="125" y="162"/>
                    </a:lnTo>
                    <a:lnTo>
                      <a:pt x="116" y="162"/>
                    </a:lnTo>
                    <a:lnTo>
                      <a:pt x="88" y="166"/>
                    </a:lnTo>
                    <a:lnTo>
                      <a:pt x="74" y="162"/>
                    </a:lnTo>
                    <a:lnTo>
                      <a:pt x="69" y="157"/>
                    </a:lnTo>
                    <a:lnTo>
                      <a:pt x="60" y="152"/>
                    </a:lnTo>
                    <a:lnTo>
                      <a:pt x="56" y="139"/>
                    </a:lnTo>
                    <a:lnTo>
                      <a:pt x="56" y="139"/>
                    </a:lnTo>
                    <a:lnTo>
                      <a:pt x="33" y="143"/>
                    </a:lnTo>
                    <a:lnTo>
                      <a:pt x="5" y="148"/>
                    </a:lnTo>
                    <a:lnTo>
                      <a:pt x="10" y="125"/>
                    </a:lnTo>
                    <a:lnTo>
                      <a:pt x="0" y="97"/>
                    </a:lnTo>
                    <a:lnTo>
                      <a:pt x="19" y="74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auto">
              <a:xfrm>
                <a:off x="7602378" y="3469211"/>
                <a:ext cx="639409" cy="499090"/>
              </a:xfrm>
              <a:custGeom>
                <a:avLst/>
                <a:gdLst>
                  <a:gd name="T0" fmla="*/ 138 w 401"/>
                  <a:gd name="T1" fmla="*/ 4 h 313"/>
                  <a:gd name="T2" fmla="*/ 152 w 401"/>
                  <a:gd name="T3" fmla="*/ 9 h 313"/>
                  <a:gd name="T4" fmla="*/ 235 w 401"/>
                  <a:gd name="T5" fmla="*/ 23 h 313"/>
                  <a:gd name="T6" fmla="*/ 239 w 401"/>
                  <a:gd name="T7" fmla="*/ 23 h 313"/>
                  <a:gd name="T8" fmla="*/ 239 w 401"/>
                  <a:gd name="T9" fmla="*/ 18 h 313"/>
                  <a:gd name="T10" fmla="*/ 364 w 401"/>
                  <a:gd name="T11" fmla="*/ 4 h 313"/>
                  <a:gd name="T12" fmla="*/ 368 w 401"/>
                  <a:gd name="T13" fmla="*/ 9 h 313"/>
                  <a:gd name="T14" fmla="*/ 378 w 401"/>
                  <a:gd name="T15" fmla="*/ 13 h 313"/>
                  <a:gd name="T16" fmla="*/ 401 w 401"/>
                  <a:gd name="T17" fmla="*/ 0 h 313"/>
                  <a:gd name="T18" fmla="*/ 401 w 401"/>
                  <a:gd name="T19" fmla="*/ 27 h 313"/>
                  <a:gd name="T20" fmla="*/ 382 w 401"/>
                  <a:gd name="T21" fmla="*/ 175 h 313"/>
                  <a:gd name="T22" fmla="*/ 368 w 401"/>
                  <a:gd name="T23" fmla="*/ 175 h 313"/>
                  <a:gd name="T24" fmla="*/ 355 w 401"/>
                  <a:gd name="T25" fmla="*/ 189 h 313"/>
                  <a:gd name="T26" fmla="*/ 336 w 401"/>
                  <a:gd name="T27" fmla="*/ 198 h 313"/>
                  <a:gd name="T28" fmla="*/ 318 w 401"/>
                  <a:gd name="T29" fmla="*/ 198 h 313"/>
                  <a:gd name="T30" fmla="*/ 295 w 401"/>
                  <a:gd name="T31" fmla="*/ 207 h 313"/>
                  <a:gd name="T32" fmla="*/ 276 w 401"/>
                  <a:gd name="T33" fmla="*/ 216 h 313"/>
                  <a:gd name="T34" fmla="*/ 46 w 401"/>
                  <a:gd name="T35" fmla="*/ 308 h 313"/>
                  <a:gd name="T36" fmla="*/ 37 w 401"/>
                  <a:gd name="T37" fmla="*/ 313 h 313"/>
                  <a:gd name="T38" fmla="*/ 32 w 401"/>
                  <a:gd name="T39" fmla="*/ 304 h 313"/>
                  <a:gd name="T40" fmla="*/ 18 w 401"/>
                  <a:gd name="T41" fmla="*/ 299 h 313"/>
                  <a:gd name="T42" fmla="*/ 46 w 401"/>
                  <a:gd name="T43" fmla="*/ 230 h 313"/>
                  <a:gd name="T44" fmla="*/ 23 w 401"/>
                  <a:gd name="T45" fmla="*/ 161 h 313"/>
                  <a:gd name="T46" fmla="*/ 0 w 401"/>
                  <a:gd name="T47" fmla="*/ 143 h 313"/>
                  <a:gd name="T48" fmla="*/ 60 w 401"/>
                  <a:gd name="T49" fmla="*/ 69 h 313"/>
                  <a:gd name="T50" fmla="*/ 115 w 401"/>
                  <a:gd name="T51" fmla="*/ 0 h 313"/>
                  <a:gd name="T52" fmla="*/ 115 w 401"/>
                  <a:gd name="T53" fmla="*/ 0 h 313"/>
                  <a:gd name="T54" fmla="*/ 138 w 401"/>
                  <a:gd name="T55" fmla="*/ 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1" h="313">
                    <a:moveTo>
                      <a:pt x="138" y="4"/>
                    </a:moveTo>
                    <a:lnTo>
                      <a:pt x="152" y="9"/>
                    </a:lnTo>
                    <a:lnTo>
                      <a:pt x="235" y="23"/>
                    </a:lnTo>
                    <a:lnTo>
                      <a:pt x="239" y="23"/>
                    </a:lnTo>
                    <a:lnTo>
                      <a:pt x="239" y="18"/>
                    </a:lnTo>
                    <a:lnTo>
                      <a:pt x="364" y="4"/>
                    </a:lnTo>
                    <a:lnTo>
                      <a:pt x="368" y="9"/>
                    </a:lnTo>
                    <a:lnTo>
                      <a:pt x="378" y="13"/>
                    </a:lnTo>
                    <a:lnTo>
                      <a:pt x="401" y="0"/>
                    </a:lnTo>
                    <a:lnTo>
                      <a:pt x="401" y="27"/>
                    </a:lnTo>
                    <a:lnTo>
                      <a:pt x="382" y="175"/>
                    </a:lnTo>
                    <a:lnTo>
                      <a:pt x="368" y="175"/>
                    </a:lnTo>
                    <a:lnTo>
                      <a:pt x="355" y="189"/>
                    </a:lnTo>
                    <a:lnTo>
                      <a:pt x="336" y="198"/>
                    </a:lnTo>
                    <a:lnTo>
                      <a:pt x="318" y="198"/>
                    </a:lnTo>
                    <a:lnTo>
                      <a:pt x="295" y="207"/>
                    </a:lnTo>
                    <a:lnTo>
                      <a:pt x="276" y="216"/>
                    </a:lnTo>
                    <a:lnTo>
                      <a:pt x="46" y="308"/>
                    </a:lnTo>
                    <a:lnTo>
                      <a:pt x="37" y="313"/>
                    </a:lnTo>
                    <a:lnTo>
                      <a:pt x="32" y="304"/>
                    </a:lnTo>
                    <a:lnTo>
                      <a:pt x="18" y="299"/>
                    </a:lnTo>
                    <a:lnTo>
                      <a:pt x="46" y="230"/>
                    </a:lnTo>
                    <a:lnTo>
                      <a:pt x="23" y="161"/>
                    </a:lnTo>
                    <a:lnTo>
                      <a:pt x="0" y="143"/>
                    </a:lnTo>
                    <a:lnTo>
                      <a:pt x="60" y="69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8" y="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83"/>
              <p:cNvSpPr>
                <a:spLocks/>
              </p:cNvSpPr>
              <p:nvPr/>
            </p:nvSpPr>
            <p:spPr bwMode="auto">
              <a:xfrm>
                <a:off x="4995314" y="1771032"/>
                <a:ext cx="845103" cy="749431"/>
              </a:xfrm>
              <a:custGeom>
                <a:avLst/>
                <a:gdLst>
                  <a:gd name="T0" fmla="*/ 60 w 530"/>
                  <a:gd name="T1" fmla="*/ 5 h 470"/>
                  <a:gd name="T2" fmla="*/ 70 w 530"/>
                  <a:gd name="T3" fmla="*/ 28 h 470"/>
                  <a:gd name="T4" fmla="*/ 120 w 530"/>
                  <a:gd name="T5" fmla="*/ 32 h 470"/>
                  <a:gd name="T6" fmla="*/ 185 w 530"/>
                  <a:gd name="T7" fmla="*/ 18 h 470"/>
                  <a:gd name="T8" fmla="*/ 208 w 530"/>
                  <a:gd name="T9" fmla="*/ 23 h 470"/>
                  <a:gd name="T10" fmla="*/ 226 w 530"/>
                  <a:gd name="T11" fmla="*/ 23 h 470"/>
                  <a:gd name="T12" fmla="*/ 272 w 530"/>
                  <a:gd name="T13" fmla="*/ 23 h 470"/>
                  <a:gd name="T14" fmla="*/ 332 w 530"/>
                  <a:gd name="T15" fmla="*/ 0 h 470"/>
                  <a:gd name="T16" fmla="*/ 438 w 530"/>
                  <a:gd name="T17" fmla="*/ 9 h 470"/>
                  <a:gd name="T18" fmla="*/ 447 w 530"/>
                  <a:gd name="T19" fmla="*/ 97 h 470"/>
                  <a:gd name="T20" fmla="*/ 530 w 530"/>
                  <a:gd name="T21" fmla="*/ 258 h 470"/>
                  <a:gd name="T22" fmla="*/ 516 w 530"/>
                  <a:gd name="T23" fmla="*/ 350 h 470"/>
                  <a:gd name="T24" fmla="*/ 470 w 530"/>
                  <a:gd name="T25" fmla="*/ 383 h 470"/>
                  <a:gd name="T26" fmla="*/ 327 w 530"/>
                  <a:gd name="T27" fmla="*/ 470 h 470"/>
                  <a:gd name="T28" fmla="*/ 291 w 530"/>
                  <a:gd name="T29" fmla="*/ 332 h 470"/>
                  <a:gd name="T30" fmla="*/ 295 w 530"/>
                  <a:gd name="T31" fmla="*/ 295 h 470"/>
                  <a:gd name="T32" fmla="*/ 286 w 530"/>
                  <a:gd name="T33" fmla="*/ 267 h 470"/>
                  <a:gd name="T34" fmla="*/ 281 w 530"/>
                  <a:gd name="T35" fmla="*/ 235 h 470"/>
                  <a:gd name="T36" fmla="*/ 268 w 530"/>
                  <a:gd name="T37" fmla="*/ 217 h 470"/>
                  <a:gd name="T38" fmla="*/ 249 w 530"/>
                  <a:gd name="T39" fmla="*/ 217 h 470"/>
                  <a:gd name="T40" fmla="*/ 240 w 530"/>
                  <a:gd name="T41" fmla="*/ 212 h 470"/>
                  <a:gd name="T42" fmla="*/ 28 w 530"/>
                  <a:gd name="T43" fmla="*/ 152 h 470"/>
                  <a:gd name="T44" fmla="*/ 5 w 530"/>
                  <a:gd name="T45" fmla="*/ 124 h 470"/>
                  <a:gd name="T46" fmla="*/ 10 w 530"/>
                  <a:gd name="T47" fmla="*/ 111 h 470"/>
                  <a:gd name="T48" fmla="*/ 23 w 530"/>
                  <a:gd name="T49" fmla="*/ 120 h 470"/>
                  <a:gd name="T50" fmla="*/ 42 w 530"/>
                  <a:gd name="T51" fmla="*/ 101 h 470"/>
                  <a:gd name="T52" fmla="*/ 28 w 530"/>
                  <a:gd name="T53" fmla="*/ 78 h 470"/>
                  <a:gd name="T54" fmla="*/ 47 w 530"/>
                  <a:gd name="T55" fmla="*/ 78 h 470"/>
                  <a:gd name="T56" fmla="*/ 42 w 530"/>
                  <a:gd name="T57" fmla="*/ 65 h 470"/>
                  <a:gd name="T58" fmla="*/ 0 w 530"/>
                  <a:gd name="T59" fmla="*/ 51 h 470"/>
                  <a:gd name="T60" fmla="*/ 10 w 530"/>
                  <a:gd name="T61" fmla="*/ 37 h 470"/>
                  <a:gd name="T62" fmla="*/ 56 w 530"/>
                  <a:gd name="T63" fmla="*/ 1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470">
                    <a:moveTo>
                      <a:pt x="56" y="14"/>
                    </a:moveTo>
                    <a:lnTo>
                      <a:pt x="60" y="5"/>
                    </a:lnTo>
                    <a:lnTo>
                      <a:pt x="65" y="5"/>
                    </a:lnTo>
                    <a:lnTo>
                      <a:pt x="70" y="28"/>
                    </a:lnTo>
                    <a:lnTo>
                      <a:pt x="88" y="42"/>
                    </a:lnTo>
                    <a:lnTo>
                      <a:pt x="120" y="32"/>
                    </a:lnTo>
                    <a:lnTo>
                      <a:pt x="171" y="37"/>
                    </a:lnTo>
                    <a:lnTo>
                      <a:pt x="185" y="18"/>
                    </a:lnTo>
                    <a:lnTo>
                      <a:pt x="203" y="28"/>
                    </a:lnTo>
                    <a:lnTo>
                      <a:pt x="208" y="23"/>
                    </a:lnTo>
                    <a:lnTo>
                      <a:pt x="217" y="18"/>
                    </a:lnTo>
                    <a:lnTo>
                      <a:pt x="226" y="23"/>
                    </a:lnTo>
                    <a:lnTo>
                      <a:pt x="268" y="28"/>
                    </a:lnTo>
                    <a:lnTo>
                      <a:pt x="272" y="23"/>
                    </a:lnTo>
                    <a:lnTo>
                      <a:pt x="314" y="18"/>
                    </a:lnTo>
                    <a:lnTo>
                      <a:pt x="332" y="0"/>
                    </a:lnTo>
                    <a:lnTo>
                      <a:pt x="346" y="0"/>
                    </a:lnTo>
                    <a:lnTo>
                      <a:pt x="438" y="9"/>
                    </a:lnTo>
                    <a:lnTo>
                      <a:pt x="479" y="23"/>
                    </a:lnTo>
                    <a:lnTo>
                      <a:pt x="447" y="97"/>
                    </a:lnTo>
                    <a:lnTo>
                      <a:pt x="475" y="148"/>
                    </a:lnTo>
                    <a:lnTo>
                      <a:pt x="530" y="258"/>
                    </a:lnTo>
                    <a:lnTo>
                      <a:pt x="516" y="290"/>
                    </a:lnTo>
                    <a:lnTo>
                      <a:pt x="516" y="350"/>
                    </a:lnTo>
                    <a:lnTo>
                      <a:pt x="498" y="364"/>
                    </a:lnTo>
                    <a:lnTo>
                      <a:pt x="470" y="383"/>
                    </a:lnTo>
                    <a:lnTo>
                      <a:pt x="433" y="424"/>
                    </a:lnTo>
                    <a:lnTo>
                      <a:pt x="327" y="470"/>
                    </a:lnTo>
                    <a:lnTo>
                      <a:pt x="327" y="332"/>
                    </a:lnTo>
                    <a:lnTo>
                      <a:pt x="291" y="332"/>
                    </a:lnTo>
                    <a:lnTo>
                      <a:pt x="295" y="304"/>
                    </a:lnTo>
                    <a:lnTo>
                      <a:pt x="295" y="295"/>
                    </a:lnTo>
                    <a:lnTo>
                      <a:pt x="300" y="281"/>
                    </a:lnTo>
                    <a:lnTo>
                      <a:pt x="286" y="267"/>
                    </a:lnTo>
                    <a:lnTo>
                      <a:pt x="291" y="249"/>
                    </a:lnTo>
                    <a:lnTo>
                      <a:pt x="281" y="235"/>
                    </a:lnTo>
                    <a:lnTo>
                      <a:pt x="268" y="226"/>
                    </a:lnTo>
                    <a:lnTo>
                      <a:pt x="268" y="217"/>
                    </a:lnTo>
                    <a:lnTo>
                      <a:pt x="254" y="212"/>
                    </a:lnTo>
                    <a:lnTo>
                      <a:pt x="249" y="217"/>
                    </a:lnTo>
                    <a:lnTo>
                      <a:pt x="244" y="207"/>
                    </a:lnTo>
                    <a:lnTo>
                      <a:pt x="240" y="212"/>
                    </a:lnTo>
                    <a:lnTo>
                      <a:pt x="33" y="157"/>
                    </a:lnTo>
                    <a:lnTo>
                      <a:pt x="28" y="152"/>
                    </a:lnTo>
                    <a:lnTo>
                      <a:pt x="23" y="138"/>
                    </a:lnTo>
                    <a:lnTo>
                      <a:pt x="5" y="124"/>
                    </a:lnTo>
                    <a:lnTo>
                      <a:pt x="5" y="111"/>
                    </a:lnTo>
                    <a:lnTo>
                      <a:pt x="10" y="111"/>
                    </a:lnTo>
                    <a:lnTo>
                      <a:pt x="14" y="120"/>
                    </a:lnTo>
                    <a:lnTo>
                      <a:pt x="23" y="120"/>
                    </a:lnTo>
                    <a:lnTo>
                      <a:pt x="33" y="124"/>
                    </a:lnTo>
                    <a:lnTo>
                      <a:pt x="42" y="101"/>
                    </a:lnTo>
                    <a:lnTo>
                      <a:pt x="28" y="97"/>
                    </a:lnTo>
                    <a:lnTo>
                      <a:pt x="28" y="78"/>
                    </a:lnTo>
                    <a:lnTo>
                      <a:pt x="37" y="74"/>
                    </a:lnTo>
                    <a:lnTo>
                      <a:pt x="47" y="78"/>
                    </a:lnTo>
                    <a:lnTo>
                      <a:pt x="51" y="74"/>
                    </a:lnTo>
                    <a:lnTo>
                      <a:pt x="42" y="65"/>
                    </a:lnTo>
                    <a:lnTo>
                      <a:pt x="19" y="60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0" y="37"/>
                    </a:lnTo>
                    <a:lnTo>
                      <a:pt x="51" y="28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471392" y="4666707"/>
                <a:ext cx="162643" cy="169021"/>
              </a:xfrm>
              <a:custGeom>
                <a:avLst/>
                <a:gdLst>
                  <a:gd name="T0" fmla="*/ 83 w 102"/>
                  <a:gd name="T1" fmla="*/ 28 h 106"/>
                  <a:gd name="T2" fmla="*/ 102 w 102"/>
                  <a:gd name="T3" fmla="*/ 9 h 106"/>
                  <a:gd name="T4" fmla="*/ 65 w 102"/>
                  <a:gd name="T5" fmla="*/ 9 h 106"/>
                  <a:gd name="T6" fmla="*/ 65 w 102"/>
                  <a:gd name="T7" fmla="*/ 9 h 106"/>
                  <a:gd name="T8" fmla="*/ 51 w 102"/>
                  <a:gd name="T9" fmla="*/ 9 h 106"/>
                  <a:gd name="T10" fmla="*/ 42 w 102"/>
                  <a:gd name="T11" fmla="*/ 14 h 106"/>
                  <a:gd name="T12" fmla="*/ 14 w 102"/>
                  <a:gd name="T13" fmla="*/ 0 h 106"/>
                  <a:gd name="T14" fmla="*/ 10 w 102"/>
                  <a:gd name="T15" fmla="*/ 18 h 106"/>
                  <a:gd name="T16" fmla="*/ 10 w 102"/>
                  <a:gd name="T17" fmla="*/ 74 h 106"/>
                  <a:gd name="T18" fmla="*/ 0 w 102"/>
                  <a:gd name="T19" fmla="*/ 106 h 106"/>
                  <a:gd name="T20" fmla="*/ 56 w 102"/>
                  <a:gd name="T21" fmla="*/ 74 h 106"/>
                  <a:gd name="T22" fmla="*/ 65 w 102"/>
                  <a:gd name="T23" fmla="*/ 64 h 106"/>
                  <a:gd name="T24" fmla="*/ 69 w 102"/>
                  <a:gd name="T25" fmla="*/ 46 h 106"/>
                  <a:gd name="T26" fmla="*/ 79 w 102"/>
                  <a:gd name="T27" fmla="*/ 37 h 106"/>
                  <a:gd name="T28" fmla="*/ 83 w 102"/>
                  <a:gd name="T29" fmla="*/ 2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6">
                    <a:moveTo>
                      <a:pt x="83" y="28"/>
                    </a:moveTo>
                    <a:lnTo>
                      <a:pt x="102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51" y="9"/>
                    </a:lnTo>
                    <a:lnTo>
                      <a:pt x="42" y="14"/>
                    </a:lnTo>
                    <a:lnTo>
                      <a:pt x="14" y="0"/>
                    </a:lnTo>
                    <a:lnTo>
                      <a:pt x="10" y="18"/>
                    </a:lnTo>
                    <a:lnTo>
                      <a:pt x="10" y="74"/>
                    </a:lnTo>
                    <a:lnTo>
                      <a:pt x="0" y="106"/>
                    </a:lnTo>
                    <a:lnTo>
                      <a:pt x="56" y="74"/>
                    </a:lnTo>
                    <a:lnTo>
                      <a:pt x="65" y="64"/>
                    </a:lnTo>
                    <a:lnTo>
                      <a:pt x="69" y="46"/>
                    </a:lnTo>
                    <a:lnTo>
                      <a:pt x="79" y="3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85"/>
              <p:cNvSpPr>
                <a:spLocks/>
              </p:cNvSpPr>
              <p:nvPr/>
            </p:nvSpPr>
            <p:spPr bwMode="auto">
              <a:xfrm>
                <a:off x="1670709" y="4232993"/>
                <a:ext cx="440092" cy="462415"/>
              </a:xfrm>
              <a:custGeom>
                <a:avLst/>
                <a:gdLst>
                  <a:gd name="T0" fmla="*/ 119 w 276"/>
                  <a:gd name="T1" fmla="*/ 23 h 290"/>
                  <a:gd name="T2" fmla="*/ 179 w 276"/>
                  <a:gd name="T3" fmla="*/ 0 h 290"/>
                  <a:gd name="T4" fmla="*/ 207 w 276"/>
                  <a:gd name="T5" fmla="*/ 9 h 290"/>
                  <a:gd name="T6" fmla="*/ 276 w 276"/>
                  <a:gd name="T7" fmla="*/ 28 h 290"/>
                  <a:gd name="T8" fmla="*/ 267 w 276"/>
                  <a:gd name="T9" fmla="*/ 106 h 290"/>
                  <a:gd name="T10" fmla="*/ 221 w 276"/>
                  <a:gd name="T11" fmla="*/ 189 h 290"/>
                  <a:gd name="T12" fmla="*/ 216 w 276"/>
                  <a:gd name="T13" fmla="*/ 212 h 290"/>
                  <a:gd name="T14" fmla="*/ 212 w 276"/>
                  <a:gd name="T15" fmla="*/ 249 h 290"/>
                  <a:gd name="T16" fmla="*/ 184 w 276"/>
                  <a:gd name="T17" fmla="*/ 263 h 290"/>
                  <a:gd name="T18" fmla="*/ 129 w 276"/>
                  <a:gd name="T19" fmla="*/ 290 h 290"/>
                  <a:gd name="T20" fmla="*/ 96 w 276"/>
                  <a:gd name="T21" fmla="*/ 258 h 290"/>
                  <a:gd name="T22" fmla="*/ 73 w 276"/>
                  <a:gd name="T23" fmla="*/ 281 h 290"/>
                  <a:gd name="T24" fmla="*/ 27 w 276"/>
                  <a:gd name="T25" fmla="*/ 290 h 290"/>
                  <a:gd name="T26" fmla="*/ 27 w 276"/>
                  <a:gd name="T27" fmla="*/ 267 h 290"/>
                  <a:gd name="T28" fmla="*/ 46 w 276"/>
                  <a:gd name="T29" fmla="*/ 249 h 290"/>
                  <a:gd name="T30" fmla="*/ 27 w 276"/>
                  <a:gd name="T31" fmla="*/ 226 h 290"/>
                  <a:gd name="T32" fmla="*/ 14 w 276"/>
                  <a:gd name="T33" fmla="*/ 217 h 290"/>
                  <a:gd name="T34" fmla="*/ 14 w 276"/>
                  <a:gd name="T35" fmla="*/ 157 h 290"/>
                  <a:gd name="T36" fmla="*/ 0 w 276"/>
                  <a:gd name="T37" fmla="*/ 138 h 290"/>
                  <a:gd name="T38" fmla="*/ 9 w 276"/>
                  <a:gd name="T39" fmla="*/ 120 h 290"/>
                  <a:gd name="T40" fmla="*/ 14 w 276"/>
                  <a:gd name="T41" fmla="*/ 101 h 290"/>
                  <a:gd name="T42" fmla="*/ 37 w 276"/>
                  <a:gd name="T43" fmla="*/ 88 h 290"/>
                  <a:gd name="T44" fmla="*/ 87 w 276"/>
                  <a:gd name="T45" fmla="*/ 60 h 290"/>
                  <a:gd name="T46" fmla="*/ 101 w 276"/>
                  <a:gd name="T47" fmla="*/ 37 h 290"/>
                  <a:gd name="T48" fmla="*/ 119 w 276"/>
                  <a:gd name="T49" fmla="*/ 2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" h="290">
                    <a:moveTo>
                      <a:pt x="119" y="23"/>
                    </a:moveTo>
                    <a:lnTo>
                      <a:pt x="179" y="0"/>
                    </a:lnTo>
                    <a:lnTo>
                      <a:pt x="207" y="9"/>
                    </a:lnTo>
                    <a:lnTo>
                      <a:pt x="276" y="28"/>
                    </a:lnTo>
                    <a:lnTo>
                      <a:pt x="267" y="106"/>
                    </a:lnTo>
                    <a:lnTo>
                      <a:pt x="221" y="189"/>
                    </a:lnTo>
                    <a:lnTo>
                      <a:pt x="216" y="212"/>
                    </a:lnTo>
                    <a:lnTo>
                      <a:pt x="212" y="249"/>
                    </a:lnTo>
                    <a:lnTo>
                      <a:pt x="184" y="263"/>
                    </a:lnTo>
                    <a:lnTo>
                      <a:pt x="129" y="290"/>
                    </a:lnTo>
                    <a:lnTo>
                      <a:pt x="96" y="258"/>
                    </a:lnTo>
                    <a:lnTo>
                      <a:pt x="73" y="281"/>
                    </a:lnTo>
                    <a:lnTo>
                      <a:pt x="27" y="290"/>
                    </a:lnTo>
                    <a:lnTo>
                      <a:pt x="27" y="267"/>
                    </a:lnTo>
                    <a:lnTo>
                      <a:pt x="46" y="249"/>
                    </a:lnTo>
                    <a:lnTo>
                      <a:pt x="27" y="226"/>
                    </a:lnTo>
                    <a:lnTo>
                      <a:pt x="14" y="217"/>
                    </a:lnTo>
                    <a:lnTo>
                      <a:pt x="14" y="157"/>
                    </a:lnTo>
                    <a:lnTo>
                      <a:pt x="0" y="138"/>
                    </a:lnTo>
                    <a:lnTo>
                      <a:pt x="9" y="120"/>
                    </a:lnTo>
                    <a:lnTo>
                      <a:pt x="14" y="101"/>
                    </a:lnTo>
                    <a:lnTo>
                      <a:pt x="37" y="88"/>
                    </a:lnTo>
                    <a:lnTo>
                      <a:pt x="87" y="60"/>
                    </a:lnTo>
                    <a:lnTo>
                      <a:pt x="101" y="37"/>
                    </a:lnTo>
                    <a:lnTo>
                      <a:pt x="119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86"/>
              <p:cNvSpPr>
                <a:spLocks/>
              </p:cNvSpPr>
              <p:nvPr/>
            </p:nvSpPr>
            <p:spPr bwMode="auto">
              <a:xfrm>
                <a:off x="2279822" y="3850305"/>
                <a:ext cx="330069" cy="382688"/>
              </a:xfrm>
              <a:custGeom>
                <a:avLst/>
                <a:gdLst>
                  <a:gd name="T0" fmla="*/ 78 w 207"/>
                  <a:gd name="T1" fmla="*/ 5 h 240"/>
                  <a:gd name="T2" fmla="*/ 120 w 207"/>
                  <a:gd name="T3" fmla="*/ 5 h 240"/>
                  <a:gd name="T4" fmla="*/ 189 w 207"/>
                  <a:gd name="T5" fmla="*/ 74 h 240"/>
                  <a:gd name="T6" fmla="*/ 161 w 207"/>
                  <a:gd name="T7" fmla="*/ 139 h 240"/>
                  <a:gd name="T8" fmla="*/ 170 w 207"/>
                  <a:gd name="T9" fmla="*/ 157 h 240"/>
                  <a:gd name="T10" fmla="*/ 156 w 207"/>
                  <a:gd name="T11" fmla="*/ 171 h 240"/>
                  <a:gd name="T12" fmla="*/ 147 w 207"/>
                  <a:gd name="T13" fmla="*/ 180 h 240"/>
                  <a:gd name="T14" fmla="*/ 152 w 207"/>
                  <a:gd name="T15" fmla="*/ 189 h 240"/>
                  <a:gd name="T16" fmla="*/ 152 w 207"/>
                  <a:gd name="T17" fmla="*/ 194 h 240"/>
                  <a:gd name="T18" fmla="*/ 138 w 207"/>
                  <a:gd name="T19" fmla="*/ 203 h 240"/>
                  <a:gd name="T20" fmla="*/ 115 w 207"/>
                  <a:gd name="T21" fmla="*/ 240 h 240"/>
                  <a:gd name="T22" fmla="*/ 120 w 207"/>
                  <a:gd name="T23" fmla="*/ 222 h 240"/>
                  <a:gd name="T24" fmla="*/ 110 w 207"/>
                  <a:gd name="T25" fmla="*/ 208 h 240"/>
                  <a:gd name="T26" fmla="*/ 92 w 207"/>
                  <a:gd name="T27" fmla="*/ 222 h 240"/>
                  <a:gd name="T28" fmla="*/ 97 w 207"/>
                  <a:gd name="T29" fmla="*/ 203 h 240"/>
                  <a:gd name="T30" fmla="*/ 92 w 207"/>
                  <a:gd name="T31" fmla="*/ 203 h 240"/>
                  <a:gd name="T32" fmla="*/ 101 w 207"/>
                  <a:gd name="T33" fmla="*/ 189 h 240"/>
                  <a:gd name="T34" fmla="*/ 92 w 207"/>
                  <a:gd name="T35" fmla="*/ 194 h 240"/>
                  <a:gd name="T36" fmla="*/ 78 w 207"/>
                  <a:gd name="T37" fmla="*/ 194 h 240"/>
                  <a:gd name="T38" fmla="*/ 78 w 207"/>
                  <a:gd name="T39" fmla="*/ 198 h 240"/>
                  <a:gd name="T40" fmla="*/ 83 w 207"/>
                  <a:gd name="T41" fmla="*/ 226 h 240"/>
                  <a:gd name="T42" fmla="*/ 74 w 207"/>
                  <a:gd name="T43" fmla="*/ 212 h 240"/>
                  <a:gd name="T44" fmla="*/ 69 w 207"/>
                  <a:gd name="T45" fmla="*/ 226 h 240"/>
                  <a:gd name="T46" fmla="*/ 55 w 207"/>
                  <a:gd name="T47" fmla="*/ 222 h 240"/>
                  <a:gd name="T48" fmla="*/ 46 w 207"/>
                  <a:gd name="T49" fmla="*/ 217 h 240"/>
                  <a:gd name="T50" fmla="*/ 55 w 207"/>
                  <a:gd name="T51" fmla="*/ 203 h 240"/>
                  <a:gd name="T52" fmla="*/ 51 w 207"/>
                  <a:gd name="T53" fmla="*/ 194 h 240"/>
                  <a:gd name="T54" fmla="*/ 60 w 207"/>
                  <a:gd name="T55" fmla="*/ 148 h 240"/>
                  <a:gd name="T56" fmla="*/ 0 w 207"/>
                  <a:gd name="T57" fmla="*/ 102 h 240"/>
                  <a:gd name="T58" fmla="*/ 37 w 207"/>
                  <a:gd name="T59" fmla="*/ 37 h 240"/>
                  <a:gd name="T60" fmla="*/ 55 w 207"/>
                  <a:gd name="T61" fmla="*/ 10 h 240"/>
                  <a:gd name="T62" fmla="*/ 64 w 207"/>
                  <a:gd name="T6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7" h="240">
                    <a:moveTo>
                      <a:pt x="64" y="0"/>
                    </a:moveTo>
                    <a:lnTo>
                      <a:pt x="78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66" y="37"/>
                    </a:lnTo>
                    <a:lnTo>
                      <a:pt x="189" y="74"/>
                    </a:lnTo>
                    <a:lnTo>
                      <a:pt x="207" y="111"/>
                    </a:lnTo>
                    <a:lnTo>
                      <a:pt x="161" y="139"/>
                    </a:lnTo>
                    <a:lnTo>
                      <a:pt x="161" y="143"/>
                    </a:lnTo>
                    <a:lnTo>
                      <a:pt x="170" y="157"/>
                    </a:lnTo>
                    <a:lnTo>
                      <a:pt x="170" y="166"/>
                    </a:lnTo>
                    <a:lnTo>
                      <a:pt x="156" y="171"/>
                    </a:lnTo>
                    <a:lnTo>
                      <a:pt x="143" y="162"/>
                    </a:lnTo>
                    <a:lnTo>
                      <a:pt x="147" y="180"/>
                    </a:lnTo>
                    <a:lnTo>
                      <a:pt x="156" y="180"/>
                    </a:lnTo>
                    <a:lnTo>
                      <a:pt x="152" y="189"/>
                    </a:lnTo>
                    <a:lnTo>
                      <a:pt x="156" y="189"/>
                    </a:lnTo>
                    <a:lnTo>
                      <a:pt x="152" y="194"/>
                    </a:lnTo>
                    <a:lnTo>
                      <a:pt x="156" y="198"/>
                    </a:lnTo>
                    <a:lnTo>
                      <a:pt x="138" y="203"/>
                    </a:lnTo>
                    <a:lnTo>
                      <a:pt x="129" y="226"/>
                    </a:lnTo>
                    <a:lnTo>
                      <a:pt x="115" y="240"/>
                    </a:lnTo>
                    <a:lnTo>
                      <a:pt x="101" y="235"/>
                    </a:lnTo>
                    <a:lnTo>
                      <a:pt x="120" y="222"/>
                    </a:lnTo>
                    <a:lnTo>
                      <a:pt x="120" y="208"/>
                    </a:lnTo>
                    <a:lnTo>
                      <a:pt x="110" y="208"/>
                    </a:lnTo>
                    <a:lnTo>
                      <a:pt x="101" y="222"/>
                    </a:lnTo>
                    <a:lnTo>
                      <a:pt x="92" y="222"/>
                    </a:lnTo>
                    <a:lnTo>
                      <a:pt x="101" y="217"/>
                    </a:lnTo>
                    <a:lnTo>
                      <a:pt x="97" y="203"/>
                    </a:lnTo>
                    <a:lnTo>
                      <a:pt x="92" y="212"/>
                    </a:lnTo>
                    <a:lnTo>
                      <a:pt x="92" y="203"/>
                    </a:lnTo>
                    <a:lnTo>
                      <a:pt x="110" y="203"/>
                    </a:lnTo>
                    <a:lnTo>
                      <a:pt x="101" y="189"/>
                    </a:lnTo>
                    <a:lnTo>
                      <a:pt x="97" y="198"/>
                    </a:lnTo>
                    <a:lnTo>
                      <a:pt x="92" y="194"/>
                    </a:lnTo>
                    <a:lnTo>
                      <a:pt x="87" y="194"/>
                    </a:lnTo>
                    <a:lnTo>
                      <a:pt x="78" y="194"/>
                    </a:lnTo>
                    <a:lnTo>
                      <a:pt x="87" y="198"/>
                    </a:lnTo>
                    <a:lnTo>
                      <a:pt x="78" y="198"/>
                    </a:lnTo>
                    <a:lnTo>
                      <a:pt x="87" y="212"/>
                    </a:lnTo>
                    <a:lnTo>
                      <a:pt x="83" y="226"/>
                    </a:lnTo>
                    <a:lnTo>
                      <a:pt x="83" y="212"/>
                    </a:lnTo>
                    <a:lnTo>
                      <a:pt x="74" y="212"/>
                    </a:lnTo>
                    <a:lnTo>
                      <a:pt x="69" y="212"/>
                    </a:lnTo>
                    <a:lnTo>
                      <a:pt x="69" y="226"/>
                    </a:lnTo>
                    <a:lnTo>
                      <a:pt x="64" y="217"/>
                    </a:lnTo>
                    <a:lnTo>
                      <a:pt x="55" y="222"/>
                    </a:lnTo>
                    <a:lnTo>
                      <a:pt x="55" y="217"/>
                    </a:lnTo>
                    <a:lnTo>
                      <a:pt x="46" y="217"/>
                    </a:lnTo>
                    <a:lnTo>
                      <a:pt x="55" y="208"/>
                    </a:lnTo>
                    <a:lnTo>
                      <a:pt x="55" y="203"/>
                    </a:lnTo>
                    <a:lnTo>
                      <a:pt x="46" y="208"/>
                    </a:lnTo>
                    <a:lnTo>
                      <a:pt x="51" y="194"/>
                    </a:lnTo>
                    <a:lnTo>
                      <a:pt x="60" y="157"/>
                    </a:lnTo>
                    <a:lnTo>
                      <a:pt x="60" y="148"/>
                    </a:lnTo>
                    <a:lnTo>
                      <a:pt x="55" y="134"/>
                    </a:lnTo>
                    <a:lnTo>
                      <a:pt x="0" y="102"/>
                    </a:lnTo>
                    <a:lnTo>
                      <a:pt x="27" y="65"/>
                    </a:lnTo>
                    <a:lnTo>
                      <a:pt x="37" y="37"/>
                    </a:lnTo>
                    <a:lnTo>
                      <a:pt x="51" y="23"/>
                    </a:lnTo>
                    <a:lnTo>
                      <a:pt x="55" y="10"/>
                    </a:lnTo>
                    <a:lnTo>
                      <a:pt x="64" y="1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87"/>
              <p:cNvSpPr>
                <a:spLocks/>
              </p:cNvSpPr>
              <p:nvPr/>
            </p:nvSpPr>
            <p:spPr bwMode="auto">
              <a:xfrm>
                <a:off x="7757047" y="2461465"/>
                <a:ext cx="550115" cy="346014"/>
              </a:xfrm>
              <a:custGeom>
                <a:avLst/>
                <a:gdLst>
                  <a:gd name="T0" fmla="*/ 244 w 345"/>
                  <a:gd name="T1" fmla="*/ 9 h 217"/>
                  <a:gd name="T2" fmla="*/ 248 w 345"/>
                  <a:gd name="T3" fmla="*/ 0 h 217"/>
                  <a:gd name="T4" fmla="*/ 267 w 345"/>
                  <a:gd name="T5" fmla="*/ 23 h 217"/>
                  <a:gd name="T6" fmla="*/ 267 w 345"/>
                  <a:gd name="T7" fmla="*/ 46 h 217"/>
                  <a:gd name="T8" fmla="*/ 281 w 345"/>
                  <a:gd name="T9" fmla="*/ 69 h 217"/>
                  <a:gd name="T10" fmla="*/ 290 w 345"/>
                  <a:gd name="T11" fmla="*/ 74 h 217"/>
                  <a:gd name="T12" fmla="*/ 294 w 345"/>
                  <a:gd name="T13" fmla="*/ 115 h 217"/>
                  <a:gd name="T14" fmla="*/ 304 w 345"/>
                  <a:gd name="T15" fmla="*/ 125 h 217"/>
                  <a:gd name="T16" fmla="*/ 317 w 345"/>
                  <a:gd name="T17" fmla="*/ 143 h 217"/>
                  <a:gd name="T18" fmla="*/ 327 w 345"/>
                  <a:gd name="T19" fmla="*/ 148 h 217"/>
                  <a:gd name="T20" fmla="*/ 336 w 345"/>
                  <a:gd name="T21" fmla="*/ 148 h 217"/>
                  <a:gd name="T22" fmla="*/ 336 w 345"/>
                  <a:gd name="T23" fmla="*/ 175 h 217"/>
                  <a:gd name="T24" fmla="*/ 336 w 345"/>
                  <a:gd name="T25" fmla="*/ 194 h 217"/>
                  <a:gd name="T26" fmla="*/ 345 w 345"/>
                  <a:gd name="T27" fmla="*/ 198 h 217"/>
                  <a:gd name="T28" fmla="*/ 340 w 345"/>
                  <a:gd name="T29" fmla="*/ 217 h 217"/>
                  <a:gd name="T30" fmla="*/ 327 w 345"/>
                  <a:gd name="T31" fmla="*/ 198 h 217"/>
                  <a:gd name="T32" fmla="*/ 322 w 345"/>
                  <a:gd name="T33" fmla="*/ 189 h 217"/>
                  <a:gd name="T34" fmla="*/ 322 w 345"/>
                  <a:gd name="T35" fmla="*/ 185 h 217"/>
                  <a:gd name="T36" fmla="*/ 317 w 345"/>
                  <a:gd name="T37" fmla="*/ 175 h 217"/>
                  <a:gd name="T38" fmla="*/ 308 w 345"/>
                  <a:gd name="T39" fmla="*/ 175 h 217"/>
                  <a:gd name="T40" fmla="*/ 304 w 345"/>
                  <a:gd name="T41" fmla="*/ 162 h 217"/>
                  <a:gd name="T42" fmla="*/ 299 w 345"/>
                  <a:gd name="T43" fmla="*/ 166 h 217"/>
                  <a:gd name="T44" fmla="*/ 285 w 345"/>
                  <a:gd name="T45" fmla="*/ 162 h 217"/>
                  <a:gd name="T46" fmla="*/ 281 w 345"/>
                  <a:gd name="T47" fmla="*/ 152 h 217"/>
                  <a:gd name="T48" fmla="*/ 271 w 345"/>
                  <a:gd name="T49" fmla="*/ 152 h 217"/>
                  <a:gd name="T50" fmla="*/ 262 w 345"/>
                  <a:gd name="T51" fmla="*/ 162 h 217"/>
                  <a:gd name="T52" fmla="*/ 248 w 345"/>
                  <a:gd name="T53" fmla="*/ 157 h 217"/>
                  <a:gd name="T54" fmla="*/ 239 w 345"/>
                  <a:gd name="T55" fmla="*/ 157 h 217"/>
                  <a:gd name="T56" fmla="*/ 202 w 345"/>
                  <a:gd name="T57" fmla="*/ 129 h 217"/>
                  <a:gd name="T58" fmla="*/ 184 w 345"/>
                  <a:gd name="T59" fmla="*/ 125 h 217"/>
                  <a:gd name="T60" fmla="*/ 161 w 345"/>
                  <a:gd name="T61" fmla="*/ 129 h 217"/>
                  <a:gd name="T62" fmla="*/ 138 w 345"/>
                  <a:gd name="T63" fmla="*/ 125 h 217"/>
                  <a:gd name="T64" fmla="*/ 124 w 345"/>
                  <a:gd name="T65" fmla="*/ 115 h 217"/>
                  <a:gd name="T66" fmla="*/ 115 w 345"/>
                  <a:gd name="T67" fmla="*/ 115 h 217"/>
                  <a:gd name="T68" fmla="*/ 96 w 345"/>
                  <a:gd name="T69" fmla="*/ 129 h 217"/>
                  <a:gd name="T70" fmla="*/ 64 w 345"/>
                  <a:gd name="T71" fmla="*/ 129 h 217"/>
                  <a:gd name="T72" fmla="*/ 64 w 345"/>
                  <a:gd name="T73" fmla="*/ 134 h 217"/>
                  <a:gd name="T74" fmla="*/ 55 w 345"/>
                  <a:gd name="T75" fmla="*/ 139 h 217"/>
                  <a:gd name="T76" fmla="*/ 41 w 345"/>
                  <a:gd name="T77" fmla="*/ 152 h 217"/>
                  <a:gd name="T78" fmla="*/ 27 w 345"/>
                  <a:gd name="T79" fmla="*/ 152 h 217"/>
                  <a:gd name="T80" fmla="*/ 9 w 345"/>
                  <a:gd name="T81" fmla="*/ 162 h 217"/>
                  <a:gd name="T82" fmla="*/ 0 w 345"/>
                  <a:gd name="T83" fmla="*/ 162 h 217"/>
                  <a:gd name="T84" fmla="*/ 27 w 345"/>
                  <a:gd name="T85" fmla="*/ 106 h 217"/>
                  <a:gd name="T86" fmla="*/ 73 w 345"/>
                  <a:gd name="T87" fmla="*/ 97 h 217"/>
                  <a:gd name="T88" fmla="*/ 87 w 345"/>
                  <a:gd name="T89" fmla="*/ 97 h 217"/>
                  <a:gd name="T90" fmla="*/ 124 w 345"/>
                  <a:gd name="T91" fmla="*/ 83 h 217"/>
                  <a:gd name="T92" fmla="*/ 138 w 345"/>
                  <a:gd name="T93" fmla="*/ 88 h 217"/>
                  <a:gd name="T94" fmla="*/ 156 w 345"/>
                  <a:gd name="T95" fmla="*/ 106 h 217"/>
                  <a:gd name="T96" fmla="*/ 179 w 345"/>
                  <a:gd name="T97" fmla="*/ 56 h 217"/>
                  <a:gd name="T98" fmla="*/ 193 w 345"/>
                  <a:gd name="T99" fmla="*/ 56 h 217"/>
                  <a:gd name="T100" fmla="*/ 244 w 345"/>
                  <a:gd name="T101" fmla="*/ 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5" h="217">
                    <a:moveTo>
                      <a:pt x="244" y="9"/>
                    </a:moveTo>
                    <a:lnTo>
                      <a:pt x="248" y="0"/>
                    </a:lnTo>
                    <a:lnTo>
                      <a:pt x="267" y="23"/>
                    </a:lnTo>
                    <a:lnTo>
                      <a:pt x="267" y="46"/>
                    </a:lnTo>
                    <a:lnTo>
                      <a:pt x="281" y="69"/>
                    </a:lnTo>
                    <a:lnTo>
                      <a:pt x="290" y="74"/>
                    </a:lnTo>
                    <a:lnTo>
                      <a:pt x="294" y="115"/>
                    </a:lnTo>
                    <a:lnTo>
                      <a:pt x="304" y="125"/>
                    </a:lnTo>
                    <a:lnTo>
                      <a:pt x="317" y="143"/>
                    </a:lnTo>
                    <a:lnTo>
                      <a:pt x="327" y="148"/>
                    </a:lnTo>
                    <a:lnTo>
                      <a:pt x="336" y="148"/>
                    </a:lnTo>
                    <a:lnTo>
                      <a:pt x="336" y="175"/>
                    </a:lnTo>
                    <a:lnTo>
                      <a:pt x="336" y="194"/>
                    </a:lnTo>
                    <a:lnTo>
                      <a:pt x="345" y="198"/>
                    </a:lnTo>
                    <a:lnTo>
                      <a:pt x="340" y="217"/>
                    </a:lnTo>
                    <a:lnTo>
                      <a:pt x="327" y="198"/>
                    </a:lnTo>
                    <a:lnTo>
                      <a:pt x="322" y="189"/>
                    </a:lnTo>
                    <a:lnTo>
                      <a:pt x="322" y="185"/>
                    </a:lnTo>
                    <a:lnTo>
                      <a:pt x="317" y="175"/>
                    </a:lnTo>
                    <a:lnTo>
                      <a:pt x="308" y="175"/>
                    </a:lnTo>
                    <a:lnTo>
                      <a:pt x="304" y="162"/>
                    </a:lnTo>
                    <a:lnTo>
                      <a:pt x="299" y="166"/>
                    </a:lnTo>
                    <a:lnTo>
                      <a:pt x="285" y="162"/>
                    </a:lnTo>
                    <a:lnTo>
                      <a:pt x="281" y="152"/>
                    </a:lnTo>
                    <a:lnTo>
                      <a:pt x="271" y="152"/>
                    </a:lnTo>
                    <a:lnTo>
                      <a:pt x="262" y="162"/>
                    </a:lnTo>
                    <a:lnTo>
                      <a:pt x="248" y="157"/>
                    </a:lnTo>
                    <a:lnTo>
                      <a:pt x="239" y="157"/>
                    </a:lnTo>
                    <a:lnTo>
                      <a:pt x="202" y="129"/>
                    </a:lnTo>
                    <a:lnTo>
                      <a:pt x="184" y="125"/>
                    </a:lnTo>
                    <a:lnTo>
                      <a:pt x="161" y="129"/>
                    </a:lnTo>
                    <a:lnTo>
                      <a:pt x="138" y="125"/>
                    </a:lnTo>
                    <a:lnTo>
                      <a:pt x="124" y="115"/>
                    </a:lnTo>
                    <a:lnTo>
                      <a:pt x="115" y="115"/>
                    </a:lnTo>
                    <a:lnTo>
                      <a:pt x="96" y="129"/>
                    </a:lnTo>
                    <a:lnTo>
                      <a:pt x="64" y="129"/>
                    </a:lnTo>
                    <a:lnTo>
                      <a:pt x="64" y="134"/>
                    </a:lnTo>
                    <a:lnTo>
                      <a:pt x="55" y="139"/>
                    </a:lnTo>
                    <a:lnTo>
                      <a:pt x="41" y="152"/>
                    </a:lnTo>
                    <a:lnTo>
                      <a:pt x="27" y="152"/>
                    </a:lnTo>
                    <a:lnTo>
                      <a:pt x="9" y="162"/>
                    </a:lnTo>
                    <a:lnTo>
                      <a:pt x="0" y="162"/>
                    </a:lnTo>
                    <a:lnTo>
                      <a:pt x="27" y="106"/>
                    </a:lnTo>
                    <a:lnTo>
                      <a:pt x="73" y="97"/>
                    </a:lnTo>
                    <a:lnTo>
                      <a:pt x="87" y="97"/>
                    </a:lnTo>
                    <a:lnTo>
                      <a:pt x="124" y="83"/>
                    </a:lnTo>
                    <a:lnTo>
                      <a:pt x="138" y="88"/>
                    </a:lnTo>
                    <a:lnTo>
                      <a:pt x="156" y="106"/>
                    </a:lnTo>
                    <a:lnTo>
                      <a:pt x="179" y="56"/>
                    </a:lnTo>
                    <a:lnTo>
                      <a:pt x="193" y="56"/>
                    </a:lnTo>
                    <a:lnTo>
                      <a:pt x="244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3175950" y="3880601"/>
                <a:ext cx="446470" cy="301368"/>
              </a:xfrm>
              <a:custGeom>
                <a:avLst/>
                <a:gdLst>
                  <a:gd name="T0" fmla="*/ 27 w 280"/>
                  <a:gd name="T1" fmla="*/ 0 h 189"/>
                  <a:gd name="T2" fmla="*/ 82 w 280"/>
                  <a:gd name="T3" fmla="*/ 64 h 189"/>
                  <a:gd name="T4" fmla="*/ 101 w 280"/>
                  <a:gd name="T5" fmla="*/ 73 h 189"/>
                  <a:gd name="T6" fmla="*/ 165 w 280"/>
                  <a:gd name="T7" fmla="*/ 110 h 189"/>
                  <a:gd name="T8" fmla="*/ 184 w 280"/>
                  <a:gd name="T9" fmla="*/ 92 h 189"/>
                  <a:gd name="T10" fmla="*/ 225 w 280"/>
                  <a:gd name="T11" fmla="*/ 69 h 189"/>
                  <a:gd name="T12" fmla="*/ 276 w 280"/>
                  <a:gd name="T13" fmla="*/ 37 h 189"/>
                  <a:gd name="T14" fmla="*/ 267 w 280"/>
                  <a:gd name="T15" fmla="*/ 69 h 189"/>
                  <a:gd name="T16" fmla="*/ 280 w 280"/>
                  <a:gd name="T17" fmla="*/ 73 h 189"/>
                  <a:gd name="T18" fmla="*/ 271 w 280"/>
                  <a:gd name="T19" fmla="*/ 92 h 189"/>
                  <a:gd name="T20" fmla="*/ 262 w 280"/>
                  <a:gd name="T21" fmla="*/ 97 h 189"/>
                  <a:gd name="T22" fmla="*/ 253 w 280"/>
                  <a:gd name="T23" fmla="*/ 124 h 189"/>
                  <a:gd name="T24" fmla="*/ 234 w 280"/>
                  <a:gd name="T25" fmla="*/ 133 h 189"/>
                  <a:gd name="T26" fmla="*/ 207 w 280"/>
                  <a:gd name="T27" fmla="*/ 129 h 189"/>
                  <a:gd name="T28" fmla="*/ 179 w 280"/>
                  <a:gd name="T29" fmla="*/ 133 h 189"/>
                  <a:gd name="T30" fmla="*/ 170 w 280"/>
                  <a:gd name="T31" fmla="*/ 143 h 189"/>
                  <a:gd name="T32" fmla="*/ 161 w 280"/>
                  <a:gd name="T33" fmla="*/ 175 h 189"/>
                  <a:gd name="T34" fmla="*/ 129 w 280"/>
                  <a:gd name="T35" fmla="*/ 189 h 189"/>
                  <a:gd name="T36" fmla="*/ 119 w 280"/>
                  <a:gd name="T37" fmla="*/ 175 h 189"/>
                  <a:gd name="T38" fmla="*/ 101 w 280"/>
                  <a:gd name="T39" fmla="*/ 175 h 189"/>
                  <a:gd name="T40" fmla="*/ 101 w 280"/>
                  <a:gd name="T41" fmla="*/ 189 h 189"/>
                  <a:gd name="T42" fmla="*/ 73 w 280"/>
                  <a:gd name="T43" fmla="*/ 189 h 189"/>
                  <a:gd name="T44" fmla="*/ 0 w 280"/>
                  <a:gd name="T45" fmla="*/ 23 h 189"/>
                  <a:gd name="T46" fmla="*/ 27 w 280"/>
                  <a:gd name="T4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0" h="189">
                    <a:moveTo>
                      <a:pt x="27" y="0"/>
                    </a:moveTo>
                    <a:lnTo>
                      <a:pt x="82" y="64"/>
                    </a:lnTo>
                    <a:lnTo>
                      <a:pt x="101" y="73"/>
                    </a:lnTo>
                    <a:lnTo>
                      <a:pt x="165" y="110"/>
                    </a:lnTo>
                    <a:lnTo>
                      <a:pt x="184" y="92"/>
                    </a:lnTo>
                    <a:lnTo>
                      <a:pt x="225" y="69"/>
                    </a:lnTo>
                    <a:lnTo>
                      <a:pt x="276" y="37"/>
                    </a:lnTo>
                    <a:lnTo>
                      <a:pt x="267" y="69"/>
                    </a:lnTo>
                    <a:lnTo>
                      <a:pt x="280" y="73"/>
                    </a:lnTo>
                    <a:lnTo>
                      <a:pt x="271" y="92"/>
                    </a:lnTo>
                    <a:lnTo>
                      <a:pt x="262" y="97"/>
                    </a:lnTo>
                    <a:lnTo>
                      <a:pt x="253" y="124"/>
                    </a:lnTo>
                    <a:lnTo>
                      <a:pt x="234" y="133"/>
                    </a:lnTo>
                    <a:lnTo>
                      <a:pt x="207" y="129"/>
                    </a:lnTo>
                    <a:lnTo>
                      <a:pt x="179" y="133"/>
                    </a:lnTo>
                    <a:lnTo>
                      <a:pt x="170" y="143"/>
                    </a:lnTo>
                    <a:lnTo>
                      <a:pt x="161" y="175"/>
                    </a:lnTo>
                    <a:lnTo>
                      <a:pt x="129" y="189"/>
                    </a:lnTo>
                    <a:lnTo>
                      <a:pt x="119" y="175"/>
                    </a:lnTo>
                    <a:lnTo>
                      <a:pt x="101" y="175"/>
                    </a:lnTo>
                    <a:lnTo>
                      <a:pt x="101" y="189"/>
                    </a:lnTo>
                    <a:lnTo>
                      <a:pt x="73" y="189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8115818" y="4827754"/>
                <a:ext cx="256721" cy="221641"/>
              </a:xfrm>
              <a:custGeom>
                <a:avLst/>
                <a:gdLst>
                  <a:gd name="T0" fmla="*/ 37 w 161"/>
                  <a:gd name="T1" fmla="*/ 5 h 139"/>
                  <a:gd name="T2" fmla="*/ 51 w 161"/>
                  <a:gd name="T3" fmla="*/ 0 h 139"/>
                  <a:gd name="T4" fmla="*/ 65 w 161"/>
                  <a:gd name="T5" fmla="*/ 5 h 139"/>
                  <a:gd name="T6" fmla="*/ 69 w 161"/>
                  <a:gd name="T7" fmla="*/ 5 h 139"/>
                  <a:gd name="T8" fmla="*/ 83 w 161"/>
                  <a:gd name="T9" fmla="*/ 5 h 139"/>
                  <a:gd name="T10" fmla="*/ 88 w 161"/>
                  <a:gd name="T11" fmla="*/ 19 h 139"/>
                  <a:gd name="T12" fmla="*/ 88 w 161"/>
                  <a:gd name="T13" fmla="*/ 51 h 139"/>
                  <a:gd name="T14" fmla="*/ 161 w 161"/>
                  <a:gd name="T15" fmla="*/ 106 h 139"/>
                  <a:gd name="T16" fmla="*/ 161 w 161"/>
                  <a:gd name="T17" fmla="*/ 106 h 139"/>
                  <a:gd name="T18" fmla="*/ 148 w 161"/>
                  <a:gd name="T19" fmla="*/ 120 h 139"/>
                  <a:gd name="T20" fmla="*/ 120 w 161"/>
                  <a:gd name="T21" fmla="*/ 125 h 139"/>
                  <a:gd name="T22" fmla="*/ 92 w 161"/>
                  <a:gd name="T23" fmla="*/ 134 h 139"/>
                  <a:gd name="T24" fmla="*/ 56 w 161"/>
                  <a:gd name="T25" fmla="*/ 139 h 139"/>
                  <a:gd name="T26" fmla="*/ 51 w 161"/>
                  <a:gd name="T27" fmla="*/ 139 h 139"/>
                  <a:gd name="T28" fmla="*/ 51 w 161"/>
                  <a:gd name="T29" fmla="*/ 139 h 139"/>
                  <a:gd name="T30" fmla="*/ 5 w 161"/>
                  <a:gd name="T31" fmla="*/ 134 h 139"/>
                  <a:gd name="T32" fmla="*/ 5 w 161"/>
                  <a:gd name="T33" fmla="*/ 134 h 139"/>
                  <a:gd name="T34" fmla="*/ 0 w 161"/>
                  <a:gd name="T35" fmla="*/ 129 h 139"/>
                  <a:gd name="T36" fmla="*/ 0 w 161"/>
                  <a:gd name="T37" fmla="*/ 129 h 139"/>
                  <a:gd name="T38" fmla="*/ 14 w 161"/>
                  <a:gd name="T39" fmla="*/ 69 h 139"/>
                  <a:gd name="T40" fmla="*/ 37 w 161"/>
                  <a:gd name="T41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39">
                    <a:moveTo>
                      <a:pt x="37" y="5"/>
                    </a:moveTo>
                    <a:lnTo>
                      <a:pt x="51" y="0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83" y="5"/>
                    </a:lnTo>
                    <a:lnTo>
                      <a:pt x="88" y="19"/>
                    </a:lnTo>
                    <a:lnTo>
                      <a:pt x="88" y="51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48" y="120"/>
                    </a:lnTo>
                    <a:lnTo>
                      <a:pt x="120" y="125"/>
                    </a:lnTo>
                    <a:lnTo>
                      <a:pt x="92" y="134"/>
                    </a:lnTo>
                    <a:lnTo>
                      <a:pt x="56" y="139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5" y="134"/>
                    </a:lnTo>
                    <a:lnTo>
                      <a:pt x="5" y="13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4" y="69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90"/>
              <p:cNvSpPr>
                <a:spLocks/>
              </p:cNvSpPr>
              <p:nvPr/>
            </p:nvSpPr>
            <p:spPr bwMode="auto">
              <a:xfrm>
                <a:off x="7704428" y="3945977"/>
                <a:ext cx="500684" cy="301368"/>
              </a:xfrm>
              <a:custGeom>
                <a:avLst/>
                <a:gdLst>
                  <a:gd name="T0" fmla="*/ 240 w 314"/>
                  <a:gd name="T1" fmla="*/ 189 h 189"/>
                  <a:gd name="T2" fmla="*/ 258 w 314"/>
                  <a:gd name="T3" fmla="*/ 166 h 189"/>
                  <a:gd name="T4" fmla="*/ 258 w 314"/>
                  <a:gd name="T5" fmla="*/ 157 h 189"/>
                  <a:gd name="T6" fmla="*/ 254 w 314"/>
                  <a:gd name="T7" fmla="*/ 152 h 189"/>
                  <a:gd name="T8" fmla="*/ 272 w 314"/>
                  <a:gd name="T9" fmla="*/ 134 h 189"/>
                  <a:gd name="T10" fmla="*/ 277 w 314"/>
                  <a:gd name="T11" fmla="*/ 129 h 189"/>
                  <a:gd name="T12" fmla="*/ 281 w 314"/>
                  <a:gd name="T13" fmla="*/ 106 h 189"/>
                  <a:gd name="T14" fmla="*/ 281 w 314"/>
                  <a:gd name="T15" fmla="*/ 88 h 189"/>
                  <a:gd name="T16" fmla="*/ 286 w 314"/>
                  <a:gd name="T17" fmla="*/ 83 h 189"/>
                  <a:gd name="T18" fmla="*/ 295 w 314"/>
                  <a:gd name="T19" fmla="*/ 69 h 189"/>
                  <a:gd name="T20" fmla="*/ 314 w 314"/>
                  <a:gd name="T21" fmla="*/ 37 h 189"/>
                  <a:gd name="T22" fmla="*/ 314 w 314"/>
                  <a:gd name="T23" fmla="*/ 28 h 189"/>
                  <a:gd name="T24" fmla="*/ 300 w 314"/>
                  <a:gd name="T25" fmla="*/ 23 h 189"/>
                  <a:gd name="T26" fmla="*/ 286 w 314"/>
                  <a:gd name="T27" fmla="*/ 9 h 189"/>
                  <a:gd name="T28" fmla="*/ 286 w 314"/>
                  <a:gd name="T29" fmla="*/ 5 h 189"/>
                  <a:gd name="T30" fmla="*/ 281 w 314"/>
                  <a:gd name="T31" fmla="*/ 0 h 189"/>
                  <a:gd name="T32" fmla="*/ 240 w 314"/>
                  <a:gd name="T33" fmla="*/ 5 h 189"/>
                  <a:gd name="T34" fmla="*/ 231 w 314"/>
                  <a:gd name="T35" fmla="*/ 14 h 189"/>
                  <a:gd name="T36" fmla="*/ 221 w 314"/>
                  <a:gd name="T37" fmla="*/ 14 h 189"/>
                  <a:gd name="T38" fmla="*/ 221 w 314"/>
                  <a:gd name="T39" fmla="*/ 19 h 189"/>
                  <a:gd name="T40" fmla="*/ 203 w 314"/>
                  <a:gd name="T41" fmla="*/ 19 h 189"/>
                  <a:gd name="T42" fmla="*/ 194 w 314"/>
                  <a:gd name="T43" fmla="*/ 19 h 189"/>
                  <a:gd name="T44" fmla="*/ 185 w 314"/>
                  <a:gd name="T45" fmla="*/ 5 h 189"/>
                  <a:gd name="T46" fmla="*/ 157 w 314"/>
                  <a:gd name="T47" fmla="*/ 9 h 189"/>
                  <a:gd name="T48" fmla="*/ 139 w 314"/>
                  <a:gd name="T49" fmla="*/ 0 h 189"/>
                  <a:gd name="T50" fmla="*/ 134 w 314"/>
                  <a:gd name="T51" fmla="*/ 0 h 189"/>
                  <a:gd name="T52" fmla="*/ 129 w 314"/>
                  <a:gd name="T53" fmla="*/ 5 h 189"/>
                  <a:gd name="T54" fmla="*/ 125 w 314"/>
                  <a:gd name="T55" fmla="*/ 5 h 189"/>
                  <a:gd name="T56" fmla="*/ 111 w 314"/>
                  <a:gd name="T57" fmla="*/ 0 h 189"/>
                  <a:gd name="T58" fmla="*/ 102 w 314"/>
                  <a:gd name="T59" fmla="*/ 14 h 189"/>
                  <a:gd name="T60" fmla="*/ 70 w 314"/>
                  <a:gd name="T61" fmla="*/ 37 h 189"/>
                  <a:gd name="T62" fmla="*/ 46 w 314"/>
                  <a:gd name="T63" fmla="*/ 37 h 189"/>
                  <a:gd name="T64" fmla="*/ 37 w 314"/>
                  <a:gd name="T65" fmla="*/ 51 h 189"/>
                  <a:gd name="T66" fmla="*/ 0 w 314"/>
                  <a:gd name="T67" fmla="*/ 60 h 189"/>
                  <a:gd name="T68" fmla="*/ 19 w 314"/>
                  <a:gd name="T69" fmla="*/ 79 h 189"/>
                  <a:gd name="T70" fmla="*/ 37 w 314"/>
                  <a:gd name="T71" fmla="*/ 92 h 189"/>
                  <a:gd name="T72" fmla="*/ 51 w 314"/>
                  <a:gd name="T73" fmla="*/ 92 h 189"/>
                  <a:gd name="T74" fmla="*/ 56 w 314"/>
                  <a:gd name="T75" fmla="*/ 102 h 189"/>
                  <a:gd name="T76" fmla="*/ 60 w 314"/>
                  <a:gd name="T77" fmla="*/ 92 h 189"/>
                  <a:gd name="T78" fmla="*/ 74 w 314"/>
                  <a:gd name="T79" fmla="*/ 102 h 189"/>
                  <a:gd name="T80" fmla="*/ 83 w 314"/>
                  <a:gd name="T81" fmla="*/ 102 h 189"/>
                  <a:gd name="T82" fmla="*/ 106 w 314"/>
                  <a:gd name="T83" fmla="*/ 120 h 189"/>
                  <a:gd name="T84" fmla="*/ 116 w 314"/>
                  <a:gd name="T85" fmla="*/ 129 h 189"/>
                  <a:gd name="T86" fmla="*/ 125 w 314"/>
                  <a:gd name="T87" fmla="*/ 129 h 189"/>
                  <a:gd name="T88" fmla="*/ 129 w 314"/>
                  <a:gd name="T89" fmla="*/ 125 h 189"/>
                  <a:gd name="T90" fmla="*/ 157 w 314"/>
                  <a:gd name="T91" fmla="*/ 120 h 189"/>
                  <a:gd name="T92" fmla="*/ 157 w 314"/>
                  <a:gd name="T93" fmla="*/ 120 h 189"/>
                  <a:gd name="T94" fmla="*/ 198 w 314"/>
                  <a:gd name="T95" fmla="*/ 157 h 189"/>
                  <a:gd name="T96" fmla="*/ 240 w 314"/>
                  <a:gd name="T9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189">
                    <a:moveTo>
                      <a:pt x="240" y="189"/>
                    </a:moveTo>
                    <a:lnTo>
                      <a:pt x="258" y="166"/>
                    </a:lnTo>
                    <a:lnTo>
                      <a:pt x="258" y="157"/>
                    </a:lnTo>
                    <a:lnTo>
                      <a:pt x="254" y="152"/>
                    </a:lnTo>
                    <a:lnTo>
                      <a:pt x="272" y="134"/>
                    </a:lnTo>
                    <a:lnTo>
                      <a:pt x="277" y="129"/>
                    </a:lnTo>
                    <a:lnTo>
                      <a:pt x="281" y="106"/>
                    </a:lnTo>
                    <a:lnTo>
                      <a:pt x="281" y="88"/>
                    </a:lnTo>
                    <a:lnTo>
                      <a:pt x="286" y="83"/>
                    </a:lnTo>
                    <a:lnTo>
                      <a:pt x="295" y="69"/>
                    </a:lnTo>
                    <a:lnTo>
                      <a:pt x="314" y="37"/>
                    </a:lnTo>
                    <a:lnTo>
                      <a:pt x="314" y="28"/>
                    </a:lnTo>
                    <a:lnTo>
                      <a:pt x="300" y="23"/>
                    </a:lnTo>
                    <a:lnTo>
                      <a:pt x="286" y="9"/>
                    </a:lnTo>
                    <a:lnTo>
                      <a:pt x="286" y="5"/>
                    </a:lnTo>
                    <a:lnTo>
                      <a:pt x="281" y="0"/>
                    </a:lnTo>
                    <a:lnTo>
                      <a:pt x="240" y="5"/>
                    </a:lnTo>
                    <a:lnTo>
                      <a:pt x="231" y="14"/>
                    </a:lnTo>
                    <a:lnTo>
                      <a:pt x="221" y="14"/>
                    </a:lnTo>
                    <a:lnTo>
                      <a:pt x="221" y="19"/>
                    </a:lnTo>
                    <a:lnTo>
                      <a:pt x="203" y="19"/>
                    </a:lnTo>
                    <a:lnTo>
                      <a:pt x="194" y="19"/>
                    </a:lnTo>
                    <a:lnTo>
                      <a:pt x="185" y="5"/>
                    </a:lnTo>
                    <a:lnTo>
                      <a:pt x="157" y="9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9" y="5"/>
                    </a:lnTo>
                    <a:lnTo>
                      <a:pt x="125" y="5"/>
                    </a:lnTo>
                    <a:lnTo>
                      <a:pt x="111" y="0"/>
                    </a:lnTo>
                    <a:lnTo>
                      <a:pt x="102" y="14"/>
                    </a:lnTo>
                    <a:lnTo>
                      <a:pt x="70" y="37"/>
                    </a:lnTo>
                    <a:lnTo>
                      <a:pt x="46" y="37"/>
                    </a:lnTo>
                    <a:lnTo>
                      <a:pt x="37" y="51"/>
                    </a:lnTo>
                    <a:lnTo>
                      <a:pt x="0" y="60"/>
                    </a:lnTo>
                    <a:lnTo>
                      <a:pt x="19" y="79"/>
                    </a:lnTo>
                    <a:lnTo>
                      <a:pt x="37" y="92"/>
                    </a:lnTo>
                    <a:lnTo>
                      <a:pt x="51" y="92"/>
                    </a:lnTo>
                    <a:lnTo>
                      <a:pt x="56" y="102"/>
                    </a:lnTo>
                    <a:lnTo>
                      <a:pt x="60" y="92"/>
                    </a:lnTo>
                    <a:lnTo>
                      <a:pt x="74" y="102"/>
                    </a:lnTo>
                    <a:lnTo>
                      <a:pt x="83" y="102"/>
                    </a:lnTo>
                    <a:lnTo>
                      <a:pt x="106" y="120"/>
                    </a:lnTo>
                    <a:lnTo>
                      <a:pt x="116" y="129"/>
                    </a:lnTo>
                    <a:lnTo>
                      <a:pt x="125" y="129"/>
                    </a:lnTo>
                    <a:lnTo>
                      <a:pt x="129" y="125"/>
                    </a:lnTo>
                    <a:lnTo>
                      <a:pt x="157" y="120"/>
                    </a:lnTo>
                    <a:lnTo>
                      <a:pt x="157" y="120"/>
                    </a:lnTo>
                    <a:lnTo>
                      <a:pt x="198" y="157"/>
                    </a:lnTo>
                    <a:lnTo>
                      <a:pt x="240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6978915" y="4681057"/>
                <a:ext cx="197722" cy="228019"/>
              </a:xfrm>
              <a:custGeom>
                <a:avLst/>
                <a:gdLst>
                  <a:gd name="T0" fmla="*/ 13 w 124"/>
                  <a:gd name="T1" fmla="*/ 0 h 143"/>
                  <a:gd name="T2" fmla="*/ 110 w 124"/>
                  <a:gd name="T3" fmla="*/ 42 h 143"/>
                  <a:gd name="T4" fmla="*/ 124 w 124"/>
                  <a:gd name="T5" fmla="*/ 55 h 143"/>
                  <a:gd name="T6" fmla="*/ 124 w 124"/>
                  <a:gd name="T7" fmla="*/ 78 h 143"/>
                  <a:gd name="T8" fmla="*/ 119 w 124"/>
                  <a:gd name="T9" fmla="*/ 88 h 143"/>
                  <a:gd name="T10" fmla="*/ 110 w 124"/>
                  <a:gd name="T11" fmla="*/ 101 h 143"/>
                  <a:gd name="T12" fmla="*/ 110 w 124"/>
                  <a:gd name="T13" fmla="*/ 143 h 143"/>
                  <a:gd name="T14" fmla="*/ 101 w 124"/>
                  <a:gd name="T15" fmla="*/ 143 h 143"/>
                  <a:gd name="T16" fmla="*/ 87 w 124"/>
                  <a:gd name="T17" fmla="*/ 138 h 143"/>
                  <a:gd name="T18" fmla="*/ 23 w 124"/>
                  <a:gd name="T19" fmla="*/ 101 h 143"/>
                  <a:gd name="T20" fmla="*/ 9 w 124"/>
                  <a:gd name="T21" fmla="*/ 101 h 143"/>
                  <a:gd name="T22" fmla="*/ 4 w 124"/>
                  <a:gd name="T23" fmla="*/ 83 h 143"/>
                  <a:gd name="T24" fmla="*/ 9 w 124"/>
                  <a:gd name="T25" fmla="*/ 83 h 143"/>
                  <a:gd name="T26" fmla="*/ 0 w 124"/>
                  <a:gd name="T27" fmla="*/ 78 h 143"/>
                  <a:gd name="T28" fmla="*/ 13 w 124"/>
                  <a:gd name="T29" fmla="*/ 32 h 143"/>
                  <a:gd name="T30" fmla="*/ 9 w 124"/>
                  <a:gd name="T31" fmla="*/ 19 h 143"/>
                  <a:gd name="T32" fmla="*/ 13 w 124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143">
                    <a:moveTo>
                      <a:pt x="13" y="0"/>
                    </a:moveTo>
                    <a:lnTo>
                      <a:pt x="110" y="42"/>
                    </a:lnTo>
                    <a:lnTo>
                      <a:pt x="124" y="55"/>
                    </a:lnTo>
                    <a:lnTo>
                      <a:pt x="124" y="78"/>
                    </a:lnTo>
                    <a:lnTo>
                      <a:pt x="119" y="88"/>
                    </a:lnTo>
                    <a:lnTo>
                      <a:pt x="110" y="101"/>
                    </a:lnTo>
                    <a:lnTo>
                      <a:pt x="110" y="143"/>
                    </a:lnTo>
                    <a:lnTo>
                      <a:pt x="101" y="143"/>
                    </a:lnTo>
                    <a:lnTo>
                      <a:pt x="87" y="138"/>
                    </a:lnTo>
                    <a:lnTo>
                      <a:pt x="23" y="101"/>
                    </a:lnTo>
                    <a:lnTo>
                      <a:pt x="9" y="101"/>
                    </a:lnTo>
                    <a:lnTo>
                      <a:pt x="4" y="83"/>
                    </a:lnTo>
                    <a:lnTo>
                      <a:pt x="9" y="83"/>
                    </a:lnTo>
                    <a:lnTo>
                      <a:pt x="0" y="78"/>
                    </a:lnTo>
                    <a:lnTo>
                      <a:pt x="13" y="32"/>
                    </a:lnTo>
                    <a:lnTo>
                      <a:pt x="9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92"/>
              <p:cNvSpPr>
                <a:spLocks/>
              </p:cNvSpPr>
              <p:nvPr/>
            </p:nvSpPr>
            <p:spPr bwMode="auto">
              <a:xfrm>
                <a:off x="3160005" y="1367614"/>
                <a:ext cx="1057177" cy="1358543"/>
              </a:xfrm>
              <a:custGeom>
                <a:avLst/>
                <a:gdLst>
                  <a:gd name="T0" fmla="*/ 162 w 663"/>
                  <a:gd name="T1" fmla="*/ 9 h 852"/>
                  <a:gd name="T2" fmla="*/ 162 w 663"/>
                  <a:gd name="T3" fmla="*/ 9 h 852"/>
                  <a:gd name="T4" fmla="*/ 189 w 663"/>
                  <a:gd name="T5" fmla="*/ 0 h 852"/>
                  <a:gd name="T6" fmla="*/ 217 w 663"/>
                  <a:gd name="T7" fmla="*/ 41 h 852"/>
                  <a:gd name="T8" fmla="*/ 235 w 663"/>
                  <a:gd name="T9" fmla="*/ 36 h 852"/>
                  <a:gd name="T10" fmla="*/ 263 w 663"/>
                  <a:gd name="T11" fmla="*/ 41 h 852"/>
                  <a:gd name="T12" fmla="*/ 304 w 663"/>
                  <a:gd name="T13" fmla="*/ 36 h 852"/>
                  <a:gd name="T14" fmla="*/ 309 w 663"/>
                  <a:gd name="T15" fmla="*/ 50 h 852"/>
                  <a:gd name="T16" fmla="*/ 327 w 663"/>
                  <a:gd name="T17" fmla="*/ 73 h 852"/>
                  <a:gd name="T18" fmla="*/ 355 w 663"/>
                  <a:gd name="T19" fmla="*/ 87 h 852"/>
                  <a:gd name="T20" fmla="*/ 373 w 663"/>
                  <a:gd name="T21" fmla="*/ 87 h 852"/>
                  <a:gd name="T22" fmla="*/ 383 w 663"/>
                  <a:gd name="T23" fmla="*/ 92 h 852"/>
                  <a:gd name="T24" fmla="*/ 521 w 663"/>
                  <a:gd name="T25" fmla="*/ 152 h 852"/>
                  <a:gd name="T26" fmla="*/ 562 w 663"/>
                  <a:gd name="T27" fmla="*/ 124 h 852"/>
                  <a:gd name="T28" fmla="*/ 576 w 663"/>
                  <a:gd name="T29" fmla="*/ 170 h 852"/>
                  <a:gd name="T30" fmla="*/ 576 w 663"/>
                  <a:gd name="T31" fmla="*/ 189 h 852"/>
                  <a:gd name="T32" fmla="*/ 617 w 663"/>
                  <a:gd name="T33" fmla="*/ 175 h 852"/>
                  <a:gd name="T34" fmla="*/ 627 w 663"/>
                  <a:gd name="T35" fmla="*/ 184 h 852"/>
                  <a:gd name="T36" fmla="*/ 627 w 663"/>
                  <a:gd name="T37" fmla="*/ 207 h 852"/>
                  <a:gd name="T38" fmla="*/ 608 w 663"/>
                  <a:gd name="T39" fmla="*/ 225 h 852"/>
                  <a:gd name="T40" fmla="*/ 599 w 663"/>
                  <a:gd name="T41" fmla="*/ 230 h 852"/>
                  <a:gd name="T42" fmla="*/ 594 w 663"/>
                  <a:gd name="T43" fmla="*/ 239 h 852"/>
                  <a:gd name="T44" fmla="*/ 604 w 663"/>
                  <a:gd name="T45" fmla="*/ 248 h 852"/>
                  <a:gd name="T46" fmla="*/ 594 w 663"/>
                  <a:gd name="T47" fmla="*/ 271 h 852"/>
                  <a:gd name="T48" fmla="*/ 613 w 663"/>
                  <a:gd name="T49" fmla="*/ 304 h 852"/>
                  <a:gd name="T50" fmla="*/ 654 w 663"/>
                  <a:gd name="T51" fmla="*/ 336 h 852"/>
                  <a:gd name="T52" fmla="*/ 654 w 663"/>
                  <a:gd name="T53" fmla="*/ 350 h 852"/>
                  <a:gd name="T54" fmla="*/ 663 w 663"/>
                  <a:gd name="T55" fmla="*/ 350 h 852"/>
                  <a:gd name="T56" fmla="*/ 663 w 663"/>
                  <a:gd name="T57" fmla="*/ 373 h 852"/>
                  <a:gd name="T58" fmla="*/ 654 w 663"/>
                  <a:gd name="T59" fmla="*/ 373 h 852"/>
                  <a:gd name="T60" fmla="*/ 654 w 663"/>
                  <a:gd name="T61" fmla="*/ 396 h 852"/>
                  <a:gd name="T62" fmla="*/ 590 w 663"/>
                  <a:gd name="T63" fmla="*/ 396 h 852"/>
                  <a:gd name="T64" fmla="*/ 590 w 663"/>
                  <a:gd name="T65" fmla="*/ 571 h 852"/>
                  <a:gd name="T66" fmla="*/ 640 w 663"/>
                  <a:gd name="T67" fmla="*/ 571 h 852"/>
                  <a:gd name="T68" fmla="*/ 608 w 663"/>
                  <a:gd name="T69" fmla="*/ 626 h 852"/>
                  <a:gd name="T70" fmla="*/ 617 w 663"/>
                  <a:gd name="T71" fmla="*/ 705 h 852"/>
                  <a:gd name="T72" fmla="*/ 571 w 663"/>
                  <a:gd name="T73" fmla="*/ 852 h 852"/>
                  <a:gd name="T74" fmla="*/ 401 w 663"/>
                  <a:gd name="T75" fmla="*/ 829 h 852"/>
                  <a:gd name="T76" fmla="*/ 387 w 663"/>
                  <a:gd name="T77" fmla="*/ 806 h 852"/>
                  <a:gd name="T78" fmla="*/ 396 w 663"/>
                  <a:gd name="T79" fmla="*/ 792 h 852"/>
                  <a:gd name="T80" fmla="*/ 387 w 663"/>
                  <a:gd name="T81" fmla="*/ 778 h 852"/>
                  <a:gd name="T82" fmla="*/ 401 w 663"/>
                  <a:gd name="T83" fmla="*/ 760 h 852"/>
                  <a:gd name="T84" fmla="*/ 401 w 663"/>
                  <a:gd name="T85" fmla="*/ 746 h 852"/>
                  <a:gd name="T86" fmla="*/ 396 w 663"/>
                  <a:gd name="T87" fmla="*/ 723 h 852"/>
                  <a:gd name="T88" fmla="*/ 387 w 663"/>
                  <a:gd name="T89" fmla="*/ 719 h 852"/>
                  <a:gd name="T90" fmla="*/ 396 w 663"/>
                  <a:gd name="T91" fmla="*/ 714 h 852"/>
                  <a:gd name="T92" fmla="*/ 396 w 663"/>
                  <a:gd name="T93" fmla="*/ 709 h 852"/>
                  <a:gd name="T94" fmla="*/ 231 w 663"/>
                  <a:gd name="T95" fmla="*/ 603 h 852"/>
                  <a:gd name="T96" fmla="*/ 208 w 663"/>
                  <a:gd name="T97" fmla="*/ 594 h 852"/>
                  <a:gd name="T98" fmla="*/ 0 w 663"/>
                  <a:gd name="T99" fmla="*/ 553 h 852"/>
                  <a:gd name="T100" fmla="*/ 129 w 663"/>
                  <a:gd name="T101" fmla="*/ 189 h 852"/>
                  <a:gd name="T102" fmla="*/ 120 w 663"/>
                  <a:gd name="T103" fmla="*/ 179 h 852"/>
                  <a:gd name="T104" fmla="*/ 115 w 663"/>
                  <a:gd name="T105" fmla="*/ 161 h 852"/>
                  <a:gd name="T106" fmla="*/ 125 w 663"/>
                  <a:gd name="T107" fmla="*/ 87 h 852"/>
                  <a:gd name="T108" fmla="*/ 125 w 663"/>
                  <a:gd name="T109" fmla="*/ 59 h 852"/>
                  <a:gd name="T110" fmla="*/ 152 w 663"/>
                  <a:gd name="T111" fmla="*/ 27 h 852"/>
                  <a:gd name="T112" fmla="*/ 157 w 663"/>
                  <a:gd name="T113" fmla="*/ 27 h 852"/>
                  <a:gd name="T114" fmla="*/ 162 w 663"/>
                  <a:gd name="T115" fmla="*/ 9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3" h="852">
                    <a:moveTo>
                      <a:pt x="162" y="9"/>
                    </a:moveTo>
                    <a:lnTo>
                      <a:pt x="162" y="9"/>
                    </a:lnTo>
                    <a:lnTo>
                      <a:pt x="189" y="0"/>
                    </a:lnTo>
                    <a:lnTo>
                      <a:pt x="217" y="41"/>
                    </a:lnTo>
                    <a:lnTo>
                      <a:pt x="235" y="36"/>
                    </a:lnTo>
                    <a:lnTo>
                      <a:pt x="263" y="41"/>
                    </a:lnTo>
                    <a:lnTo>
                      <a:pt x="304" y="36"/>
                    </a:lnTo>
                    <a:lnTo>
                      <a:pt x="309" y="50"/>
                    </a:lnTo>
                    <a:lnTo>
                      <a:pt x="327" y="73"/>
                    </a:lnTo>
                    <a:lnTo>
                      <a:pt x="355" y="87"/>
                    </a:lnTo>
                    <a:lnTo>
                      <a:pt x="373" y="87"/>
                    </a:lnTo>
                    <a:lnTo>
                      <a:pt x="383" y="92"/>
                    </a:lnTo>
                    <a:lnTo>
                      <a:pt x="521" y="152"/>
                    </a:lnTo>
                    <a:lnTo>
                      <a:pt x="562" y="124"/>
                    </a:lnTo>
                    <a:lnTo>
                      <a:pt x="576" y="170"/>
                    </a:lnTo>
                    <a:lnTo>
                      <a:pt x="576" y="189"/>
                    </a:lnTo>
                    <a:lnTo>
                      <a:pt x="617" y="175"/>
                    </a:lnTo>
                    <a:lnTo>
                      <a:pt x="627" y="184"/>
                    </a:lnTo>
                    <a:lnTo>
                      <a:pt x="627" y="207"/>
                    </a:lnTo>
                    <a:lnTo>
                      <a:pt x="608" y="225"/>
                    </a:lnTo>
                    <a:lnTo>
                      <a:pt x="599" y="230"/>
                    </a:lnTo>
                    <a:lnTo>
                      <a:pt x="594" y="239"/>
                    </a:lnTo>
                    <a:lnTo>
                      <a:pt x="604" y="248"/>
                    </a:lnTo>
                    <a:lnTo>
                      <a:pt x="594" y="271"/>
                    </a:lnTo>
                    <a:lnTo>
                      <a:pt x="613" y="304"/>
                    </a:lnTo>
                    <a:lnTo>
                      <a:pt x="654" y="336"/>
                    </a:lnTo>
                    <a:lnTo>
                      <a:pt x="654" y="350"/>
                    </a:lnTo>
                    <a:lnTo>
                      <a:pt x="663" y="350"/>
                    </a:lnTo>
                    <a:lnTo>
                      <a:pt x="663" y="373"/>
                    </a:lnTo>
                    <a:lnTo>
                      <a:pt x="654" y="373"/>
                    </a:lnTo>
                    <a:lnTo>
                      <a:pt x="654" y="396"/>
                    </a:lnTo>
                    <a:lnTo>
                      <a:pt x="590" y="396"/>
                    </a:lnTo>
                    <a:lnTo>
                      <a:pt x="590" y="571"/>
                    </a:lnTo>
                    <a:lnTo>
                      <a:pt x="640" y="571"/>
                    </a:lnTo>
                    <a:lnTo>
                      <a:pt x="608" y="626"/>
                    </a:lnTo>
                    <a:lnTo>
                      <a:pt x="617" y="705"/>
                    </a:lnTo>
                    <a:lnTo>
                      <a:pt x="571" y="852"/>
                    </a:lnTo>
                    <a:lnTo>
                      <a:pt x="401" y="829"/>
                    </a:lnTo>
                    <a:lnTo>
                      <a:pt x="387" y="806"/>
                    </a:lnTo>
                    <a:lnTo>
                      <a:pt x="396" y="792"/>
                    </a:lnTo>
                    <a:lnTo>
                      <a:pt x="387" y="778"/>
                    </a:lnTo>
                    <a:lnTo>
                      <a:pt x="401" y="760"/>
                    </a:lnTo>
                    <a:lnTo>
                      <a:pt x="401" y="746"/>
                    </a:lnTo>
                    <a:lnTo>
                      <a:pt x="396" y="723"/>
                    </a:lnTo>
                    <a:lnTo>
                      <a:pt x="387" y="719"/>
                    </a:lnTo>
                    <a:lnTo>
                      <a:pt x="396" y="714"/>
                    </a:lnTo>
                    <a:lnTo>
                      <a:pt x="396" y="709"/>
                    </a:lnTo>
                    <a:lnTo>
                      <a:pt x="231" y="603"/>
                    </a:lnTo>
                    <a:lnTo>
                      <a:pt x="208" y="594"/>
                    </a:lnTo>
                    <a:lnTo>
                      <a:pt x="0" y="553"/>
                    </a:lnTo>
                    <a:lnTo>
                      <a:pt x="129" y="189"/>
                    </a:lnTo>
                    <a:lnTo>
                      <a:pt x="120" y="179"/>
                    </a:lnTo>
                    <a:lnTo>
                      <a:pt x="115" y="161"/>
                    </a:lnTo>
                    <a:lnTo>
                      <a:pt x="125" y="87"/>
                    </a:lnTo>
                    <a:lnTo>
                      <a:pt x="125" y="59"/>
                    </a:lnTo>
                    <a:lnTo>
                      <a:pt x="152" y="27"/>
                    </a:lnTo>
                    <a:lnTo>
                      <a:pt x="157" y="27"/>
                    </a:lnTo>
                    <a:lnTo>
                      <a:pt x="162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93"/>
              <p:cNvSpPr>
                <a:spLocks/>
              </p:cNvSpPr>
              <p:nvPr/>
            </p:nvSpPr>
            <p:spPr bwMode="auto">
              <a:xfrm>
                <a:off x="8219462" y="3190168"/>
                <a:ext cx="307746" cy="432119"/>
              </a:xfrm>
              <a:custGeom>
                <a:avLst/>
                <a:gdLst>
                  <a:gd name="T0" fmla="*/ 119 w 193"/>
                  <a:gd name="T1" fmla="*/ 50 h 271"/>
                  <a:gd name="T2" fmla="*/ 124 w 193"/>
                  <a:gd name="T3" fmla="*/ 73 h 271"/>
                  <a:gd name="T4" fmla="*/ 133 w 193"/>
                  <a:gd name="T5" fmla="*/ 78 h 271"/>
                  <a:gd name="T6" fmla="*/ 138 w 193"/>
                  <a:gd name="T7" fmla="*/ 106 h 271"/>
                  <a:gd name="T8" fmla="*/ 147 w 193"/>
                  <a:gd name="T9" fmla="*/ 124 h 271"/>
                  <a:gd name="T10" fmla="*/ 152 w 193"/>
                  <a:gd name="T11" fmla="*/ 124 h 271"/>
                  <a:gd name="T12" fmla="*/ 156 w 193"/>
                  <a:gd name="T13" fmla="*/ 133 h 271"/>
                  <a:gd name="T14" fmla="*/ 156 w 193"/>
                  <a:gd name="T15" fmla="*/ 225 h 271"/>
                  <a:gd name="T16" fmla="*/ 170 w 193"/>
                  <a:gd name="T17" fmla="*/ 244 h 271"/>
                  <a:gd name="T18" fmla="*/ 175 w 193"/>
                  <a:gd name="T19" fmla="*/ 248 h 271"/>
                  <a:gd name="T20" fmla="*/ 184 w 193"/>
                  <a:gd name="T21" fmla="*/ 244 h 271"/>
                  <a:gd name="T22" fmla="*/ 193 w 193"/>
                  <a:gd name="T23" fmla="*/ 248 h 271"/>
                  <a:gd name="T24" fmla="*/ 189 w 193"/>
                  <a:gd name="T25" fmla="*/ 267 h 271"/>
                  <a:gd name="T26" fmla="*/ 161 w 193"/>
                  <a:gd name="T27" fmla="*/ 271 h 271"/>
                  <a:gd name="T28" fmla="*/ 142 w 193"/>
                  <a:gd name="T29" fmla="*/ 267 h 271"/>
                  <a:gd name="T30" fmla="*/ 138 w 193"/>
                  <a:gd name="T31" fmla="*/ 267 h 271"/>
                  <a:gd name="T32" fmla="*/ 138 w 193"/>
                  <a:gd name="T33" fmla="*/ 262 h 271"/>
                  <a:gd name="T34" fmla="*/ 124 w 193"/>
                  <a:gd name="T35" fmla="*/ 253 h 271"/>
                  <a:gd name="T36" fmla="*/ 119 w 193"/>
                  <a:gd name="T37" fmla="*/ 253 h 271"/>
                  <a:gd name="T38" fmla="*/ 115 w 193"/>
                  <a:gd name="T39" fmla="*/ 244 h 271"/>
                  <a:gd name="T40" fmla="*/ 106 w 193"/>
                  <a:gd name="T41" fmla="*/ 244 h 271"/>
                  <a:gd name="T42" fmla="*/ 106 w 193"/>
                  <a:gd name="T43" fmla="*/ 239 h 271"/>
                  <a:gd name="T44" fmla="*/ 110 w 193"/>
                  <a:gd name="T45" fmla="*/ 230 h 271"/>
                  <a:gd name="T46" fmla="*/ 101 w 193"/>
                  <a:gd name="T47" fmla="*/ 230 h 271"/>
                  <a:gd name="T48" fmla="*/ 92 w 193"/>
                  <a:gd name="T49" fmla="*/ 244 h 271"/>
                  <a:gd name="T50" fmla="*/ 69 w 193"/>
                  <a:gd name="T51" fmla="*/ 221 h 271"/>
                  <a:gd name="T52" fmla="*/ 55 w 193"/>
                  <a:gd name="T53" fmla="*/ 221 h 271"/>
                  <a:gd name="T54" fmla="*/ 55 w 193"/>
                  <a:gd name="T55" fmla="*/ 221 h 271"/>
                  <a:gd name="T56" fmla="*/ 41 w 193"/>
                  <a:gd name="T57" fmla="*/ 212 h 271"/>
                  <a:gd name="T58" fmla="*/ 14 w 193"/>
                  <a:gd name="T59" fmla="*/ 202 h 271"/>
                  <a:gd name="T60" fmla="*/ 14 w 193"/>
                  <a:gd name="T61" fmla="*/ 175 h 271"/>
                  <a:gd name="T62" fmla="*/ 18 w 193"/>
                  <a:gd name="T63" fmla="*/ 161 h 271"/>
                  <a:gd name="T64" fmla="*/ 50 w 193"/>
                  <a:gd name="T65" fmla="*/ 138 h 271"/>
                  <a:gd name="T66" fmla="*/ 60 w 193"/>
                  <a:gd name="T67" fmla="*/ 106 h 271"/>
                  <a:gd name="T68" fmla="*/ 60 w 193"/>
                  <a:gd name="T69" fmla="*/ 106 h 271"/>
                  <a:gd name="T70" fmla="*/ 55 w 193"/>
                  <a:gd name="T71" fmla="*/ 96 h 271"/>
                  <a:gd name="T72" fmla="*/ 18 w 193"/>
                  <a:gd name="T73" fmla="*/ 87 h 271"/>
                  <a:gd name="T74" fmla="*/ 9 w 193"/>
                  <a:gd name="T75" fmla="*/ 82 h 271"/>
                  <a:gd name="T76" fmla="*/ 0 w 193"/>
                  <a:gd name="T77" fmla="*/ 36 h 271"/>
                  <a:gd name="T78" fmla="*/ 18 w 193"/>
                  <a:gd name="T79" fmla="*/ 27 h 271"/>
                  <a:gd name="T80" fmla="*/ 37 w 193"/>
                  <a:gd name="T81" fmla="*/ 0 h 271"/>
                  <a:gd name="T82" fmla="*/ 69 w 193"/>
                  <a:gd name="T83" fmla="*/ 13 h 271"/>
                  <a:gd name="T84" fmla="*/ 78 w 193"/>
                  <a:gd name="T85" fmla="*/ 13 h 271"/>
                  <a:gd name="T86" fmla="*/ 83 w 193"/>
                  <a:gd name="T87" fmla="*/ 18 h 271"/>
                  <a:gd name="T88" fmla="*/ 92 w 193"/>
                  <a:gd name="T89" fmla="*/ 32 h 271"/>
                  <a:gd name="T90" fmla="*/ 119 w 193"/>
                  <a:gd name="T91" fmla="*/ 5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" h="271">
                    <a:moveTo>
                      <a:pt x="119" y="50"/>
                    </a:moveTo>
                    <a:lnTo>
                      <a:pt x="124" y="73"/>
                    </a:lnTo>
                    <a:lnTo>
                      <a:pt x="133" y="78"/>
                    </a:lnTo>
                    <a:lnTo>
                      <a:pt x="138" y="106"/>
                    </a:lnTo>
                    <a:lnTo>
                      <a:pt x="147" y="124"/>
                    </a:lnTo>
                    <a:lnTo>
                      <a:pt x="152" y="124"/>
                    </a:lnTo>
                    <a:lnTo>
                      <a:pt x="156" y="133"/>
                    </a:lnTo>
                    <a:lnTo>
                      <a:pt x="156" y="225"/>
                    </a:lnTo>
                    <a:lnTo>
                      <a:pt x="170" y="244"/>
                    </a:lnTo>
                    <a:lnTo>
                      <a:pt x="175" y="248"/>
                    </a:lnTo>
                    <a:lnTo>
                      <a:pt x="184" y="244"/>
                    </a:lnTo>
                    <a:lnTo>
                      <a:pt x="193" y="248"/>
                    </a:lnTo>
                    <a:lnTo>
                      <a:pt x="189" y="267"/>
                    </a:lnTo>
                    <a:lnTo>
                      <a:pt x="161" y="271"/>
                    </a:lnTo>
                    <a:lnTo>
                      <a:pt x="142" y="267"/>
                    </a:lnTo>
                    <a:lnTo>
                      <a:pt x="138" y="267"/>
                    </a:lnTo>
                    <a:lnTo>
                      <a:pt x="138" y="262"/>
                    </a:lnTo>
                    <a:lnTo>
                      <a:pt x="124" y="253"/>
                    </a:lnTo>
                    <a:lnTo>
                      <a:pt x="119" y="253"/>
                    </a:lnTo>
                    <a:lnTo>
                      <a:pt x="115" y="244"/>
                    </a:lnTo>
                    <a:lnTo>
                      <a:pt x="106" y="244"/>
                    </a:lnTo>
                    <a:lnTo>
                      <a:pt x="106" y="239"/>
                    </a:lnTo>
                    <a:lnTo>
                      <a:pt x="110" y="230"/>
                    </a:lnTo>
                    <a:lnTo>
                      <a:pt x="101" y="230"/>
                    </a:lnTo>
                    <a:lnTo>
                      <a:pt x="92" y="244"/>
                    </a:lnTo>
                    <a:lnTo>
                      <a:pt x="69" y="221"/>
                    </a:lnTo>
                    <a:lnTo>
                      <a:pt x="55" y="221"/>
                    </a:lnTo>
                    <a:lnTo>
                      <a:pt x="55" y="221"/>
                    </a:lnTo>
                    <a:lnTo>
                      <a:pt x="41" y="212"/>
                    </a:lnTo>
                    <a:lnTo>
                      <a:pt x="14" y="202"/>
                    </a:lnTo>
                    <a:lnTo>
                      <a:pt x="14" y="175"/>
                    </a:lnTo>
                    <a:lnTo>
                      <a:pt x="18" y="161"/>
                    </a:lnTo>
                    <a:lnTo>
                      <a:pt x="50" y="138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55" y="96"/>
                    </a:lnTo>
                    <a:lnTo>
                      <a:pt x="18" y="87"/>
                    </a:lnTo>
                    <a:lnTo>
                      <a:pt x="9" y="82"/>
                    </a:lnTo>
                    <a:lnTo>
                      <a:pt x="0" y="36"/>
                    </a:lnTo>
                    <a:lnTo>
                      <a:pt x="18" y="27"/>
                    </a:lnTo>
                    <a:lnTo>
                      <a:pt x="37" y="0"/>
                    </a:lnTo>
                    <a:lnTo>
                      <a:pt x="69" y="13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92" y="32"/>
                    </a:lnTo>
                    <a:lnTo>
                      <a:pt x="119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94"/>
              <p:cNvSpPr>
                <a:spLocks/>
              </p:cNvSpPr>
              <p:nvPr/>
            </p:nvSpPr>
            <p:spPr bwMode="auto">
              <a:xfrm>
                <a:off x="8321513" y="3697230"/>
                <a:ext cx="330069" cy="527791"/>
              </a:xfrm>
              <a:custGeom>
                <a:avLst/>
                <a:gdLst>
                  <a:gd name="T0" fmla="*/ 171 w 207"/>
                  <a:gd name="T1" fmla="*/ 69 h 331"/>
                  <a:gd name="T2" fmla="*/ 184 w 207"/>
                  <a:gd name="T3" fmla="*/ 73 h 331"/>
                  <a:gd name="T4" fmla="*/ 184 w 207"/>
                  <a:gd name="T5" fmla="*/ 82 h 331"/>
                  <a:gd name="T6" fmla="*/ 194 w 207"/>
                  <a:gd name="T7" fmla="*/ 101 h 331"/>
                  <a:gd name="T8" fmla="*/ 189 w 207"/>
                  <a:gd name="T9" fmla="*/ 147 h 331"/>
                  <a:gd name="T10" fmla="*/ 194 w 207"/>
                  <a:gd name="T11" fmla="*/ 165 h 331"/>
                  <a:gd name="T12" fmla="*/ 207 w 207"/>
                  <a:gd name="T13" fmla="*/ 170 h 331"/>
                  <a:gd name="T14" fmla="*/ 198 w 207"/>
                  <a:gd name="T15" fmla="*/ 198 h 331"/>
                  <a:gd name="T16" fmla="*/ 203 w 207"/>
                  <a:gd name="T17" fmla="*/ 216 h 331"/>
                  <a:gd name="T18" fmla="*/ 203 w 207"/>
                  <a:gd name="T19" fmla="*/ 285 h 331"/>
                  <a:gd name="T20" fmla="*/ 189 w 207"/>
                  <a:gd name="T21" fmla="*/ 276 h 331"/>
                  <a:gd name="T22" fmla="*/ 166 w 207"/>
                  <a:gd name="T23" fmla="*/ 294 h 331"/>
                  <a:gd name="T24" fmla="*/ 157 w 207"/>
                  <a:gd name="T25" fmla="*/ 281 h 331"/>
                  <a:gd name="T26" fmla="*/ 148 w 207"/>
                  <a:gd name="T27" fmla="*/ 290 h 331"/>
                  <a:gd name="T28" fmla="*/ 138 w 207"/>
                  <a:gd name="T29" fmla="*/ 281 h 331"/>
                  <a:gd name="T30" fmla="*/ 115 w 207"/>
                  <a:gd name="T31" fmla="*/ 281 h 331"/>
                  <a:gd name="T32" fmla="*/ 125 w 207"/>
                  <a:gd name="T33" fmla="*/ 294 h 331"/>
                  <a:gd name="T34" fmla="*/ 120 w 207"/>
                  <a:gd name="T35" fmla="*/ 304 h 331"/>
                  <a:gd name="T36" fmla="*/ 97 w 207"/>
                  <a:gd name="T37" fmla="*/ 318 h 331"/>
                  <a:gd name="T38" fmla="*/ 69 w 207"/>
                  <a:gd name="T39" fmla="*/ 318 h 331"/>
                  <a:gd name="T40" fmla="*/ 46 w 207"/>
                  <a:gd name="T41" fmla="*/ 331 h 331"/>
                  <a:gd name="T42" fmla="*/ 37 w 207"/>
                  <a:gd name="T43" fmla="*/ 327 h 331"/>
                  <a:gd name="T44" fmla="*/ 28 w 207"/>
                  <a:gd name="T45" fmla="*/ 318 h 331"/>
                  <a:gd name="T46" fmla="*/ 23 w 207"/>
                  <a:gd name="T47" fmla="*/ 262 h 331"/>
                  <a:gd name="T48" fmla="*/ 19 w 207"/>
                  <a:gd name="T49" fmla="*/ 253 h 331"/>
                  <a:gd name="T50" fmla="*/ 19 w 207"/>
                  <a:gd name="T51" fmla="*/ 230 h 331"/>
                  <a:gd name="T52" fmla="*/ 28 w 207"/>
                  <a:gd name="T53" fmla="*/ 239 h 331"/>
                  <a:gd name="T54" fmla="*/ 28 w 207"/>
                  <a:gd name="T55" fmla="*/ 207 h 331"/>
                  <a:gd name="T56" fmla="*/ 23 w 207"/>
                  <a:gd name="T57" fmla="*/ 193 h 331"/>
                  <a:gd name="T58" fmla="*/ 14 w 207"/>
                  <a:gd name="T59" fmla="*/ 184 h 331"/>
                  <a:gd name="T60" fmla="*/ 14 w 207"/>
                  <a:gd name="T61" fmla="*/ 165 h 331"/>
                  <a:gd name="T62" fmla="*/ 23 w 207"/>
                  <a:gd name="T63" fmla="*/ 119 h 331"/>
                  <a:gd name="T64" fmla="*/ 19 w 207"/>
                  <a:gd name="T65" fmla="*/ 87 h 331"/>
                  <a:gd name="T66" fmla="*/ 19 w 207"/>
                  <a:gd name="T67" fmla="*/ 87 h 331"/>
                  <a:gd name="T68" fmla="*/ 23 w 207"/>
                  <a:gd name="T69" fmla="*/ 73 h 331"/>
                  <a:gd name="T70" fmla="*/ 19 w 207"/>
                  <a:gd name="T71" fmla="*/ 32 h 331"/>
                  <a:gd name="T72" fmla="*/ 14 w 207"/>
                  <a:gd name="T73" fmla="*/ 23 h 331"/>
                  <a:gd name="T74" fmla="*/ 0 w 207"/>
                  <a:gd name="T75" fmla="*/ 27 h 331"/>
                  <a:gd name="T76" fmla="*/ 51 w 207"/>
                  <a:gd name="T77" fmla="*/ 0 h 331"/>
                  <a:gd name="T78" fmla="*/ 92 w 207"/>
                  <a:gd name="T79" fmla="*/ 9 h 331"/>
                  <a:gd name="T80" fmla="*/ 97 w 207"/>
                  <a:gd name="T81" fmla="*/ 18 h 331"/>
                  <a:gd name="T82" fmla="*/ 120 w 207"/>
                  <a:gd name="T83" fmla="*/ 27 h 331"/>
                  <a:gd name="T84" fmla="*/ 171 w 207"/>
                  <a:gd name="T85" fmla="*/ 6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7" h="331">
                    <a:moveTo>
                      <a:pt x="171" y="69"/>
                    </a:moveTo>
                    <a:lnTo>
                      <a:pt x="184" y="73"/>
                    </a:lnTo>
                    <a:lnTo>
                      <a:pt x="184" y="82"/>
                    </a:lnTo>
                    <a:lnTo>
                      <a:pt x="194" y="101"/>
                    </a:lnTo>
                    <a:lnTo>
                      <a:pt x="189" y="147"/>
                    </a:lnTo>
                    <a:lnTo>
                      <a:pt x="194" y="165"/>
                    </a:lnTo>
                    <a:lnTo>
                      <a:pt x="207" y="170"/>
                    </a:lnTo>
                    <a:lnTo>
                      <a:pt x="198" y="198"/>
                    </a:lnTo>
                    <a:lnTo>
                      <a:pt x="203" y="216"/>
                    </a:lnTo>
                    <a:lnTo>
                      <a:pt x="203" y="285"/>
                    </a:lnTo>
                    <a:lnTo>
                      <a:pt x="189" y="276"/>
                    </a:lnTo>
                    <a:lnTo>
                      <a:pt x="166" y="294"/>
                    </a:lnTo>
                    <a:lnTo>
                      <a:pt x="157" y="281"/>
                    </a:lnTo>
                    <a:lnTo>
                      <a:pt x="148" y="290"/>
                    </a:lnTo>
                    <a:lnTo>
                      <a:pt x="138" y="281"/>
                    </a:lnTo>
                    <a:lnTo>
                      <a:pt x="115" y="281"/>
                    </a:lnTo>
                    <a:lnTo>
                      <a:pt x="125" y="294"/>
                    </a:lnTo>
                    <a:lnTo>
                      <a:pt x="120" y="304"/>
                    </a:lnTo>
                    <a:lnTo>
                      <a:pt x="97" y="318"/>
                    </a:lnTo>
                    <a:lnTo>
                      <a:pt x="69" y="318"/>
                    </a:lnTo>
                    <a:lnTo>
                      <a:pt x="46" y="331"/>
                    </a:lnTo>
                    <a:lnTo>
                      <a:pt x="37" y="327"/>
                    </a:lnTo>
                    <a:lnTo>
                      <a:pt x="28" y="318"/>
                    </a:lnTo>
                    <a:lnTo>
                      <a:pt x="23" y="262"/>
                    </a:lnTo>
                    <a:lnTo>
                      <a:pt x="19" y="253"/>
                    </a:lnTo>
                    <a:lnTo>
                      <a:pt x="19" y="230"/>
                    </a:lnTo>
                    <a:lnTo>
                      <a:pt x="28" y="239"/>
                    </a:lnTo>
                    <a:lnTo>
                      <a:pt x="28" y="207"/>
                    </a:lnTo>
                    <a:lnTo>
                      <a:pt x="23" y="193"/>
                    </a:lnTo>
                    <a:lnTo>
                      <a:pt x="14" y="184"/>
                    </a:lnTo>
                    <a:lnTo>
                      <a:pt x="14" y="165"/>
                    </a:lnTo>
                    <a:lnTo>
                      <a:pt x="23" y="11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73"/>
                    </a:lnTo>
                    <a:lnTo>
                      <a:pt x="19" y="32"/>
                    </a:lnTo>
                    <a:lnTo>
                      <a:pt x="14" y="23"/>
                    </a:lnTo>
                    <a:lnTo>
                      <a:pt x="0" y="27"/>
                    </a:lnTo>
                    <a:lnTo>
                      <a:pt x="51" y="0"/>
                    </a:lnTo>
                    <a:lnTo>
                      <a:pt x="92" y="9"/>
                    </a:lnTo>
                    <a:lnTo>
                      <a:pt x="97" y="18"/>
                    </a:lnTo>
                    <a:lnTo>
                      <a:pt x="120" y="27"/>
                    </a:lnTo>
                    <a:lnTo>
                      <a:pt x="171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95"/>
              <p:cNvSpPr>
                <a:spLocks/>
              </p:cNvSpPr>
              <p:nvPr/>
            </p:nvSpPr>
            <p:spPr bwMode="auto">
              <a:xfrm>
                <a:off x="7580055" y="4689030"/>
                <a:ext cx="625058" cy="344419"/>
              </a:xfrm>
              <a:custGeom>
                <a:avLst/>
                <a:gdLst>
                  <a:gd name="T0" fmla="*/ 240 w 392"/>
                  <a:gd name="T1" fmla="*/ 0 h 216"/>
                  <a:gd name="T2" fmla="*/ 272 w 392"/>
                  <a:gd name="T3" fmla="*/ 9 h 216"/>
                  <a:gd name="T4" fmla="*/ 290 w 392"/>
                  <a:gd name="T5" fmla="*/ 32 h 216"/>
                  <a:gd name="T6" fmla="*/ 318 w 392"/>
                  <a:gd name="T7" fmla="*/ 37 h 216"/>
                  <a:gd name="T8" fmla="*/ 332 w 392"/>
                  <a:gd name="T9" fmla="*/ 32 h 216"/>
                  <a:gd name="T10" fmla="*/ 341 w 392"/>
                  <a:gd name="T11" fmla="*/ 18 h 216"/>
                  <a:gd name="T12" fmla="*/ 359 w 392"/>
                  <a:gd name="T13" fmla="*/ 18 h 216"/>
                  <a:gd name="T14" fmla="*/ 378 w 392"/>
                  <a:gd name="T15" fmla="*/ 27 h 216"/>
                  <a:gd name="T16" fmla="*/ 373 w 392"/>
                  <a:gd name="T17" fmla="*/ 37 h 216"/>
                  <a:gd name="T18" fmla="*/ 392 w 392"/>
                  <a:gd name="T19" fmla="*/ 50 h 216"/>
                  <a:gd name="T20" fmla="*/ 373 w 392"/>
                  <a:gd name="T21" fmla="*/ 73 h 216"/>
                  <a:gd name="T22" fmla="*/ 373 w 392"/>
                  <a:gd name="T23" fmla="*/ 92 h 216"/>
                  <a:gd name="T24" fmla="*/ 350 w 392"/>
                  <a:gd name="T25" fmla="*/ 156 h 216"/>
                  <a:gd name="T26" fmla="*/ 336 w 392"/>
                  <a:gd name="T27" fmla="*/ 216 h 216"/>
                  <a:gd name="T28" fmla="*/ 299 w 392"/>
                  <a:gd name="T29" fmla="*/ 179 h 216"/>
                  <a:gd name="T30" fmla="*/ 281 w 392"/>
                  <a:gd name="T31" fmla="*/ 166 h 216"/>
                  <a:gd name="T32" fmla="*/ 253 w 392"/>
                  <a:gd name="T33" fmla="*/ 152 h 216"/>
                  <a:gd name="T34" fmla="*/ 253 w 392"/>
                  <a:gd name="T35" fmla="*/ 152 h 216"/>
                  <a:gd name="T36" fmla="*/ 249 w 392"/>
                  <a:gd name="T37" fmla="*/ 152 h 216"/>
                  <a:gd name="T38" fmla="*/ 240 w 392"/>
                  <a:gd name="T39" fmla="*/ 152 h 216"/>
                  <a:gd name="T40" fmla="*/ 226 w 392"/>
                  <a:gd name="T41" fmla="*/ 147 h 216"/>
                  <a:gd name="T42" fmla="*/ 221 w 392"/>
                  <a:gd name="T43" fmla="*/ 147 h 216"/>
                  <a:gd name="T44" fmla="*/ 207 w 392"/>
                  <a:gd name="T45" fmla="*/ 147 h 216"/>
                  <a:gd name="T46" fmla="*/ 194 w 392"/>
                  <a:gd name="T47" fmla="*/ 147 h 216"/>
                  <a:gd name="T48" fmla="*/ 194 w 392"/>
                  <a:gd name="T49" fmla="*/ 143 h 216"/>
                  <a:gd name="T50" fmla="*/ 194 w 392"/>
                  <a:gd name="T51" fmla="*/ 143 h 216"/>
                  <a:gd name="T52" fmla="*/ 194 w 392"/>
                  <a:gd name="T53" fmla="*/ 133 h 216"/>
                  <a:gd name="T54" fmla="*/ 189 w 392"/>
                  <a:gd name="T55" fmla="*/ 143 h 216"/>
                  <a:gd name="T56" fmla="*/ 171 w 392"/>
                  <a:gd name="T57" fmla="*/ 129 h 216"/>
                  <a:gd name="T58" fmla="*/ 161 w 392"/>
                  <a:gd name="T59" fmla="*/ 138 h 216"/>
                  <a:gd name="T60" fmla="*/ 148 w 392"/>
                  <a:gd name="T61" fmla="*/ 143 h 216"/>
                  <a:gd name="T62" fmla="*/ 143 w 392"/>
                  <a:gd name="T63" fmla="*/ 143 h 216"/>
                  <a:gd name="T64" fmla="*/ 143 w 392"/>
                  <a:gd name="T65" fmla="*/ 143 h 216"/>
                  <a:gd name="T66" fmla="*/ 143 w 392"/>
                  <a:gd name="T67" fmla="*/ 143 h 216"/>
                  <a:gd name="T68" fmla="*/ 124 w 392"/>
                  <a:gd name="T69" fmla="*/ 133 h 216"/>
                  <a:gd name="T70" fmla="*/ 120 w 392"/>
                  <a:gd name="T71" fmla="*/ 138 h 216"/>
                  <a:gd name="T72" fmla="*/ 111 w 392"/>
                  <a:gd name="T73" fmla="*/ 133 h 216"/>
                  <a:gd name="T74" fmla="*/ 92 w 392"/>
                  <a:gd name="T75" fmla="*/ 133 h 216"/>
                  <a:gd name="T76" fmla="*/ 92 w 392"/>
                  <a:gd name="T77" fmla="*/ 133 h 216"/>
                  <a:gd name="T78" fmla="*/ 78 w 392"/>
                  <a:gd name="T79" fmla="*/ 129 h 216"/>
                  <a:gd name="T80" fmla="*/ 78 w 392"/>
                  <a:gd name="T81" fmla="*/ 129 h 216"/>
                  <a:gd name="T82" fmla="*/ 78 w 392"/>
                  <a:gd name="T83" fmla="*/ 129 h 216"/>
                  <a:gd name="T84" fmla="*/ 69 w 392"/>
                  <a:gd name="T85" fmla="*/ 138 h 216"/>
                  <a:gd name="T86" fmla="*/ 60 w 392"/>
                  <a:gd name="T87" fmla="*/ 133 h 216"/>
                  <a:gd name="T88" fmla="*/ 55 w 392"/>
                  <a:gd name="T89" fmla="*/ 138 h 216"/>
                  <a:gd name="T90" fmla="*/ 51 w 392"/>
                  <a:gd name="T91" fmla="*/ 138 h 216"/>
                  <a:gd name="T92" fmla="*/ 42 w 392"/>
                  <a:gd name="T93" fmla="*/ 152 h 216"/>
                  <a:gd name="T94" fmla="*/ 32 w 392"/>
                  <a:gd name="T95" fmla="*/ 152 h 216"/>
                  <a:gd name="T96" fmla="*/ 23 w 392"/>
                  <a:gd name="T97" fmla="*/ 152 h 216"/>
                  <a:gd name="T98" fmla="*/ 23 w 392"/>
                  <a:gd name="T99" fmla="*/ 147 h 216"/>
                  <a:gd name="T100" fmla="*/ 0 w 392"/>
                  <a:gd name="T101" fmla="*/ 143 h 216"/>
                  <a:gd name="T102" fmla="*/ 0 w 392"/>
                  <a:gd name="T103" fmla="*/ 143 h 216"/>
                  <a:gd name="T104" fmla="*/ 0 w 392"/>
                  <a:gd name="T105" fmla="*/ 120 h 216"/>
                  <a:gd name="T106" fmla="*/ 32 w 392"/>
                  <a:gd name="T107" fmla="*/ 69 h 216"/>
                  <a:gd name="T108" fmla="*/ 32 w 392"/>
                  <a:gd name="T109" fmla="*/ 55 h 216"/>
                  <a:gd name="T110" fmla="*/ 42 w 392"/>
                  <a:gd name="T111" fmla="*/ 55 h 216"/>
                  <a:gd name="T112" fmla="*/ 51 w 392"/>
                  <a:gd name="T113" fmla="*/ 46 h 216"/>
                  <a:gd name="T114" fmla="*/ 88 w 392"/>
                  <a:gd name="T115" fmla="*/ 32 h 216"/>
                  <a:gd name="T116" fmla="*/ 138 w 392"/>
                  <a:gd name="T117" fmla="*/ 32 h 216"/>
                  <a:gd name="T118" fmla="*/ 184 w 392"/>
                  <a:gd name="T119" fmla="*/ 46 h 216"/>
                  <a:gd name="T120" fmla="*/ 189 w 392"/>
                  <a:gd name="T121" fmla="*/ 32 h 216"/>
                  <a:gd name="T122" fmla="*/ 240 w 392"/>
                  <a:gd name="T12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2" h="216">
                    <a:moveTo>
                      <a:pt x="240" y="0"/>
                    </a:moveTo>
                    <a:lnTo>
                      <a:pt x="272" y="9"/>
                    </a:lnTo>
                    <a:lnTo>
                      <a:pt x="290" y="32"/>
                    </a:lnTo>
                    <a:lnTo>
                      <a:pt x="318" y="37"/>
                    </a:lnTo>
                    <a:lnTo>
                      <a:pt x="332" y="32"/>
                    </a:lnTo>
                    <a:lnTo>
                      <a:pt x="341" y="18"/>
                    </a:lnTo>
                    <a:lnTo>
                      <a:pt x="359" y="18"/>
                    </a:lnTo>
                    <a:lnTo>
                      <a:pt x="378" y="27"/>
                    </a:lnTo>
                    <a:lnTo>
                      <a:pt x="373" y="37"/>
                    </a:lnTo>
                    <a:lnTo>
                      <a:pt x="392" y="50"/>
                    </a:lnTo>
                    <a:lnTo>
                      <a:pt x="373" y="73"/>
                    </a:lnTo>
                    <a:lnTo>
                      <a:pt x="373" y="92"/>
                    </a:lnTo>
                    <a:lnTo>
                      <a:pt x="350" y="156"/>
                    </a:lnTo>
                    <a:lnTo>
                      <a:pt x="336" y="216"/>
                    </a:lnTo>
                    <a:lnTo>
                      <a:pt x="299" y="179"/>
                    </a:lnTo>
                    <a:lnTo>
                      <a:pt x="281" y="166"/>
                    </a:lnTo>
                    <a:lnTo>
                      <a:pt x="253" y="152"/>
                    </a:lnTo>
                    <a:lnTo>
                      <a:pt x="253" y="152"/>
                    </a:lnTo>
                    <a:lnTo>
                      <a:pt x="249" y="152"/>
                    </a:lnTo>
                    <a:lnTo>
                      <a:pt x="240" y="152"/>
                    </a:lnTo>
                    <a:lnTo>
                      <a:pt x="226" y="147"/>
                    </a:lnTo>
                    <a:lnTo>
                      <a:pt x="221" y="147"/>
                    </a:lnTo>
                    <a:lnTo>
                      <a:pt x="207" y="147"/>
                    </a:lnTo>
                    <a:lnTo>
                      <a:pt x="194" y="147"/>
                    </a:lnTo>
                    <a:lnTo>
                      <a:pt x="194" y="143"/>
                    </a:lnTo>
                    <a:lnTo>
                      <a:pt x="194" y="143"/>
                    </a:lnTo>
                    <a:lnTo>
                      <a:pt x="194" y="133"/>
                    </a:lnTo>
                    <a:lnTo>
                      <a:pt x="189" y="143"/>
                    </a:lnTo>
                    <a:lnTo>
                      <a:pt x="171" y="129"/>
                    </a:lnTo>
                    <a:lnTo>
                      <a:pt x="161" y="138"/>
                    </a:lnTo>
                    <a:lnTo>
                      <a:pt x="148" y="143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24" y="133"/>
                    </a:lnTo>
                    <a:lnTo>
                      <a:pt x="120" y="138"/>
                    </a:lnTo>
                    <a:lnTo>
                      <a:pt x="111" y="13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69" y="138"/>
                    </a:lnTo>
                    <a:lnTo>
                      <a:pt x="60" y="133"/>
                    </a:lnTo>
                    <a:lnTo>
                      <a:pt x="55" y="138"/>
                    </a:lnTo>
                    <a:lnTo>
                      <a:pt x="51" y="138"/>
                    </a:lnTo>
                    <a:lnTo>
                      <a:pt x="42" y="152"/>
                    </a:lnTo>
                    <a:lnTo>
                      <a:pt x="32" y="152"/>
                    </a:lnTo>
                    <a:lnTo>
                      <a:pt x="23" y="152"/>
                    </a:lnTo>
                    <a:lnTo>
                      <a:pt x="23" y="147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20"/>
                    </a:lnTo>
                    <a:lnTo>
                      <a:pt x="32" y="69"/>
                    </a:lnTo>
                    <a:lnTo>
                      <a:pt x="32" y="55"/>
                    </a:lnTo>
                    <a:lnTo>
                      <a:pt x="42" y="55"/>
                    </a:lnTo>
                    <a:lnTo>
                      <a:pt x="51" y="46"/>
                    </a:lnTo>
                    <a:lnTo>
                      <a:pt x="88" y="32"/>
                    </a:lnTo>
                    <a:lnTo>
                      <a:pt x="138" y="32"/>
                    </a:lnTo>
                    <a:lnTo>
                      <a:pt x="184" y="46"/>
                    </a:lnTo>
                    <a:lnTo>
                      <a:pt x="189" y="32"/>
                    </a:lnTo>
                    <a:lnTo>
                      <a:pt x="240" y="0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2742237" y="3644610"/>
                <a:ext cx="271071" cy="309340"/>
              </a:xfrm>
              <a:custGeom>
                <a:avLst/>
                <a:gdLst>
                  <a:gd name="T0" fmla="*/ 55 w 170"/>
                  <a:gd name="T1" fmla="*/ 0 h 194"/>
                  <a:gd name="T2" fmla="*/ 0 w 170"/>
                  <a:gd name="T3" fmla="*/ 69 h 194"/>
                  <a:gd name="T4" fmla="*/ 5 w 170"/>
                  <a:gd name="T5" fmla="*/ 74 h 194"/>
                  <a:gd name="T6" fmla="*/ 0 w 170"/>
                  <a:gd name="T7" fmla="*/ 79 h 194"/>
                  <a:gd name="T8" fmla="*/ 5 w 170"/>
                  <a:gd name="T9" fmla="*/ 102 h 194"/>
                  <a:gd name="T10" fmla="*/ 9 w 170"/>
                  <a:gd name="T11" fmla="*/ 115 h 194"/>
                  <a:gd name="T12" fmla="*/ 0 w 170"/>
                  <a:gd name="T13" fmla="*/ 125 h 194"/>
                  <a:gd name="T14" fmla="*/ 0 w 170"/>
                  <a:gd name="T15" fmla="*/ 125 h 194"/>
                  <a:gd name="T16" fmla="*/ 32 w 170"/>
                  <a:gd name="T17" fmla="*/ 134 h 194"/>
                  <a:gd name="T18" fmla="*/ 41 w 170"/>
                  <a:gd name="T19" fmla="*/ 143 h 194"/>
                  <a:gd name="T20" fmla="*/ 41 w 170"/>
                  <a:gd name="T21" fmla="*/ 152 h 194"/>
                  <a:gd name="T22" fmla="*/ 51 w 170"/>
                  <a:gd name="T23" fmla="*/ 162 h 194"/>
                  <a:gd name="T24" fmla="*/ 51 w 170"/>
                  <a:gd name="T25" fmla="*/ 166 h 194"/>
                  <a:gd name="T26" fmla="*/ 55 w 170"/>
                  <a:gd name="T27" fmla="*/ 171 h 194"/>
                  <a:gd name="T28" fmla="*/ 64 w 170"/>
                  <a:gd name="T29" fmla="*/ 171 h 194"/>
                  <a:gd name="T30" fmla="*/ 69 w 170"/>
                  <a:gd name="T31" fmla="*/ 180 h 194"/>
                  <a:gd name="T32" fmla="*/ 92 w 170"/>
                  <a:gd name="T33" fmla="*/ 189 h 194"/>
                  <a:gd name="T34" fmla="*/ 101 w 170"/>
                  <a:gd name="T35" fmla="*/ 194 h 194"/>
                  <a:gd name="T36" fmla="*/ 138 w 170"/>
                  <a:gd name="T37" fmla="*/ 189 h 194"/>
                  <a:gd name="T38" fmla="*/ 133 w 170"/>
                  <a:gd name="T39" fmla="*/ 148 h 194"/>
                  <a:gd name="T40" fmla="*/ 161 w 170"/>
                  <a:gd name="T41" fmla="*/ 111 h 194"/>
                  <a:gd name="T42" fmla="*/ 170 w 170"/>
                  <a:gd name="T43" fmla="*/ 42 h 194"/>
                  <a:gd name="T44" fmla="*/ 55 w 170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194">
                    <a:moveTo>
                      <a:pt x="55" y="0"/>
                    </a:moveTo>
                    <a:lnTo>
                      <a:pt x="0" y="69"/>
                    </a:lnTo>
                    <a:lnTo>
                      <a:pt x="5" y="74"/>
                    </a:lnTo>
                    <a:lnTo>
                      <a:pt x="0" y="79"/>
                    </a:lnTo>
                    <a:lnTo>
                      <a:pt x="5" y="102"/>
                    </a:lnTo>
                    <a:lnTo>
                      <a:pt x="9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2" y="134"/>
                    </a:lnTo>
                    <a:lnTo>
                      <a:pt x="41" y="143"/>
                    </a:lnTo>
                    <a:lnTo>
                      <a:pt x="41" y="152"/>
                    </a:lnTo>
                    <a:lnTo>
                      <a:pt x="51" y="162"/>
                    </a:lnTo>
                    <a:lnTo>
                      <a:pt x="51" y="166"/>
                    </a:lnTo>
                    <a:lnTo>
                      <a:pt x="55" y="171"/>
                    </a:lnTo>
                    <a:lnTo>
                      <a:pt x="64" y="171"/>
                    </a:lnTo>
                    <a:lnTo>
                      <a:pt x="69" y="180"/>
                    </a:lnTo>
                    <a:lnTo>
                      <a:pt x="92" y="189"/>
                    </a:lnTo>
                    <a:lnTo>
                      <a:pt x="101" y="194"/>
                    </a:lnTo>
                    <a:lnTo>
                      <a:pt x="138" y="189"/>
                    </a:lnTo>
                    <a:lnTo>
                      <a:pt x="133" y="148"/>
                    </a:lnTo>
                    <a:lnTo>
                      <a:pt x="161" y="111"/>
                    </a:lnTo>
                    <a:lnTo>
                      <a:pt x="170" y="4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97"/>
              <p:cNvSpPr>
                <a:spLocks/>
              </p:cNvSpPr>
              <p:nvPr/>
            </p:nvSpPr>
            <p:spPr bwMode="auto">
              <a:xfrm>
                <a:off x="4438821" y="5122744"/>
                <a:ext cx="417768" cy="470388"/>
              </a:xfrm>
              <a:custGeom>
                <a:avLst/>
                <a:gdLst>
                  <a:gd name="T0" fmla="*/ 0 w 262"/>
                  <a:gd name="T1" fmla="*/ 179 h 295"/>
                  <a:gd name="T2" fmla="*/ 32 w 262"/>
                  <a:gd name="T3" fmla="*/ 87 h 295"/>
                  <a:gd name="T4" fmla="*/ 32 w 262"/>
                  <a:gd name="T5" fmla="*/ 55 h 295"/>
                  <a:gd name="T6" fmla="*/ 92 w 262"/>
                  <a:gd name="T7" fmla="*/ 0 h 295"/>
                  <a:gd name="T8" fmla="*/ 101 w 262"/>
                  <a:gd name="T9" fmla="*/ 0 h 295"/>
                  <a:gd name="T10" fmla="*/ 110 w 262"/>
                  <a:gd name="T11" fmla="*/ 13 h 295"/>
                  <a:gd name="T12" fmla="*/ 119 w 262"/>
                  <a:gd name="T13" fmla="*/ 13 h 295"/>
                  <a:gd name="T14" fmla="*/ 119 w 262"/>
                  <a:gd name="T15" fmla="*/ 32 h 295"/>
                  <a:gd name="T16" fmla="*/ 138 w 262"/>
                  <a:gd name="T17" fmla="*/ 41 h 295"/>
                  <a:gd name="T18" fmla="*/ 142 w 262"/>
                  <a:gd name="T19" fmla="*/ 50 h 295"/>
                  <a:gd name="T20" fmla="*/ 156 w 262"/>
                  <a:gd name="T21" fmla="*/ 50 h 295"/>
                  <a:gd name="T22" fmla="*/ 156 w 262"/>
                  <a:gd name="T23" fmla="*/ 60 h 295"/>
                  <a:gd name="T24" fmla="*/ 165 w 262"/>
                  <a:gd name="T25" fmla="*/ 60 h 295"/>
                  <a:gd name="T26" fmla="*/ 179 w 262"/>
                  <a:gd name="T27" fmla="*/ 69 h 295"/>
                  <a:gd name="T28" fmla="*/ 188 w 262"/>
                  <a:gd name="T29" fmla="*/ 78 h 295"/>
                  <a:gd name="T30" fmla="*/ 188 w 262"/>
                  <a:gd name="T31" fmla="*/ 96 h 295"/>
                  <a:gd name="T32" fmla="*/ 193 w 262"/>
                  <a:gd name="T33" fmla="*/ 106 h 295"/>
                  <a:gd name="T34" fmla="*/ 202 w 262"/>
                  <a:gd name="T35" fmla="*/ 96 h 295"/>
                  <a:gd name="T36" fmla="*/ 211 w 262"/>
                  <a:gd name="T37" fmla="*/ 96 h 295"/>
                  <a:gd name="T38" fmla="*/ 262 w 262"/>
                  <a:gd name="T39" fmla="*/ 138 h 295"/>
                  <a:gd name="T40" fmla="*/ 257 w 262"/>
                  <a:gd name="T41" fmla="*/ 142 h 295"/>
                  <a:gd name="T42" fmla="*/ 225 w 262"/>
                  <a:gd name="T43" fmla="*/ 133 h 295"/>
                  <a:gd name="T44" fmla="*/ 211 w 262"/>
                  <a:gd name="T45" fmla="*/ 152 h 295"/>
                  <a:gd name="T46" fmla="*/ 225 w 262"/>
                  <a:gd name="T47" fmla="*/ 166 h 295"/>
                  <a:gd name="T48" fmla="*/ 230 w 262"/>
                  <a:gd name="T49" fmla="*/ 175 h 295"/>
                  <a:gd name="T50" fmla="*/ 225 w 262"/>
                  <a:gd name="T51" fmla="*/ 193 h 295"/>
                  <a:gd name="T52" fmla="*/ 234 w 262"/>
                  <a:gd name="T53" fmla="*/ 212 h 295"/>
                  <a:gd name="T54" fmla="*/ 156 w 262"/>
                  <a:gd name="T55" fmla="*/ 235 h 295"/>
                  <a:gd name="T56" fmla="*/ 133 w 262"/>
                  <a:gd name="T57" fmla="*/ 244 h 295"/>
                  <a:gd name="T58" fmla="*/ 128 w 262"/>
                  <a:gd name="T59" fmla="*/ 248 h 295"/>
                  <a:gd name="T60" fmla="*/ 119 w 262"/>
                  <a:gd name="T61" fmla="*/ 253 h 295"/>
                  <a:gd name="T62" fmla="*/ 96 w 262"/>
                  <a:gd name="T63" fmla="*/ 267 h 295"/>
                  <a:gd name="T64" fmla="*/ 64 w 262"/>
                  <a:gd name="T65" fmla="*/ 295 h 295"/>
                  <a:gd name="T66" fmla="*/ 64 w 262"/>
                  <a:gd name="T67" fmla="*/ 285 h 295"/>
                  <a:gd name="T68" fmla="*/ 73 w 262"/>
                  <a:gd name="T69" fmla="*/ 272 h 295"/>
                  <a:gd name="T70" fmla="*/ 55 w 262"/>
                  <a:gd name="T71" fmla="*/ 272 h 295"/>
                  <a:gd name="T72" fmla="*/ 46 w 262"/>
                  <a:gd name="T73" fmla="*/ 258 h 295"/>
                  <a:gd name="T74" fmla="*/ 46 w 262"/>
                  <a:gd name="T75" fmla="*/ 258 h 295"/>
                  <a:gd name="T76" fmla="*/ 46 w 262"/>
                  <a:gd name="T77" fmla="*/ 258 h 295"/>
                  <a:gd name="T78" fmla="*/ 46 w 262"/>
                  <a:gd name="T79" fmla="*/ 225 h 295"/>
                  <a:gd name="T80" fmla="*/ 36 w 262"/>
                  <a:gd name="T81" fmla="*/ 198 h 295"/>
                  <a:gd name="T82" fmla="*/ 18 w 262"/>
                  <a:gd name="T83" fmla="*/ 179 h 295"/>
                  <a:gd name="T84" fmla="*/ 4 w 262"/>
                  <a:gd name="T85" fmla="*/ 179 h 295"/>
                  <a:gd name="T86" fmla="*/ 0 w 262"/>
                  <a:gd name="T87" fmla="*/ 17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295">
                    <a:moveTo>
                      <a:pt x="0" y="179"/>
                    </a:moveTo>
                    <a:lnTo>
                      <a:pt x="32" y="87"/>
                    </a:lnTo>
                    <a:lnTo>
                      <a:pt x="32" y="55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10" y="13"/>
                    </a:lnTo>
                    <a:lnTo>
                      <a:pt x="119" y="13"/>
                    </a:lnTo>
                    <a:lnTo>
                      <a:pt x="119" y="32"/>
                    </a:lnTo>
                    <a:lnTo>
                      <a:pt x="138" y="41"/>
                    </a:lnTo>
                    <a:lnTo>
                      <a:pt x="142" y="50"/>
                    </a:lnTo>
                    <a:lnTo>
                      <a:pt x="156" y="50"/>
                    </a:lnTo>
                    <a:lnTo>
                      <a:pt x="156" y="60"/>
                    </a:lnTo>
                    <a:lnTo>
                      <a:pt x="165" y="60"/>
                    </a:lnTo>
                    <a:lnTo>
                      <a:pt x="179" y="69"/>
                    </a:lnTo>
                    <a:lnTo>
                      <a:pt x="188" y="78"/>
                    </a:lnTo>
                    <a:lnTo>
                      <a:pt x="188" y="96"/>
                    </a:lnTo>
                    <a:lnTo>
                      <a:pt x="193" y="106"/>
                    </a:lnTo>
                    <a:lnTo>
                      <a:pt x="202" y="96"/>
                    </a:lnTo>
                    <a:lnTo>
                      <a:pt x="211" y="96"/>
                    </a:lnTo>
                    <a:lnTo>
                      <a:pt x="262" y="138"/>
                    </a:lnTo>
                    <a:lnTo>
                      <a:pt x="257" y="142"/>
                    </a:lnTo>
                    <a:lnTo>
                      <a:pt x="225" y="133"/>
                    </a:lnTo>
                    <a:lnTo>
                      <a:pt x="211" y="152"/>
                    </a:lnTo>
                    <a:lnTo>
                      <a:pt x="225" y="166"/>
                    </a:lnTo>
                    <a:lnTo>
                      <a:pt x="230" y="175"/>
                    </a:lnTo>
                    <a:lnTo>
                      <a:pt x="225" y="193"/>
                    </a:lnTo>
                    <a:lnTo>
                      <a:pt x="234" y="212"/>
                    </a:lnTo>
                    <a:lnTo>
                      <a:pt x="156" y="235"/>
                    </a:lnTo>
                    <a:lnTo>
                      <a:pt x="133" y="244"/>
                    </a:lnTo>
                    <a:lnTo>
                      <a:pt x="128" y="248"/>
                    </a:lnTo>
                    <a:lnTo>
                      <a:pt x="119" y="253"/>
                    </a:lnTo>
                    <a:lnTo>
                      <a:pt x="96" y="267"/>
                    </a:lnTo>
                    <a:lnTo>
                      <a:pt x="64" y="295"/>
                    </a:lnTo>
                    <a:lnTo>
                      <a:pt x="64" y="285"/>
                    </a:lnTo>
                    <a:lnTo>
                      <a:pt x="73" y="272"/>
                    </a:lnTo>
                    <a:lnTo>
                      <a:pt x="55" y="272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6" y="225"/>
                    </a:lnTo>
                    <a:lnTo>
                      <a:pt x="36" y="198"/>
                    </a:lnTo>
                    <a:lnTo>
                      <a:pt x="18" y="179"/>
                    </a:lnTo>
                    <a:lnTo>
                      <a:pt x="4" y="17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98"/>
              <p:cNvSpPr>
                <a:spLocks/>
              </p:cNvSpPr>
              <p:nvPr/>
            </p:nvSpPr>
            <p:spPr bwMode="auto">
              <a:xfrm>
                <a:off x="1471392" y="4711354"/>
                <a:ext cx="264693" cy="248747"/>
              </a:xfrm>
              <a:custGeom>
                <a:avLst/>
                <a:gdLst>
                  <a:gd name="T0" fmla="*/ 83 w 166"/>
                  <a:gd name="T1" fmla="*/ 0 h 156"/>
                  <a:gd name="T2" fmla="*/ 106 w 166"/>
                  <a:gd name="T3" fmla="*/ 9 h 156"/>
                  <a:gd name="T4" fmla="*/ 106 w 166"/>
                  <a:gd name="T5" fmla="*/ 13 h 156"/>
                  <a:gd name="T6" fmla="*/ 125 w 166"/>
                  <a:gd name="T7" fmla="*/ 18 h 156"/>
                  <a:gd name="T8" fmla="*/ 129 w 166"/>
                  <a:gd name="T9" fmla="*/ 36 h 156"/>
                  <a:gd name="T10" fmla="*/ 134 w 166"/>
                  <a:gd name="T11" fmla="*/ 55 h 156"/>
                  <a:gd name="T12" fmla="*/ 166 w 166"/>
                  <a:gd name="T13" fmla="*/ 124 h 156"/>
                  <a:gd name="T14" fmla="*/ 148 w 166"/>
                  <a:gd name="T15" fmla="*/ 119 h 156"/>
                  <a:gd name="T16" fmla="*/ 134 w 166"/>
                  <a:gd name="T17" fmla="*/ 129 h 156"/>
                  <a:gd name="T18" fmla="*/ 125 w 166"/>
                  <a:gd name="T19" fmla="*/ 124 h 156"/>
                  <a:gd name="T20" fmla="*/ 83 w 166"/>
                  <a:gd name="T21" fmla="*/ 156 h 156"/>
                  <a:gd name="T22" fmla="*/ 74 w 166"/>
                  <a:gd name="T23" fmla="*/ 133 h 156"/>
                  <a:gd name="T24" fmla="*/ 46 w 166"/>
                  <a:gd name="T25" fmla="*/ 133 h 156"/>
                  <a:gd name="T26" fmla="*/ 46 w 166"/>
                  <a:gd name="T27" fmla="*/ 129 h 156"/>
                  <a:gd name="T28" fmla="*/ 42 w 166"/>
                  <a:gd name="T29" fmla="*/ 110 h 156"/>
                  <a:gd name="T30" fmla="*/ 23 w 166"/>
                  <a:gd name="T31" fmla="*/ 92 h 156"/>
                  <a:gd name="T32" fmla="*/ 19 w 166"/>
                  <a:gd name="T33" fmla="*/ 92 h 156"/>
                  <a:gd name="T34" fmla="*/ 10 w 166"/>
                  <a:gd name="T35" fmla="*/ 92 h 156"/>
                  <a:gd name="T36" fmla="*/ 5 w 166"/>
                  <a:gd name="T37" fmla="*/ 87 h 156"/>
                  <a:gd name="T38" fmla="*/ 0 w 166"/>
                  <a:gd name="T39" fmla="*/ 78 h 156"/>
                  <a:gd name="T40" fmla="*/ 56 w 166"/>
                  <a:gd name="T41" fmla="*/ 46 h 156"/>
                  <a:gd name="T42" fmla="*/ 65 w 166"/>
                  <a:gd name="T43" fmla="*/ 36 h 156"/>
                  <a:gd name="T44" fmla="*/ 69 w 166"/>
                  <a:gd name="T45" fmla="*/ 18 h 156"/>
                  <a:gd name="T46" fmla="*/ 79 w 166"/>
                  <a:gd name="T47" fmla="*/ 9 h 156"/>
                  <a:gd name="T48" fmla="*/ 83 w 166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6" h="156">
                    <a:moveTo>
                      <a:pt x="83" y="0"/>
                    </a:moveTo>
                    <a:lnTo>
                      <a:pt x="106" y="9"/>
                    </a:lnTo>
                    <a:lnTo>
                      <a:pt x="106" y="13"/>
                    </a:lnTo>
                    <a:lnTo>
                      <a:pt x="125" y="18"/>
                    </a:lnTo>
                    <a:lnTo>
                      <a:pt x="129" y="36"/>
                    </a:lnTo>
                    <a:lnTo>
                      <a:pt x="134" y="55"/>
                    </a:lnTo>
                    <a:lnTo>
                      <a:pt x="166" y="124"/>
                    </a:lnTo>
                    <a:lnTo>
                      <a:pt x="148" y="119"/>
                    </a:lnTo>
                    <a:lnTo>
                      <a:pt x="134" y="129"/>
                    </a:lnTo>
                    <a:lnTo>
                      <a:pt x="125" y="124"/>
                    </a:lnTo>
                    <a:lnTo>
                      <a:pt x="83" y="156"/>
                    </a:lnTo>
                    <a:lnTo>
                      <a:pt x="74" y="133"/>
                    </a:lnTo>
                    <a:lnTo>
                      <a:pt x="46" y="133"/>
                    </a:lnTo>
                    <a:lnTo>
                      <a:pt x="46" y="129"/>
                    </a:lnTo>
                    <a:lnTo>
                      <a:pt x="42" y="110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0" y="92"/>
                    </a:lnTo>
                    <a:lnTo>
                      <a:pt x="5" y="87"/>
                    </a:lnTo>
                    <a:lnTo>
                      <a:pt x="0" y="78"/>
                    </a:lnTo>
                    <a:lnTo>
                      <a:pt x="56" y="46"/>
                    </a:lnTo>
                    <a:lnTo>
                      <a:pt x="65" y="36"/>
                    </a:lnTo>
                    <a:lnTo>
                      <a:pt x="69" y="18"/>
                    </a:lnTo>
                    <a:lnTo>
                      <a:pt x="79" y="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99"/>
              <p:cNvSpPr>
                <a:spLocks/>
              </p:cNvSpPr>
              <p:nvPr/>
            </p:nvSpPr>
            <p:spPr bwMode="auto">
              <a:xfrm>
                <a:off x="3954083" y="3078550"/>
                <a:ext cx="505468" cy="523007"/>
              </a:xfrm>
              <a:custGeom>
                <a:avLst/>
                <a:gdLst>
                  <a:gd name="T0" fmla="*/ 175 w 317"/>
                  <a:gd name="T1" fmla="*/ 0 h 328"/>
                  <a:gd name="T2" fmla="*/ 198 w 317"/>
                  <a:gd name="T3" fmla="*/ 46 h 328"/>
                  <a:gd name="T4" fmla="*/ 294 w 317"/>
                  <a:gd name="T5" fmla="*/ 106 h 328"/>
                  <a:gd name="T6" fmla="*/ 294 w 317"/>
                  <a:gd name="T7" fmla="*/ 134 h 328"/>
                  <a:gd name="T8" fmla="*/ 317 w 317"/>
                  <a:gd name="T9" fmla="*/ 162 h 328"/>
                  <a:gd name="T10" fmla="*/ 253 w 317"/>
                  <a:gd name="T11" fmla="*/ 282 h 328"/>
                  <a:gd name="T12" fmla="*/ 262 w 317"/>
                  <a:gd name="T13" fmla="*/ 286 h 328"/>
                  <a:gd name="T14" fmla="*/ 271 w 317"/>
                  <a:gd name="T15" fmla="*/ 277 h 328"/>
                  <a:gd name="T16" fmla="*/ 294 w 317"/>
                  <a:gd name="T17" fmla="*/ 277 h 328"/>
                  <a:gd name="T18" fmla="*/ 290 w 317"/>
                  <a:gd name="T19" fmla="*/ 300 h 328"/>
                  <a:gd name="T20" fmla="*/ 262 w 317"/>
                  <a:gd name="T21" fmla="*/ 328 h 328"/>
                  <a:gd name="T22" fmla="*/ 170 w 317"/>
                  <a:gd name="T23" fmla="*/ 300 h 328"/>
                  <a:gd name="T24" fmla="*/ 129 w 317"/>
                  <a:gd name="T25" fmla="*/ 305 h 328"/>
                  <a:gd name="T26" fmla="*/ 106 w 317"/>
                  <a:gd name="T27" fmla="*/ 295 h 328"/>
                  <a:gd name="T28" fmla="*/ 41 w 317"/>
                  <a:gd name="T29" fmla="*/ 235 h 328"/>
                  <a:gd name="T30" fmla="*/ 60 w 317"/>
                  <a:gd name="T31" fmla="*/ 226 h 328"/>
                  <a:gd name="T32" fmla="*/ 0 w 317"/>
                  <a:gd name="T33" fmla="*/ 189 h 328"/>
                  <a:gd name="T34" fmla="*/ 4 w 317"/>
                  <a:gd name="T35" fmla="*/ 88 h 328"/>
                  <a:gd name="T36" fmla="*/ 27 w 317"/>
                  <a:gd name="T37" fmla="*/ 97 h 328"/>
                  <a:gd name="T38" fmla="*/ 41 w 317"/>
                  <a:gd name="T39" fmla="*/ 88 h 328"/>
                  <a:gd name="T40" fmla="*/ 55 w 317"/>
                  <a:gd name="T41" fmla="*/ 88 h 328"/>
                  <a:gd name="T42" fmla="*/ 64 w 317"/>
                  <a:gd name="T43" fmla="*/ 97 h 328"/>
                  <a:gd name="T44" fmla="*/ 73 w 317"/>
                  <a:gd name="T45" fmla="*/ 79 h 328"/>
                  <a:gd name="T46" fmla="*/ 83 w 317"/>
                  <a:gd name="T47" fmla="*/ 83 h 328"/>
                  <a:gd name="T48" fmla="*/ 138 w 317"/>
                  <a:gd name="T49" fmla="*/ 23 h 328"/>
                  <a:gd name="T50" fmla="*/ 161 w 317"/>
                  <a:gd name="T51" fmla="*/ 10 h 328"/>
                  <a:gd name="T52" fmla="*/ 165 w 317"/>
                  <a:gd name="T53" fmla="*/ 0 h 328"/>
                  <a:gd name="T54" fmla="*/ 175 w 317"/>
                  <a:gd name="T55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7" h="328">
                    <a:moveTo>
                      <a:pt x="175" y="0"/>
                    </a:moveTo>
                    <a:lnTo>
                      <a:pt x="198" y="46"/>
                    </a:lnTo>
                    <a:lnTo>
                      <a:pt x="294" y="106"/>
                    </a:lnTo>
                    <a:lnTo>
                      <a:pt x="294" y="134"/>
                    </a:lnTo>
                    <a:lnTo>
                      <a:pt x="317" y="162"/>
                    </a:lnTo>
                    <a:lnTo>
                      <a:pt x="253" y="282"/>
                    </a:lnTo>
                    <a:lnTo>
                      <a:pt x="262" y="286"/>
                    </a:lnTo>
                    <a:lnTo>
                      <a:pt x="271" y="277"/>
                    </a:lnTo>
                    <a:lnTo>
                      <a:pt x="294" y="277"/>
                    </a:lnTo>
                    <a:lnTo>
                      <a:pt x="290" y="300"/>
                    </a:lnTo>
                    <a:lnTo>
                      <a:pt x="262" y="328"/>
                    </a:lnTo>
                    <a:lnTo>
                      <a:pt x="170" y="300"/>
                    </a:lnTo>
                    <a:lnTo>
                      <a:pt x="129" y="305"/>
                    </a:lnTo>
                    <a:lnTo>
                      <a:pt x="106" y="295"/>
                    </a:lnTo>
                    <a:lnTo>
                      <a:pt x="41" y="235"/>
                    </a:lnTo>
                    <a:lnTo>
                      <a:pt x="60" y="226"/>
                    </a:lnTo>
                    <a:lnTo>
                      <a:pt x="0" y="189"/>
                    </a:lnTo>
                    <a:lnTo>
                      <a:pt x="4" y="88"/>
                    </a:lnTo>
                    <a:lnTo>
                      <a:pt x="27" y="97"/>
                    </a:lnTo>
                    <a:lnTo>
                      <a:pt x="41" y="88"/>
                    </a:lnTo>
                    <a:lnTo>
                      <a:pt x="55" y="88"/>
                    </a:lnTo>
                    <a:lnTo>
                      <a:pt x="64" y="97"/>
                    </a:lnTo>
                    <a:lnTo>
                      <a:pt x="73" y="79"/>
                    </a:lnTo>
                    <a:lnTo>
                      <a:pt x="83" y="83"/>
                    </a:lnTo>
                    <a:lnTo>
                      <a:pt x="138" y="23"/>
                    </a:lnTo>
                    <a:lnTo>
                      <a:pt x="161" y="10"/>
                    </a:lnTo>
                    <a:lnTo>
                      <a:pt x="165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100"/>
              <p:cNvSpPr>
                <a:spLocks/>
              </p:cNvSpPr>
              <p:nvPr/>
            </p:nvSpPr>
            <p:spPr bwMode="auto">
              <a:xfrm>
                <a:off x="6486204" y="2094722"/>
                <a:ext cx="543737" cy="419363"/>
              </a:xfrm>
              <a:custGeom>
                <a:avLst/>
                <a:gdLst>
                  <a:gd name="T0" fmla="*/ 106 w 341"/>
                  <a:gd name="T1" fmla="*/ 64 h 263"/>
                  <a:gd name="T2" fmla="*/ 175 w 341"/>
                  <a:gd name="T3" fmla="*/ 37 h 263"/>
                  <a:gd name="T4" fmla="*/ 341 w 341"/>
                  <a:gd name="T5" fmla="*/ 0 h 263"/>
                  <a:gd name="T6" fmla="*/ 332 w 341"/>
                  <a:gd name="T7" fmla="*/ 27 h 263"/>
                  <a:gd name="T8" fmla="*/ 332 w 341"/>
                  <a:gd name="T9" fmla="*/ 27 h 263"/>
                  <a:gd name="T10" fmla="*/ 341 w 341"/>
                  <a:gd name="T11" fmla="*/ 133 h 263"/>
                  <a:gd name="T12" fmla="*/ 143 w 341"/>
                  <a:gd name="T13" fmla="*/ 170 h 263"/>
                  <a:gd name="T14" fmla="*/ 138 w 341"/>
                  <a:gd name="T15" fmla="*/ 184 h 263"/>
                  <a:gd name="T16" fmla="*/ 138 w 341"/>
                  <a:gd name="T17" fmla="*/ 189 h 263"/>
                  <a:gd name="T18" fmla="*/ 129 w 341"/>
                  <a:gd name="T19" fmla="*/ 184 h 263"/>
                  <a:gd name="T20" fmla="*/ 120 w 341"/>
                  <a:gd name="T21" fmla="*/ 193 h 263"/>
                  <a:gd name="T22" fmla="*/ 106 w 341"/>
                  <a:gd name="T23" fmla="*/ 244 h 263"/>
                  <a:gd name="T24" fmla="*/ 92 w 341"/>
                  <a:gd name="T25" fmla="*/ 263 h 263"/>
                  <a:gd name="T26" fmla="*/ 32 w 341"/>
                  <a:gd name="T27" fmla="*/ 189 h 263"/>
                  <a:gd name="T28" fmla="*/ 0 w 341"/>
                  <a:gd name="T29" fmla="*/ 92 h 263"/>
                  <a:gd name="T30" fmla="*/ 106 w 341"/>
                  <a:gd name="T31" fmla="*/ 6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1" h="263">
                    <a:moveTo>
                      <a:pt x="106" y="64"/>
                    </a:moveTo>
                    <a:lnTo>
                      <a:pt x="175" y="37"/>
                    </a:lnTo>
                    <a:lnTo>
                      <a:pt x="341" y="0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41" y="133"/>
                    </a:lnTo>
                    <a:lnTo>
                      <a:pt x="143" y="170"/>
                    </a:lnTo>
                    <a:lnTo>
                      <a:pt x="138" y="184"/>
                    </a:lnTo>
                    <a:lnTo>
                      <a:pt x="138" y="189"/>
                    </a:lnTo>
                    <a:lnTo>
                      <a:pt x="129" y="184"/>
                    </a:lnTo>
                    <a:lnTo>
                      <a:pt x="120" y="193"/>
                    </a:lnTo>
                    <a:lnTo>
                      <a:pt x="106" y="244"/>
                    </a:lnTo>
                    <a:lnTo>
                      <a:pt x="92" y="263"/>
                    </a:lnTo>
                    <a:lnTo>
                      <a:pt x="32" y="189"/>
                    </a:lnTo>
                    <a:lnTo>
                      <a:pt x="0" y="92"/>
                    </a:lnTo>
                    <a:lnTo>
                      <a:pt x="106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101"/>
              <p:cNvSpPr>
                <a:spLocks/>
              </p:cNvSpPr>
              <p:nvPr/>
            </p:nvSpPr>
            <p:spPr bwMode="auto">
              <a:xfrm>
                <a:off x="5031988" y="5122744"/>
                <a:ext cx="515035" cy="580411"/>
              </a:xfrm>
              <a:custGeom>
                <a:avLst/>
                <a:gdLst>
                  <a:gd name="T0" fmla="*/ 125 w 323"/>
                  <a:gd name="T1" fmla="*/ 9 h 364"/>
                  <a:gd name="T2" fmla="*/ 152 w 323"/>
                  <a:gd name="T3" fmla="*/ 18 h 364"/>
                  <a:gd name="T4" fmla="*/ 203 w 323"/>
                  <a:gd name="T5" fmla="*/ 9 h 364"/>
                  <a:gd name="T6" fmla="*/ 235 w 323"/>
                  <a:gd name="T7" fmla="*/ 27 h 364"/>
                  <a:gd name="T8" fmla="*/ 258 w 323"/>
                  <a:gd name="T9" fmla="*/ 41 h 364"/>
                  <a:gd name="T10" fmla="*/ 295 w 323"/>
                  <a:gd name="T11" fmla="*/ 41 h 364"/>
                  <a:gd name="T12" fmla="*/ 295 w 323"/>
                  <a:gd name="T13" fmla="*/ 46 h 364"/>
                  <a:gd name="T14" fmla="*/ 295 w 323"/>
                  <a:gd name="T15" fmla="*/ 50 h 364"/>
                  <a:gd name="T16" fmla="*/ 263 w 323"/>
                  <a:gd name="T17" fmla="*/ 161 h 364"/>
                  <a:gd name="T18" fmla="*/ 245 w 323"/>
                  <a:gd name="T19" fmla="*/ 179 h 364"/>
                  <a:gd name="T20" fmla="*/ 263 w 323"/>
                  <a:gd name="T21" fmla="*/ 212 h 364"/>
                  <a:gd name="T22" fmla="*/ 281 w 323"/>
                  <a:gd name="T23" fmla="*/ 216 h 364"/>
                  <a:gd name="T24" fmla="*/ 300 w 323"/>
                  <a:gd name="T25" fmla="*/ 230 h 364"/>
                  <a:gd name="T26" fmla="*/ 323 w 323"/>
                  <a:gd name="T27" fmla="*/ 276 h 364"/>
                  <a:gd name="T28" fmla="*/ 314 w 323"/>
                  <a:gd name="T29" fmla="*/ 331 h 364"/>
                  <a:gd name="T30" fmla="*/ 268 w 323"/>
                  <a:gd name="T31" fmla="*/ 364 h 364"/>
                  <a:gd name="T32" fmla="*/ 258 w 323"/>
                  <a:gd name="T33" fmla="*/ 364 h 364"/>
                  <a:gd name="T34" fmla="*/ 231 w 323"/>
                  <a:gd name="T35" fmla="*/ 354 h 364"/>
                  <a:gd name="T36" fmla="*/ 231 w 323"/>
                  <a:gd name="T37" fmla="*/ 336 h 364"/>
                  <a:gd name="T38" fmla="*/ 208 w 323"/>
                  <a:gd name="T39" fmla="*/ 318 h 364"/>
                  <a:gd name="T40" fmla="*/ 171 w 323"/>
                  <a:gd name="T41" fmla="*/ 308 h 364"/>
                  <a:gd name="T42" fmla="*/ 152 w 323"/>
                  <a:gd name="T43" fmla="*/ 313 h 364"/>
                  <a:gd name="T44" fmla="*/ 116 w 323"/>
                  <a:gd name="T45" fmla="*/ 331 h 364"/>
                  <a:gd name="T46" fmla="*/ 93 w 323"/>
                  <a:gd name="T47" fmla="*/ 341 h 364"/>
                  <a:gd name="T48" fmla="*/ 83 w 323"/>
                  <a:gd name="T49" fmla="*/ 331 h 364"/>
                  <a:gd name="T50" fmla="*/ 47 w 323"/>
                  <a:gd name="T51" fmla="*/ 350 h 364"/>
                  <a:gd name="T52" fmla="*/ 14 w 323"/>
                  <a:gd name="T53" fmla="*/ 331 h 364"/>
                  <a:gd name="T54" fmla="*/ 5 w 323"/>
                  <a:gd name="T55" fmla="*/ 295 h 364"/>
                  <a:gd name="T56" fmla="*/ 33 w 323"/>
                  <a:gd name="T57" fmla="*/ 216 h 364"/>
                  <a:gd name="T58" fmla="*/ 33 w 323"/>
                  <a:gd name="T59" fmla="*/ 179 h 364"/>
                  <a:gd name="T60" fmla="*/ 37 w 323"/>
                  <a:gd name="T61" fmla="*/ 161 h 364"/>
                  <a:gd name="T62" fmla="*/ 42 w 323"/>
                  <a:gd name="T63" fmla="*/ 138 h 364"/>
                  <a:gd name="T64" fmla="*/ 0 w 323"/>
                  <a:gd name="T65" fmla="*/ 115 h 364"/>
                  <a:gd name="T66" fmla="*/ 19 w 323"/>
                  <a:gd name="T67" fmla="*/ 96 h 364"/>
                  <a:gd name="T68" fmla="*/ 51 w 323"/>
                  <a:gd name="T69" fmla="*/ 60 h 364"/>
                  <a:gd name="T70" fmla="*/ 93 w 323"/>
                  <a:gd name="T71" fmla="*/ 41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3" h="364">
                    <a:moveTo>
                      <a:pt x="83" y="0"/>
                    </a:moveTo>
                    <a:lnTo>
                      <a:pt x="125" y="9"/>
                    </a:lnTo>
                    <a:lnTo>
                      <a:pt x="139" y="18"/>
                    </a:lnTo>
                    <a:lnTo>
                      <a:pt x="152" y="18"/>
                    </a:lnTo>
                    <a:lnTo>
                      <a:pt x="171" y="9"/>
                    </a:lnTo>
                    <a:lnTo>
                      <a:pt x="203" y="9"/>
                    </a:lnTo>
                    <a:lnTo>
                      <a:pt x="221" y="27"/>
                    </a:lnTo>
                    <a:lnTo>
                      <a:pt x="235" y="27"/>
                    </a:lnTo>
                    <a:lnTo>
                      <a:pt x="240" y="27"/>
                    </a:lnTo>
                    <a:lnTo>
                      <a:pt x="258" y="41"/>
                    </a:lnTo>
                    <a:lnTo>
                      <a:pt x="281" y="41"/>
                    </a:lnTo>
                    <a:lnTo>
                      <a:pt x="295" y="41"/>
                    </a:lnTo>
                    <a:lnTo>
                      <a:pt x="300" y="46"/>
                    </a:lnTo>
                    <a:lnTo>
                      <a:pt x="295" y="46"/>
                    </a:lnTo>
                    <a:lnTo>
                      <a:pt x="295" y="50"/>
                    </a:lnTo>
                    <a:lnTo>
                      <a:pt x="295" y="50"/>
                    </a:lnTo>
                    <a:lnTo>
                      <a:pt x="268" y="119"/>
                    </a:lnTo>
                    <a:lnTo>
                      <a:pt x="263" y="161"/>
                    </a:lnTo>
                    <a:lnTo>
                      <a:pt x="249" y="179"/>
                    </a:lnTo>
                    <a:lnTo>
                      <a:pt x="245" y="179"/>
                    </a:lnTo>
                    <a:lnTo>
                      <a:pt x="245" y="184"/>
                    </a:lnTo>
                    <a:lnTo>
                      <a:pt x="263" y="212"/>
                    </a:lnTo>
                    <a:lnTo>
                      <a:pt x="281" y="216"/>
                    </a:lnTo>
                    <a:lnTo>
                      <a:pt x="281" y="216"/>
                    </a:lnTo>
                    <a:lnTo>
                      <a:pt x="291" y="216"/>
                    </a:lnTo>
                    <a:lnTo>
                      <a:pt x="300" y="230"/>
                    </a:lnTo>
                    <a:lnTo>
                      <a:pt x="318" y="244"/>
                    </a:lnTo>
                    <a:lnTo>
                      <a:pt x="323" y="276"/>
                    </a:lnTo>
                    <a:lnTo>
                      <a:pt x="318" y="318"/>
                    </a:lnTo>
                    <a:lnTo>
                      <a:pt x="314" y="331"/>
                    </a:lnTo>
                    <a:lnTo>
                      <a:pt x="286" y="341"/>
                    </a:lnTo>
                    <a:lnTo>
                      <a:pt x="268" y="364"/>
                    </a:lnTo>
                    <a:lnTo>
                      <a:pt x="263" y="364"/>
                    </a:lnTo>
                    <a:lnTo>
                      <a:pt x="258" y="364"/>
                    </a:lnTo>
                    <a:lnTo>
                      <a:pt x="245" y="364"/>
                    </a:lnTo>
                    <a:lnTo>
                      <a:pt x="231" y="354"/>
                    </a:lnTo>
                    <a:lnTo>
                      <a:pt x="226" y="341"/>
                    </a:lnTo>
                    <a:lnTo>
                      <a:pt x="231" y="336"/>
                    </a:lnTo>
                    <a:lnTo>
                      <a:pt x="221" y="313"/>
                    </a:lnTo>
                    <a:lnTo>
                      <a:pt x="208" y="318"/>
                    </a:lnTo>
                    <a:lnTo>
                      <a:pt x="185" y="313"/>
                    </a:lnTo>
                    <a:lnTo>
                      <a:pt x="171" y="308"/>
                    </a:lnTo>
                    <a:lnTo>
                      <a:pt x="166" y="308"/>
                    </a:lnTo>
                    <a:lnTo>
                      <a:pt x="152" y="313"/>
                    </a:lnTo>
                    <a:lnTo>
                      <a:pt x="139" y="331"/>
                    </a:lnTo>
                    <a:lnTo>
                      <a:pt x="116" y="331"/>
                    </a:lnTo>
                    <a:lnTo>
                      <a:pt x="106" y="345"/>
                    </a:lnTo>
                    <a:lnTo>
                      <a:pt x="93" y="341"/>
                    </a:lnTo>
                    <a:lnTo>
                      <a:pt x="88" y="331"/>
                    </a:lnTo>
                    <a:lnTo>
                      <a:pt x="83" y="331"/>
                    </a:lnTo>
                    <a:lnTo>
                      <a:pt x="56" y="354"/>
                    </a:lnTo>
                    <a:lnTo>
                      <a:pt x="47" y="350"/>
                    </a:lnTo>
                    <a:lnTo>
                      <a:pt x="33" y="327"/>
                    </a:lnTo>
                    <a:lnTo>
                      <a:pt x="14" y="331"/>
                    </a:lnTo>
                    <a:lnTo>
                      <a:pt x="5" y="308"/>
                    </a:lnTo>
                    <a:lnTo>
                      <a:pt x="5" y="295"/>
                    </a:lnTo>
                    <a:lnTo>
                      <a:pt x="42" y="230"/>
                    </a:lnTo>
                    <a:lnTo>
                      <a:pt x="33" y="216"/>
                    </a:lnTo>
                    <a:lnTo>
                      <a:pt x="47" y="175"/>
                    </a:lnTo>
                    <a:lnTo>
                      <a:pt x="33" y="179"/>
                    </a:lnTo>
                    <a:lnTo>
                      <a:pt x="24" y="175"/>
                    </a:lnTo>
                    <a:lnTo>
                      <a:pt x="37" y="161"/>
                    </a:lnTo>
                    <a:lnTo>
                      <a:pt x="33" y="156"/>
                    </a:lnTo>
                    <a:lnTo>
                      <a:pt x="42" y="138"/>
                    </a:lnTo>
                    <a:lnTo>
                      <a:pt x="28" y="119"/>
                    </a:lnTo>
                    <a:lnTo>
                      <a:pt x="0" y="115"/>
                    </a:lnTo>
                    <a:lnTo>
                      <a:pt x="10" y="110"/>
                    </a:lnTo>
                    <a:lnTo>
                      <a:pt x="19" y="96"/>
                    </a:lnTo>
                    <a:lnTo>
                      <a:pt x="19" y="92"/>
                    </a:lnTo>
                    <a:lnTo>
                      <a:pt x="51" y="60"/>
                    </a:lnTo>
                    <a:lnTo>
                      <a:pt x="60" y="55"/>
                    </a:lnTo>
                    <a:lnTo>
                      <a:pt x="93" y="4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102"/>
              <p:cNvSpPr>
                <a:spLocks/>
              </p:cNvSpPr>
              <p:nvPr/>
            </p:nvSpPr>
            <p:spPr bwMode="auto">
              <a:xfrm>
                <a:off x="7800100" y="2227069"/>
                <a:ext cx="346015" cy="403418"/>
              </a:xfrm>
              <a:custGeom>
                <a:avLst/>
                <a:gdLst>
                  <a:gd name="T0" fmla="*/ 134 w 217"/>
                  <a:gd name="T1" fmla="*/ 0 h 253"/>
                  <a:gd name="T2" fmla="*/ 143 w 217"/>
                  <a:gd name="T3" fmla="*/ 4 h 253"/>
                  <a:gd name="T4" fmla="*/ 157 w 217"/>
                  <a:gd name="T5" fmla="*/ 32 h 253"/>
                  <a:gd name="T6" fmla="*/ 171 w 217"/>
                  <a:gd name="T7" fmla="*/ 106 h 253"/>
                  <a:gd name="T8" fmla="*/ 180 w 217"/>
                  <a:gd name="T9" fmla="*/ 124 h 253"/>
                  <a:gd name="T10" fmla="*/ 198 w 217"/>
                  <a:gd name="T11" fmla="*/ 147 h 253"/>
                  <a:gd name="T12" fmla="*/ 217 w 217"/>
                  <a:gd name="T13" fmla="*/ 156 h 253"/>
                  <a:gd name="T14" fmla="*/ 166 w 217"/>
                  <a:gd name="T15" fmla="*/ 203 h 253"/>
                  <a:gd name="T16" fmla="*/ 152 w 217"/>
                  <a:gd name="T17" fmla="*/ 203 h 253"/>
                  <a:gd name="T18" fmla="*/ 129 w 217"/>
                  <a:gd name="T19" fmla="*/ 253 h 253"/>
                  <a:gd name="T20" fmla="*/ 111 w 217"/>
                  <a:gd name="T21" fmla="*/ 235 h 253"/>
                  <a:gd name="T22" fmla="*/ 97 w 217"/>
                  <a:gd name="T23" fmla="*/ 230 h 253"/>
                  <a:gd name="T24" fmla="*/ 60 w 217"/>
                  <a:gd name="T25" fmla="*/ 244 h 253"/>
                  <a:gd name="T26" fmla="*/ 46 w 217"/>
                  <a:gd name="T27" fmla="*/ 244 h 253"/>
                  <a:gd name="T28" fmla="*/ 0 w 217"/>
                  <a:gd name="T29" fmla="*/ 253 h 253"/>
                  <a:gd name="T30" fmla="*/ 88 w 217"/>
                  <a:gd name="T31" fmla="*/ 87 h 253"/>
                  <a:gd name="T32" fmla="*/ 134 w 217"/>
                  <a:gd name="T3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7" h="253">
                    <a:moveTo>
                      <a:pt x="134" y="0"/>
                    </a:moveTo>
                    <a:lnTo>
                      <a:pt x="143" y="4"/>
                    </a:lnTo>
                    <a:lnTo>
                      <a:pt x="157" y="32"/>
                    </a:lnTo>
                    <a:lnTo>
                      <a:pt x="171" y="106"/>
                    </a:lnTo>
                    <a:lnTo>
                      <a:pt x="180" y="124"/>
                    </a:lnTo>
                    <a:lnTo>
                      <a:pt x="198" y="147"/>
                    </a:lnTo>
                    <a:lnTo>
                      <a:pt x="217" y="156"/>
                    </a:lnTo>
                    <a:lnTo>
                      <a:pt x="166" y="203"/>
                    </a:lnTo>
                    <a:lnTo>
                      <a:pt x="152" y="203"/>
                    </a:lnTo>
                    <a:lnTo>
                      <a:pt x="129" y="253"/>
                    </a:lnTo>
                    <a:lnTo>
                      <a:pt x="111" y="235"/>
                    </a:lnTo>
                    <a:lnTo>
                      <a:pt x="97" y="230"/>
                    </a:lnTo>
                    <a:lnTo>
                      <a:pt x="60" y="244"/>
                    </a:lnTo>
                    <a:lnTo>
                      <a:pt x="46" y="244"/>
                    </a:lnTo>
                    <a:lnTo>
                      <a:pt x="0" y="253"/>
                    </a:lnTo>
                    <a:lnTo>
                      <a:pt x="88" y="8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103"/>
              <p:cNvSpPr>
                <a:spLocks/>
              </p:cNvSpPr>
              <p:nvPr/>
            </p:nvSpPr>
            <p:spPr bwMode="auto">
              <a:xfrm>
                <a:off x="7382332" y="4762379"/>
                <a:ext cx="248747" cy="154670"/>
              </a:xfrm>
              <a:custGeom>
                <a:avLst/>
                <a:gdLst>
                  <a:gd name="T0" fmla="*/ 0 w 156"/>
                  <a:gd name="T1" fmla="*/ 0 h 97"/>
                  <a:gd name="T2" fmla="*/ 60 w 156"/>
                  <a:gd name="T3" fmla="*/ 9 h 97"/>
                  <a:gd name="T4" fmla="*/ 101 w 156"/>
                  <a:gd name="T5" fmla="*/ 18 h 97"/>
                  <a:gd name="T6" fmla="*/ 156 w 156"/>
                  <a:gd name="T7" fmla="*/ 23 h 97"/>
                  <a:gd name="T8" fmla="*/ 124 w 156"/>
                  <a:gd name="T9" fmla="*/ 74 h 97"/>
                  <a:gd name="T10" fmla="*/ 124 w 156"/>
                  <a:gd name="T11" fmla="*/ 97 h 97"/>
                  <a:gd name="T12" fmla="*/ 110 w 156"/>
                  <a:gd name="T13" fmla="*/ 83 h 97"/>
                  <a:gd name="T14" fmla="*/ 110 w 156"/>
                  <a:gd name="T15" fmla="*/ 78 h 97"/>
                  <a:gd name="T16" fmla="*/ 101 w 156"/>
                  <a:gd name="T17" fmla="*/ 60 h 97"/>
                  <a:gd name="T18" fmla="*/ 78 w 156"/>
                  <a:gd name="T19" fmla="*/ 64 h 97"/>
                  <a:gd name="T20" fmla="*/ 69 w 156"/>
                  <a:gd name="T21" fmla="*/ 55 h 97"/>
                  <a:gd name="T22" fmla="*/ 51 w 156"/>
                  <a:gd name="T23" fmla="*/ 55 h 97"/>
                  <a:gd name="T24" fmla="*/ 18 w 156"/>
                  <a:gd name="T25" fmla="*/ 41 h 97"/>
                  <a:gd name="T26" fmla="*/ 14 w 156"/>
                  <a:gd name="T27" fmla="*/ 41 h 97"/>
                  <a:gd name="T28" fmla="*/ 14 w 156"/>
                  <a:gd name="T29" fmla="*/ 41 h 97"/>
                  <a:gd name="T30" fmla="*/ 14 w 156"/>
                  <a:gd name="T31" fmla="*/ 46 h 97"/>
                  <a:gd name="T32" fmla="*/ 0 w 156"/>
                  <a:gd name="T33" fmla="*/ 23 h 97"/>
                  <a:gd name="T34" fmla="*/ 9 w 156"/>
                  <a:gd name="T35" fmla="*/ 9 h 97"/>
                  <a:gd name="T36" fmla="*/ 0 w 156"/>
                  <a:gd name="T3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97">
                    <a:moveTo>
                      <a:pt x="0" y="0"/>
                    </a:moveTo>
                    <a:lnTo>
                      <a:pt x="60" y="9"/>
                    </a:lnTo>
                    <a:lnTo>
                      <a:pt x="101" y="18"/>
                    </a:lnTo>
                    <a:lnTo>
                      <a:pt x="156" y="23"/>
                    </a:lnTo>
                    <a:lnTo>
                      <a:pt x="124" y="74"/>
                    </a:lnTo>
                    <a:lnTo>
                      <a:pt x="124" y="97"/>
                    </a:lnTo>
                    <a:lnTo>
                      <a:pt x="110" y="83"/>
                    </a:lnTo>
                    <a:lnTo>
                      <a:pt x="110" y="78"/>
                    </a:lnTo>
                    <a:lnTo>
                      <a:pt x="101" y="60"/>
                    </a:lnTo>
                    <a:lnTo>
                      <a:pt x="78" y="64"/>
                    </a:lnTo>
                    <a:lnTo>
                      <a:pt x="69" y="55"/>
                    </a:lnTo>
                    <a:lnTo>
                      <a:pt x="51" y="55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0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104"/>
              <p:cNvSpPr>
                <a:spLocks/>
              </p:cNvSpPr>
              <p:nvPr/>
            </p:nvSpPr>
            <p:spPr bwMode="auto">
              <a:xfrm>
                <a:off x="7926068" y="4387663"/>
                <a:ext cx="146697" cy="169021"/>
              </a:xfrm>
              <a:custGeom>
                <a:avLst/>
                <a:gdLst>
                  <a:gd name="T0" fmla="*/ 4 w 92"/>
                  <a:gd name="T1" fmla="*/ 37 h 106"/>
                  <a:gd name="T2" fmla="*/ 27 w 92"/>
                  <a:gd name="T3" fmla="*/ 23 h 106"/>
                  <a:gd name="T4" fmla="*/ 32 w 92"/>
                  <a:gd name="T5" fmla="*/ 0 h 106"/>
                  <a:gd name="T6" fmla="*/ 92 w 92"/>
                  <a:gd name="T7" fmla="*/ 4 h 106"/>
                  <a:gd name="T8" fmla="*/ 50 w 92"/>
                  <a:gd name="T9" fmla="*/ 106 h 106"/>
                  <a:gd name="T10" fmla="*/ 0 w 92"/>
                  <a:gd name="T11" fmla="*/ 101 h 106"/>
                  <a:gd name="T12" fmla="*/ 0 w 92"/>
                  <a:gd name="T13" fmla="*/ 46 h 106"/>
                  <a:gd name="T14" fmla="*/ 4 w 92"/>
                  <a:gd name="T15" fmla="*/ 3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06">
                    <a:moveTo>
                      <a:pt x="4" y="37"/>
                    </a:moveTo>
                    <a:lnTo>
                      <a:pt x="27" y="23"/>
                    </a:lnTo>
                    <a:lnTo>
                      <a:pt x="32" y="0"/>
                    </a:lnTo>
                    <a:lnTo>
                      <a:pt x="92" y="4"/>
                    </a:lnTo>
                    <a:lnTo>
                      <a:pt x="50" y="106"/>
                    </a:lnTo>
                    <a:lnTo>
                      <a:pt x="0" y="101"/>
                    </a:lnTo>
                    <a:lnTo>
                      <a:pt x="0" y="46"/>
                    </a:lnTo>
                    <a:lnTo>
                      <a:pt x="4" y="37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2880961" y="3711580"/>
                <a:ext cx="411390" cy="550115"/>
              </a:xfrm>
              <a:custGeom>
                <a:avLst/>
                <a:gdLst>
                  <a:gd name="T0" fmla="*/ 162 w 258"/>
                  <a:gd name="T1" fmla="*/ 55 h 345"/>
                  <a:gd name="T2" fmla="*/ 212 w 258"/>
                  <a:gd name="T3" fmla="*/ 106 h 345"/>
                  <a:gd name="T4" fmla="*/ 185 w 258"/>
                  <a:gd name="T5" fmla="*/ 129 h 345"/>
                  <a:gd name="T6" fmla="*/ 258 w 258"/>
                  <a:gd name="T7" fmla="*/ 295 h 345"/>
                  <a:gd name="T8" fmla="*/ 240 w 258"/>
                  <a:gd name="T9" fmla="*/ 295 h 345"/>
                  <a:gd name="T10" fmla="*/ 235 w 258"/>
                  <a:gd name="T11" fmla="*/ 313 h 345"/>
                  <a:gd name="T12" fmla="*/ 208 w 258"/>
                  <a:gd name="T13" fmla="*/ 309 h 345"/>
                  <a:gd name="T14" fmla="*/ 194 w 258"/>
                  <a:gd name="T15" fmla="*/ 299 h 345"/>
                  <a:gd name="T16" fmla="*/ 189 w 258"/>
                  <a:gd name="T17" fmla="*/ 304 h 345"/>
                  <a:gd name="T18" fmla="*/ 162 w 258"/>
                  <a:gd name="T19" fmla="*/ 313 h 345"/>
                  <a:gd name="T20" fmla="*/ 148 w 258"/>
                  <a:gd name="T21" fmla="*/ 322 h 345"/>
                  <a:gd name="T22" fmla="*/ 129 w 258"/>
                  <a:gd name="T23" fmla="*/ 327 h 345"/>
                  <a:gd name="T24" fmla="*/ 97 w 258"/>
                  <a:gd name="T25" fmla="*/ 332 h 345"/>
                  <a:gd name="T26" fmla="*/ 88 w 258"/>
                  <a:gd name="T27" fmla="*/ 345 h 345"/>
                  <a:gd name="T28" fmla="*/ 42 w 258"/>
                  <a:gd name="T29" fmla="*/ 345 h 345"/>
                  <a:gd name="T30" fmla="*/ 14 w 258"/>
                  <a:gd name="T31" fmla="*/ 341 h 345"/>
                  <a:gd name="T32" fmla="*/ 0 w 258"/>
                  <a:gd name="T33" fmla="*/ 327 h 345"/>
                  <a:gd name="T34" fmla="*/ 28 w 258"/>
                  <a:gd name="T35" fmla="*/ 235 h 345"/>
                  <a:gd name="T36" fmla="*/ 46 w 258"/>
                  <a:gd name="T37" fmla="*/ 175 h 345"/>
                  <a:gd name="T38" fmla="*/ 51 w 258"/>
                  <a:gd name="T39" fmla="*/ 147 h 345"/>
                  <a:gd name="T40" fmla="*/ 46 w 258"/>
                  <a:gd name="T41" fmla="*/ 106 h 345"/>
                  <a:gd name="T42" fmla="*/ 74 w 258"/>
                  <a:gd name="T43" fmla="*/ 69 h 345"/>
                  <a:gd name="T44" fmla="*/ 83 w 258"/>
                  <a:gd name="T45" fmla="*/ 0 h 345"/>
                  <a:gd name="T46" fmla="*/ 162 w 258"/>
                  <a:gd name="T47" fmla="*/ 5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345">
                    <a:moveTo>
                      <a:pt x="162" y="55"/>
                    </a:moveTo>
                    <a:lnTo>
                      <a:pt x="212" y="106"/>
                    </a:lnTo>
                    <a:lnTo>
                      <a:pt x="185" y="129"/>
                    </a:lnTo>
                    <a:lnTo>
                      <a:pt x="258" y="295"/>
                    </a:lnTo>
                    <a:lnTo>
                      <a:pt x="240" y="295"/>
                    </a:lnTo>
                    <a:lnTo>
                      <a:pt x="235" y="313"/>
                    </a:lnTo>
                    <a:lnTo>
                      <a:pt x="208" y="309"/>
                    </a:lnTo>
                    <a:lnTo>
                      <a:pt x="194" y="299"/>
                    </a:lnTo>
                    <a:lnTo>
                      <a:pt x="189" y="304"/>
                    </a:lnTo>
                    <a:lnTo>
                      <a:pt x="162" y="313"/>
                    </a:lnTo>
                    <a:lnTo>
                      <a:pt x="148" y="322"/>
                    </a:lnTo>
                    <a:lnTo>
                      <a:pt x="129" y="327"/>
                    </a:lnTo>
                    <a:lnTo>
                      <a:pt x="97" y="332"/>
                    </a:lnTo>
                    <a:lnTo>
                      <a:pt x="88" y="345"/>
                    </a:lnTo>
                    <a:lnTo>
                      <a:pt x="42" y="345"/>
                    </a:lnTo>
                    <a:lnTo>
                      <a:pt x="14" y="341"/>
                    </a:lnTo>
                    <a:lnTo>
                      <a:pt x="0" y="327"/>
                    </a:lnTo>
                    <a:lnTo>
                      <a:pt x="28" y="235"/>
                    </a:lnTo>
                    <a:lnTo>
                      <a:pt x="46" y="175"/>
                    </a:lnTo>
                    <a:lnTo>
                      <a:pt x="51" y="147"/>
                    </a:lnTo>
                    <a:lnTo>
                      <a:pt x="46" y="106"/>
                    </a:lnTo>
                    <a:lnTo>
                      <a:pt x="74" y="69"/>
                    </a:lnTo>
                    <a:lnTo>
                      <a:pt x="83" y="0"/>
                    </a:lnTo>
                    <a:lnTo>
                      <a:pt x="16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7103288" y="3218869"/>
                <a:ext cx="352393" cy="338041"/>
              </a:xfrm>
              <a:custGeom>
                <a:avLst/>
                <a:gdLst>
                  <a:gd name="T0" fmla="*/ 28 w 221"/>
                  <a:gd name="T1" fmla="*/ 0 h 212"/>
                  <a:gd name="T2" fmla="*/ 198 w 221"/>
                  <a:gd name="T3" fmla="*/ 0 h 212"/>
                  <a:gd name="T4" fmla="*/ 216 w 221"/>
                  <a:gd name="T5" fmla="*/ 74 h 212"/>
                  <a:gd name="T6" fmla="*/ 221 w 221"/>
                  <a:gd name="T7" fmla="*/ 101 h 212"/>
                  <a:gd name="T8" fmla="*/ 189 w 221"/>
                  <a:gd name="T9" fmla="*/ 111 h 212"/>
                  <a:gd name="T10" fmla="*/ 179 w 221"/>
                  <a:gd name="T11" fmla="*/ 106 h 212"/>
                  <a:gd name="T12" fmla="*/ 179 w 221"/>
                  <a:gd name="T13" fmla="*/ 120 h 212"/>
                  <a:gd name="T14" fmla="*/ 161 w 221"/>
                  <a:gd name="T15" fmla="*/ 207 h 212"/>
                  <a:gd name="T16" fmla="*/ 147 w 221"/>
                  <a:gd name="T17" fmla="*/ 212 h 212"/>
                  <a:gd name="T18" fmla="*/ 129 w 221"/>
                  <a:gd name="T19" fmla="*/ 203 h 212"/>
                  <a:gd name="T20" fmla="*/ 129 w 221"/>
                  <a:gd name="T21" fmla="*/ 198 h 212"/>
                  <a:gd name="T22" fmla="*/ 110 w 221"/>
                  <a:gd name="T23" fmla="*/ 198 h 212"/>
                  <a:gd name="T24" fmla="*/ 106 w 221"/>
                  <a:gd name="T25" fmla="*/ 207 h 212"/>
                  <a:gd name="T26" fmla="*/ 87 w 221"/>
                  <a:gd name="T27" fmla="*/ 207 h 212"/>
                  <a:gd name="T28" fmla="*/ 78 w 221"/>
                  <a:gd name="T29" fmla="*/ 212 h 212"/>
                  <a:gd name="T30" fmla="*/ 64 w 221"/>
                  <a:gd name="T31" fmla="*/ 212 h 212"/>
                  <a:gd name="T32" fmla="*/ 64 w 221"/>
                  <a:gd name="T33" fmla="*/ 207 h 212"/>
                  <a:gd name="T34" fmla="*/ 46 w 221"/>
                  <a:gd name="T35" fmla="*/ 198 h 212"/>
                  <a:gd name="T36" fmla="*/ 32 w 221"/>
                  <a:gd name="T37" fmla="*/ 203 h 212"/>
                  <a:gd name="T38" fmla="*/ 0 w 221"/>
                  <a:gd name="T39" fmla="*/ 189 h 212"/>
                  <a:gd name="T40" fmla="*/ 28 w 221"/>
                  <a:gd name="T41" fmla="*/ 134 h 212"/>
                  <a:gd name="T42" fmla="*/ 28 w 221"/>
                  <a:gd name="T4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1" h="212">
                    <a:moveTo>
                      <a:pt x="28" y="0"/>
                    </a:moveTo>
                    <a:lnTo>
                      <a:pt x="198" y="0"/>
                    </a:lnTo>
                    <a:lnTo>
                      <a:pt x="216" y="74"/>
                    </a:lnTo>
                    <a:lnTo>
                      <a:pt x="221" y="101"/>
                    </a:lnTo>
                    <a:lnTo>
                      <a:pt x="189" y="111"/>
                    </a:lnTo>
                    <a:lnTo>
                      <a:pt x="179" y="106"/>
                    </a:lnTo>
                    <a:lnTo>
                      <a:pt x="179" y="120"/>
                    </a:lnTo>
                    <a:lnTo>
                      <a:pt x="161" y="207"/>
                    </a:lnTo>
                    <a:lnTo>
                      <a:pt x="147" y="212"/>
                    </a:lnTo>
                    <a:lnTo>
                      <a:pt x="129" y="203"/>
                    </a:lnTo>
                    <a:lnTo>
                      <a:pt x="129" y="198"/>
                    </a:lnTo>
                    <a:lnTo>
                      <a:pt x="110" y="198"/>
                    </a:lnTo>
                    <a:lnTo>
                      <a:pt x="106" y="207"/>
                    </a:lnTo>
                    <a:lnTo>
                      <a:pt x="87" y="207"/>
                    </a:lnTo>
                    <a:lnTo>
                      <a:pt x="78" y="212"/>
                    </a:lnTo>
                    <a:lnTo>
                      <a:pt x="64" y="212"/>
                    </a:lnTo>
                    <a:lnTo>
                      <a:pt x="64" y="207"/>
                    </a:lnTo>
                    <a:lnTo>
                      <a:pt x="46" y="198"/>
                    </a:lnTo>
                    <a:lnTo>
                      <a:pt x="32" y="203"/>
                    </a:lnTo>
                    <a:lnTo>
                      <a:pt x="0" y="189"/>
                    </a:lnTo>
                    <a:lnTo>
                      <a:pt x="28" y="13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1634035" y="3866250"/>
                <a:ext cx="513440" cy="411390"/>
              </a:xfrm>
              <a:custGeom>
                <a:avLst/>
                <a:gdLst>
                  <a:gd name="T0" fmla="*/ 0 w 322"/>
                  <a:gd name="T1" fmla="*/ 78 h 258"/>
                  <a:gd name="T2" fmla="*/ 13 w 322"/>
                  <a:gd name="T3" fmla="*/ 59 h 258"/>
                  <a:gd name="T4" fmla="*/ 18 w 322"/>
                  <a:gd name="T5" fmla="*/ 59 h 258"/>
                  <a:gd name="T6" fmla="*/ 18 w 322"/>
                  <a:gd name="T7" fmla="*/ 55 h 258"/>
                  <a:gd name="T8" fmla="*/ 27 w 322"/>
                  <a:gd name="T9" fmla="*/ 46 h 258"/>
                  <a:gd name="T10" fmla="*/ 32 w 322"/>
                  <a:gd name="T11" fmla="*/ 0 h 258"/>
                  <a:gd name="T12" fmla="*/ 83 w 322"/>
                  <a:gd name="T13" fmla="*/ 18 h 258"/>
                  <a:gd name="T14" fmla="*/ 115 w 322"/>
                  <a:gd name="T15" fmla="*/ 50 h 258"/>
                  <a:gd name="T16" fmla="*/ 147 w 322"/>
                  <a:gd name="T17" fmla="*/ 78 h 258"/>
                  <a:gd name="T18" fmla="*/ 175 w 322"/>
                  <a:gd name="T19" fmla="*/ 119 h 258"/>
                  <a:gd name="T20" fmla="*/ 235 w 322"/>
                  <a:gd name="T21" fmla="*/ 142 h 258"/>
                  <a:gd name="T22" fmla="*/ 290 w 322"/>
                  <a:gd name="T23" fmla="*/ 147 h 258"/>
                  <a:gd name="T24" fmla="*/ 317 w 322"/>
                  <a:gd name="T25" fmla="*/ 161 h 258"/>
                  <a:gd name="T26" fmla="*/ 322 w 322"/>
                  <a:gd name="T27" fmla="*/ 221 h 258"/>
                  <a:gd name="T28" fmla="*/ 304 w 322"/>
                  <a:gd name="T29" fmla="*/ 207 h 258"/>
                  <a:gd name="T30" fmla="*/ 299 w 322"/>
                  <a:gd name="T31" fmla="*/ 258 h 258"/>
                  <a:gd name="T32" fmla="*/ 230 w 322"/>
                  <a:gd name="T33" fmla="*/ 239 h 258"/>
                  <a:gd name="T34" fmla="*/ 202 w 322"/>
                  <a:gd name="T35" fmla="*/ 230 h 258"/>
                  <a:gd name="T36" fmla="*/ 142 w 322"/>
                  <a:gd name="T37" fmla="*/ 253 h 258"/>
                  <a:gd name="T38" fmla="*/ 156 w 322"/>
                  <a:gd name="T39" fmla="*/ 239 h 258"/>
                  <a:gd name="T40" fmla="*/ 138 w 322"/>
                  <a:gd name="T41" fmla="*/ 221 h 258"/>
                  <a:gd name="T42" fmla="*/ 110 w 322"/>
                  <a:gd name="T43" fmla="*/ 207 h 258"/>
                  <a:gd name="T44" fmla="*/ 92 w 322"/>
                  <a:gd name="T45" fmla="*/ 202 h 258"/>
                  <a:gd name="T46" fmla="*/ 50 w 322"/>
                  <a:gd name="T47" fmla="*/ 212 h 258"/>
                  <a:gd name="T48" fmla="*/ 37 w 322"/>
                  <a:gd name="T49" fmla="*/ 212 h 258"/>
                  <a:gd name="T50" fmla="*/ 32 w 322"/>
                  <a:gd name="T51" fmla="*/ 175 h 258"/>
                  <a:gd name="T52" fmla="*/ 9 w 322"/>
                  <a:gd name="T53" fmla="*/ 142 h 258"/>
                  <a:gd name="T54" fmla="*/ 18 w 322"/>
                  <a:gd name="T55" fmla="*/ 129 h 258"/>
                  <a:gd name="T56" fmla="*/ 18 w 322"/>
                  <a:gd name="T57" fmla="*/ 87 h 258"/>
                  <a:gd name="T58" fmla="*/ 0 w 322"/>
                  <a:gd name="T59" fmla="*/ 7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2" h="258">
                    <a:moveTo>
                      <a:pt x="0" y="78"/>
                    </a:moveTo>
                    <a:lnTo>
                      <a:pt x="13" y="59"/>
                    </a:lnTo>
                    <a:lnTo>
                      <a:pt x="18" y="59"/>
                    </a:lnTo>
                    <a:lnTo>
                      <a:pt x="18" y="55"/>
                    </a:lnTo>
                    <a:lnTo>
                      <a:pt x="27" y="46"/>
                    </a:lnTo>
                    <a:lnTo>
                      <a:pt x="32" y="0"/>
                    </a:lnTo>
                    <a:lnTo>
                      <a:pt x="83" y="18"/>
                    </a:lnTo>
                    <a:lnTo>
                      <a:pt x="115" y="50"/>
                    </a:lnTo>
                    <a:lnTo>
                      <a:pt x="147" y="78"/>
                    </a:lnTo>
                    <a:lnTo>
                      <a:pt x="175" y="119"/>
                    </a:lnTo>
                    <a:lnTo>
                      <a:pt x="235" y="142"/>
                    </a:lnTo>
                    <a:lnTo>
                      <a:pt x="290" y="147"/>
                    </a:lnTo>
                    <a:lnTo>
                      <a:pt x="317" y="161"/>
                    </a:lnTo>
                    <a:lnTo>
                      <a:pt x="322" y="221"/>
                    </a:lnTo>
                    <a:lnTo>
                      <a:pt x="304" y="207"/>
                    </a:lnTo>
                    <a:lnTo>
                      <a:pt x="299" y="258"/>
                    </a:lnTo>
                    <a:lnTo>
                      <a:pt x="230" y="239"/>
                    </a:lnTo>
                    <a:lnTo>
                      <a:pt x="202" y="230"/>
                    </a:lnTo>
                    <a:lnTo>
                      <a:pt x="142" y="253"/>
                    </a:lnTo>
                    <a:lnTo>
                      <a:pt x="156" y="239"/>
                    </a:lnTo>
                    <a:lnTo>
                      <a:pt x="138" y="221"/>
                    </a:lnTo>
                    <a:lnTo>
                      <a:pt x="110" y="207"/>
                    </a:lnTo>
                    <a:lnTo>
                      <a:pt x="92" y="202"/>
                    </a:lnTo>
                    <a:lnTo>
                      <a:pt x="50" y="212"/>
                    </a:lnTo>
                    <a:lnTo>
                      <a:pt x="37" y="212"/>
                    </a:lnTo>
                    <a:lnTo>
                      <a:pt x="32" y="175"/>
                    </a:lnTo>
                    <a:lnTo>
                      <a:pt x="9" y="142"/>
                    </a:lnTo>
                    <a:lnTo>
                      <a:pt x="18" y="129"/>
                    </a:lnTo>
                    <a:lnTo>
                      <a:pt x="18" y="87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108"/>
              <p:cNvSpPr>
                <a:spLocks/>
              </p:cNvSpPr>
              <p:nvPr/>
            </p:nvSpPr>
            <p:spPr bwMode="auto">
              <a:xfrm>
                <a:off x="6765247" y="1763059"/>
                <a:ext cx="352393" cy="390661"/>
              </a:xfrm>
              <a:custGeom>
                <a:avLst/>
                <a:gdLst>
                  <a:gd name="T0" fmla="*/ 60 w 221"/>
                  <a:gd name="T1" fmla="*/ 0 h 245"/>
                  <a:gd name="T2" fmla="*/ 97 w 221"/>
                  <a:gd name="T3" fmla="*/ 10 h 245"/>
                  <a:gd name="T4" fmla="*/ 138 w 221"/>
                  <a:gd name="T5" fmla="*/ 14 h 245"/>
                  <a:gd name="T6" fmla="*/ 170 w 221"/>
                  <a:gd name="T7" fmla="*/ 23 h 245"/>
                  <a:gd name="T8" fmla="*/ 207 w 221"/>
                  <a:gd name="T9" fmla="*/ 19 h 245"/>
                  <a:gd name="T10" fmla="*/ 221 w 221"/>
                  <a:gd name="T11" fmla="*/ 23 h 245"/>
                  <a:gd name="T12" fmla="*/ 166 w 221"/>
                  <a:gd name="T13" fmla="*/ 208 h 245"/>
                  <a:gd name="T14" fmla="*/ 0 w 221"/>
                  <a:gd name="T15" fmla="*/ 245 h 245"/>
                  <a:gd name="T16" fmla="*/ 60 w 221"/>
                  <a:gd name="T17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245">
                    <a:moveTo>
                      <a:pt x="60" y="0"/>
                    </a:moveTo>
                    <a:lnTo>
                      <a:pt x="97" y="10"/>
                    </a:lnTo>
                    <a:lnTo>
                      <a:pt x="138" y="14"/>
                    </a:lnTo>
                    <a:lnTo>
                      <a:pt x="170" y="23"/>
                    </a:lnTo>
                    <a:lnTo>
                      <a:pt x="207" y="19"/>
                    </a:lnTo>
                    <a:lnTo>
                      <a:pt x="221" y="23"/>
                    </a:lnTo>
                    <a:lnTo>
                      <a:pt x="166" y="208"/>
                    </a:lnTo>
                    <a:lnTo>
                      <a:pt x="0" y="24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109"/>
              <p:cNvSpPr>
                <a:spLocks/>
              </p:cNvSpPr>
              <p:nvPr/>
            </p:nvSpPr>
            <p:spPr bwMode="auto">
              <a:xfrm>
                <a:off x="6274130" y="2528435"/>
                <a:ext cx="403418" cy="550115"/>
              </a:xfrm>
              <a:custGeom>
                <a:avLst/>
                <a:gdLst>
                  <a:gd name="T0" fmla="*/ 64 w 253"/>
                  <a:gd name="T1" fmla="*/ 69 h 345"/>
                  <a:gd name="T2" fmla="*/ 152 w 253"/>
                  <a:gd name="T3" fmla="*/ 0 h 345"/>
                  <a:gd name="T4" fmla="*/ 202 w 253"/>
                  <a:gd name="T5" fmla="*/ 55 h 345"/>
                  <a:gd name="T6" fmla="*/ 253 w 253"/>
                  <a:gd name="T7" fmla="*/ 83 h 345"/>
                  <a:gd name="T8" fmla="*/ 152 w 253"/>
                  <a:gd name="T9" fmla="*/ 345 h 345"/>
                  <a:gd name="T10" fmla="*/ 41 w 253"/>
                  <a:gd name="T11" fmla="*/ 258 h 345"/>
                  <a:gd name="T12" fmla="*/ 41 w 253"/>
                  <a:gd name="T13" fmla="*/ 226 h 345"/>
                  <a:gd name="T14" fmla="*/ 0 w 253"/>
                  <a:gd name="T15" fmla="*/ 193 h 345"/>
                  <a:gd name="T16" fmla="*/ 46 w 253"/>
                  <a:gd name="T17" fmla="*/ 129 h 345"/>
                  <a:gd name="T18" fmla="*/ 64 w 253"/>
                  <a:gd name="T19" fmla="*/ 6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345">
                    <a:moveTo>
                      <a:pt x="64" y="69"/>
                    </a:moveTo>
                    <a:lnTo>
                      <a:pt x="152" y="0"/>
                    </a:lnTo>
                    <a:lnTo>
                      <a:pt x="202" y="55"/>
                    </a:lnTo>
                    <a:lnTo>
                      <a:pt x="253" y="83"/>
                    </a:lnTo>
                    <a:lnTo>
                      <a:pt x="152" y="345"/>
                    </a:lnTo>
                    <a:lnTo>
                      <a:pt x="41" y="258"/>
                    </a:lnTo>
                    <a:lnTo>
                      <a:pt x="41" y="226"/>
                    </a:lnTo>
                    <a:lnTo>
                      <a:pt x="0" y="193"/>
                    </a:lnTo>
                    <a:lnTo>
                      <a:pt x="46" y="129"/>
                    </a:lnTo>
                    <a:lnTo>
                      <a:pt x="6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5620371" y="2182422"/>
                <a:ext cx="637814" cy="955127"/>
              </a:xfrm>
              <a:custGeom>
                <a:avLst/>
                <a:gdLst>
                  <a:gd name="T0" fmla="*/ 41 w 400"/>
                  <a:gd name="T1" fmla="*/ 166 h 599"/>
                  <a:gd name="T2" fmla="*/ 78 w 400"/>
                  <a:gd name="T3" fmla="*/ 125 h 599"/>
                  <a:gd name="T4" fmla="*/ 106 w 400"/>
                  <a:gd name="T5" fmla="*/ 106 h 599"/>
                  <a:gd name="T6" fmla="*/ 124 w 400"/>
                  <a:gd name="T7" fmla="*/ 92 h 599"/>
                  <a:gd name="T8" fmla="*/ 124 w 400"/>
                  <a:gd name="T9" fmla="*/ 32 h 599"/>
                  <a:gd name="T10" fmla="*/ 138 w 400"/>
                  <a:gd name="T11" fmla="*/ 0 h 599"/>
                  <a:gd name="T12" fmla="*/ 267 w 400"/>
                  <a:gd name="T13" fmla="*/ 55 h 599"/>
                  <a:gd name="T14" fmla="*/ 341 w 400"/>
                  <a:gd name="T15" fmla="*/ 258 h 599"/>
                  <a:gd name="T16" fmla="*/ 400 w 400"/>
                  <a:gd name="T17" fmla="*/ 314 h 599"/>
                  <a:gd name="T18" fmla="*/ 382 w 400"/>
                  <a:gd name="T19" fmla="*/ 369 h 599"/>
                  <a:gd name="T20" fmla="*/ 285 w 400"/>
                  <a:gd name="T21" fmla="*/ 599 h 599"/>
                  <a:gd name="T22" fmla="*/ 276 w 400"/>
                  <a:gd name="T23" fmla="*/ 599 h 599"/>
                  <a:gd name="T24" fmla="*/ 267 w 400"/>
                  <a:gd name="T25" fmla="*/ 590 h 599"/>
                  <a:gd name="T26" fmla="*/ 225 w 400"/>
                  <a:gd name="T27" fmla="*/ 558 h 599"/>
                  <a:gd name="T28" fmla="*/ 216 w 400"/>
                  <a:gd name="T29" fmla="*/ 553 h 599"/>
                  <a:gd name="T30" fmla="*/ 0 w 400"/>
                  <a:gd name="T31" fmla="*/ 484 h 599"/>
                  <a:gd name="T32" fmla="*/ 41 w 400"/>
                  <a:gd name="T33" fmla="*/ 166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599">
                    <a:moveTo>
                      <a:pt x="41" y="166"/>
                    </a:moveTo>
                    <a:lnTo>
                      <a:pt x="78" y="125"/>
                    </a:lnTo>
                    <a:lnTo>
                      <a:pt x="106" y="106"/>
                    </a:lnTo>
                    <a:lnTo>
                      <a:pt x="124" y="92"/>
                    </a:lnTo>
                    <a:lnTo>
                      <a:pt x="124" y="32"/>
                    </a:lnTo>
                    <a:lnTo>
                      <a:pt x="138" y="0"/>
                    </a:lnTo>
                    <a:lnTo>
                      <a:pt x="267" y="55"/>
                    </a:lnTo>
                    <a:lnTo>
                      <a:pt x="341" y="258"/>
                    </a:lnTo>
                    <a:lnTo>
                      <a:pt x="400" y="314"/>
                    </a:lnTo>
                    <a:lnTo>
                      <a:pt x="382" y="369"/>
                    </a:lnTo>
                    <a:lnTo>
                      <a:pt x="285" y="599"/>
                    </a:lnTo>
                    <a:lnTo>
                      <a:pt x="276" y="599"/>
                    </a:lnTo>
                    <a:lnTo>
                      <a:pt x="267" y="590"/>
                    </a:lnTo>
                    <a:lnTo>
                      <a:pt x="225" y="558"/>
                    </a:lnTo>
                    <a:lnTo>
                      <a:pt x="216" y="553"/>
                    </a:lnTo>
                    <a:lnTo>
                      <a:pt x="0" y="484"/>
                    </a:lnTo>
                    <a:lnTo>
                      <a:pt x="41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111"/>
              <p:cNvSpPr>
                <a:spLocks/>
              </p:cNvSpPr>
              <p:nvPr/>
            </p:nvSpPr>
            <p:spPr bwMode="auto">
              <a:xfrm>
                <a:off x="8174815" y="4658734"/>
                <a:ext cx="366743" cy="419363"/>
              </a:xfrm>
              <a:custGeom>
                <a:avLst/>
                <a:gdLst>
                  <a:gd name="T0" fmla="*/ 5 w 230"/>
                  <a:gd name="T1" fmla="*/ 46 h 263"/>
                  <a:gd name="T2" fmla="*/ 55 w 230"/>
                  <a:gd name="T3" fmla="*/ 0 h 263"/>
                  <a:gd name="T4" fmla="*/ 60 w 230"/>
                  <a:gd name="T5" fmla="*/ 5 h 263"/>
                  <a:gd name="T6" fmla="*/ 78 w 230"/>
                  <a:gd name="T7" fmla="*/ 28 h 263"/>
                  <a:gd name="T8" fmla="*/ 101 w 230"/>
                  <a:gd name="T9" fmla="*/ 37 h 263"/>
                  <a:gd name="T10" fmla="*/ 111 w 230"/>
                  <a:gd name="T11" fmla="*/ 46 h 263"/>
                  <a:gd name="T12" fmla="*/ 115 w 230"/>
                  <a:gd name="T13" fmla="*/ 69 h 263"/>
                  <a:gd name="T14" fmla="*/ 147 w 230"/>
                  <a:gd name="T15" fmla="*/ 69 h 263"/>
                  <a:gd name="T16" fmla="*/ 166 w 230"/>
                  <a:gd name="T17" fmla="*/ 65 h 263"/>
                  <a:gd name="T18" fmla="*/ 180 w 230"/>
                  <a:gd name="T19" fmla="*/ 65 h 263"/>
                  <a:gd name="T20" fmla="*/ 184 w 230"/>
                  <a:gd name="T21" fmla="*/ 88 h 263"/>
                  <a:gd name="T22" fmla="*/ 194 w 230"/>
                  <a:gd name="T23" fmla="*/ 88 h 263"/>
                  <a:gd name="T24" fmla="*/ 198 w 230"/>
                  <a:gd name="T25" fmla="*/ 83 h 263"/>
                  <a:gd name="T26" fmla="*/ 194 w 230"/>
                  <a:gd name="T27" fmla="*/ 106 h 263"/>
                  <a:gd name="T28" fmla="*/ 230 w 230"/>
                  <a:gd name="T29" fmla="*/ 226 h 263"/>
                  <a:gd name="T30" fmla="*/ 230 w 230"/>
                  <a:gd name="T31" fmla="*/ 254 h 263"/>
                  <a:gd name="T32" fmla="*/ 217 w 230"/>
                  <a:gd name="T33" fmla="*/ 254 h 263"/>
                  <a:gd name="T34" fmla="*/ 198 w 230"/>
                  <a:gd name="T35" fmla="*/ 263 h 263"/>
                  <a:gd name="T36" fmla="*/ 166 w 230"/>
                  <a:gd name="T37" fmla="*/ 249 h 263"/>
                  <a:gd name="T38" fmla="*/ 157 w 230"/>
                  <a:gd name="T39" fmla="*/ 249 h 263"/>
                  <a:gd name="T40" fmla="*/ 147 w 230"/>
                  <a:gd name="T41" fmla="*/ 240 h 263"/>
                  <a:gd name="T42" fmla="*/ 143 w 230"/>
                  <a:gd name="T43" fmla="*/ 240 h 263"/>
                  <a:gd name="T44" fmla="*/ 143 w 230"/>
                  <a:gd name="T45" fmla="*/ 235 h 263"/>
                  <a:gd name="T46" fmla="*/ 129 w 230"/>
                  <a:gd name="T47" fmla="*/ 208 h 263"/>
                  <a:gd name="T48" fmla="*/ 124 w 230"/>
                  <a:gd name="T49" fmla="*/ 203 h 263"/>
                  <a:gd name="T50" fmla="*/ 124 w 230"/>
                  <a:gd name="T51" fmla="*/ 212 h 263"/>
                  <a:gd name="T52" fmla="*/ 124 w 230"/>
                  <a:gd name="T53" fmla="*/ 212 h 263"/>
                  <a:gd name="T54" fmla="*/ 51 w 230"/>
                  <a:gd name="T55" fmla="*/ 157 h 263"/>
                  <a:gd name="T56" fmla="*/ 51 w 230"/>
                  <a:gd name="T57" fmla="*/ 125 h 263"/>
                  <a:gd name="T58" fmla="*/ 46 w 230"/>
                  <a:gd name="T59" fmla="*/ 111 h 263"/>
                  <a:gd name="T60" fmla="*/ 32 w 230"/>
                  <a:gd name="T61" fmla="*/ 111 h 263"/>
                  <a:gd name="T62" fmla="*/ 28 w 230"/>
                  <a:gd name="T63" fmla="*/ 111 h 263"/>
                  <a:gd name="T64" fmla="*/ 14 w 230"/>
                  <a:gd name="T65" fmla="*/ 106 h 263"/>
                  <a:gd name="T66" fmla="*/ 0 w 230"/>
                  <a:gd name="T67" fmla="*/ 111 h 263"/>
                  <a:gd name="T68" fmla="*/ 0 w 230"/>
                  <a:gd name="T69" fmla="*/ 92 h 263"/>
                  <a:gd name="T70" fmla="*/ 19 w 230"/>
                  <a:gd name="T71" fmla="*/ 69 h 263"/>
                  <a:gd name="T72" fmla="*/ 0 w 230"/>
                  <a:gd name="T73" fmla="*/ 56 h 263"/>
                  <a:gd name="T74" fmla="*/ 5 w 230"/>
                  <a:gd name="T75" fmla="*/ 4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0" h="263">
                    <a:moveTo>
                      <a:pt x="5" y="46"/>
                    </a:moveTo>
                    <a:lnTo>
                      <a:pt x="55" y="0"/>
                    </a:lnTo>
                    <a:lnTo>
                      <a:pt x="60" y="5"/>
                    </a:lnTo>
                    <a:lnTo>
                      <a:pt x="78" y="28"/>
                    </a:lnTo>
                    <a:lnTo>
                      <a:pt x="101" y="37"/>
                    </a:lnTo>
                    <a:lnTo>
                      <a:pt x="111" y="46"/>
                    </a:lnTo>
                    <a:lnTo>
                      <a:pt x="115" y="69"/>
                    </a:lnTo>
                    <a:lnTo>
                      <a:pt x="147" y="69"/>
                    </a:lnTo>
                    <a:lnTo>
                      <a:pt x="166" y="65"/>
                    </a:lnTo>
                    <a:lnTo>
                      <a:pt x="180" y="65"/>
                    </a:lnTo>
                    <a:lnTo>
                      <a:pt x="184" y="88"/>
                    </a:lnTo>
                    <a:lnTo>
                      <a:pt x="194" y="88"/>
                    </a:lnTo>
                    <a:lnTo>
                      <a:pt x="198" y="83"/>
                    </a:lnTo>
                    <a:lnTo>
                      <a:pt x="194" y="106"/>
                    </a:lnTo>
                    <a:lnTo>
                      <a:pt x="230" y="226"/>
                    </a:lnTo>
                    <a:lnTo>
                      <a:pt x="230" y="254"/>
                    </a:lnTo>
                    <a:lnTo>
                      <a:pt x="217" y="254"/>
                    </a:lnTo>
                    <a:lnTo>
                      <a:pt x="198" y="263"/>
                    </a:lnTo>
                    <a:lnTo>
                      <a:pt x="166" y="249"/>
                    </a:lnTo>
                    <a:lnTo>
                      <a:pt x="157" y="249"/>
                    </a:lnTo>
                    <a:lnTo>
                      <a:pt x="147" y="240"/>
                    </a:lnTo>
                    <a:lnTo>
                      <a:pt x="143" y="240"/>
                    </a:lnTo>
                    <a:lnTo>
                      <a:pt x="143" y="235"/>
                    </a:lnTo>
                    <a:lnTo>
                      <a:pt x="129" y="208"/>
                    </a:lnTo>
                    <a:lnTo>
                      <a:pt x="124" y="203"/>
                    </a:lnTo>
                    <a:lnTo>
                      <a:pt x="124" y="212"/>
                    </a:lnTo>
                    <a:lnTo>
                      <a:pt x="124" y="212"/>
                    </a:lnTo>
                    <a:lnTo>
                      <a:pt x="51" y="157"/>
                    </a:lnTo>
                    <a:lnTo>
                      <a:pt x="51" y="125"/>
                    </a:lnTo>
                    <a:lnTo>
                      <a:pt x="46" y="111"/>
                    </a:lnTo>
                    <a:lnTo>
                      <a:pt x="32" y="111"/>
                    </a:lnTo>
                    <a:lnTo>
                      <a:pt x="28" y="111"/>
                    </a:lnTo>
                    <a:lnTo>
                      <a:pt x="14" y="106"/>
                    </a:lnTo>
                    <a:lnTo>
                      <a:pt x="0" y="111"/>
                    </a:lnTo>
                    <a:lnTo>
                      <a:pt x="0" y="92"/>
                    </a:lnTo>
                    <a:lnTo>
                      <a:pt x="19" y="69"/>
                    </a:lnTo>
                    <a:lnTo>
                      <a:pt x="0" y="56"/>
                    </a:lnTo>
                    <a:lnTo>
                      <a:pt x="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112"/>
              <p:cNvSpPr>
                <a:spLocks/>
              </p:cNvSpPr>
              <p:nvPr/>
            </p:nvSpPr>
            <p:spPr bwMode="auto">
              <a:xfrm>
                <a:off x="4988935" y="2021373"/>
                <a:ext cx="527791" cy="521413"/>
              </a:xfrm>
              <a:custGeom>
                <a:avLst/>
                <a:gdLst>
                  <a:gd name="T0" fmla="*/ 331 w 331"/>
                  <a:gd name="T1" fmla="*/ 313 h 327"/>
                  <a:gd name="T2" fmla="*/ 331 w 331"/>
                  <a:gd name="T3" fmla="*/ 175 h 327"/>
                  <a:gd name="T4" fmla="*/ 295 w 331"/>
                  <a:gd name="T5" fmla="*/ 175 h 327"/>
                  <a:gd name="T6" fmla="*/ 299 w 331"/>
                  <a:gd name="T7" fmla="*/ 147 h 327"/>
                  <a:gd name="T8" fmla="*/ 299 w 331"/>
                  <a:gd name="T9" fmla="*/ 138 h 327"/>
                  <a:gd name="T10" fmla="*/ 304 w 331"/>
                  <a:gd name="T11" fmla="*/ 124 h 327"/>
                  <a:gd name="T12" fmla="*/ 290 w 331"/>
                  <a:gd name="T13" fmla="*/ 110 h 327"/>
                  <a:gd name="T14" fmla="*/ 295 w 331"/>
                  <a:gd name="T15" fmla="*/ 92 h 327"/>
                  <a:gd name="T16" fmla="*/ 285 w 331"/>
                  <a:gd name="T17" fmla="*/ 78 h 327"/>
                  <a:gd name="T18" fmla="*/ 272 w 331"/>
                  <a:gd name="T19" fmla="*/ 69 h 327"/>
                  <a:gd name="T20" fmla="*/ 272 w 331"/>
                  <a:gd name="T21" fmla="*/ 60 h 327"/>
                  <a:gd name="T22" fmla="*/ 258 w 331"/>
                  <a:gd name="T23" fmla="*/ 55 h 327"/>
                  <a:gd name="T24" fmla="*/ 253 w 331"/>
                  <a:gd name="T25" fmla="*/ 60 h 327"/>
                  <a:gd name="T26" fmla="*/ 248 w 331"/>
                  <a:gd name="T27" fmla="*/ 50 h 327"/>
                  <a:gd name="T28" fmla="*/ 244 w 331"/>
                  <a:gd name="T29" fmla="*/ 55 h 327"/>
                  <a:gd name="T30" fmla="*/ 37 w 331"/>
                  <a:gd name="T31" fmla="*/ 0 h 327"/>
                  <a:gd name="T32" fmla="*/ 37 w 331"/>
                  <a:gd name="T33" fmla="*/ 4 h 327"/>
                  <a:gd name="T34" fmla="*/ 46 w 331"/>
                  <a:gd name="T35" fmla="*/ 23 h 327"/>
                  <a:gd name="T36" fmla="*/ 41 w 331"/>
                  <a:gd name="T37" fmla="*/ 32 h 327"/>
                  <a:gd name="T38" fmla="*/ 55 w 331"/>
                  <a:gd name="T39" fmla="*/ 46 h 327"/>
                  <a:gd name="T40" fmla="*/ 55 w 331"/>
                  <a:gd name="T41" fmla="*/ 55 h 327"/>
                  <a:gd name="T42" fmla="*/ 41 w 331"/>
                  <a:gd name="T43" fmla="*/ 69 h 327"/>
                  <a:gd name="T44" fmla="*/ 41 w 331"/>
                  <a:gd name="T45" fmla="*/ 83 h 327"/>
                  <a:gd name="T46" fmla="*/ 46 w 331"/>
                  <a:gd name="T47" fmla="*/ 106 h 327"/>
                  <a:gd name="T48" fmla="*/ 41 w 331"/>
                  <a:gd name="T49" fmla="*/ 115 h 327"/>
                  <a:gd name="T50" fmla="*/ 37 w 331"/>
                  <a:gd name="T51" fmla="*/ 120 h 327"/>
                  <a:gd name="T52" fmla="*/ 4 w 331"/>
                  <a:gd name="T53" fmla="*/ 129 h 327"/>
                  <a:gd name="T54" fmla="*/ 0 w 331"/>
                  <a:gd name="T55" fmla="*/ 133 h 327"/>
                  <a:gd name="T56" fmla="*/ 124 w 331"/>
                  <a:gd name="T57" fmla="*/ 272 h 327"/>
                  <a:gd name="T58" fmla="*/ 276 w 331"/>
                  <a:gd name="T59" fmla="*/ 304 h 327"/>
                  <a:gd name="T60" fmla="*/ 304 w 331"/>
                  <a:gd name="T61" fmla="*/ 327 h 327"/>
                  <a:gd name="T62" fmla="*/ 331 w 331"/>
                  <a:gd name="T63" fmla="*/ 31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1" h="327">
                    <a:moveTo>
                      <a:pt x="331" y="313"/>
                    </a:moveTo>
                    <a:lnTo>
                      <a:pt x="331" y="175"/>
                    </a:lnTo>
                    <a:lnTo>
                      <a:pt x="295" y="175"/>
                    </a:lnTo>
                    <a:lnTo>
                      <a:pt x="299" y="147"/>
                    </a:lnTo>
                    <a:lnTo>
                      <a:pt x="299" y="138"/>
                    </a:lnTo>
                    <a:lnTo>
                      <a:pt x="304" y="124"/>
                    </a:lnTo>
                    <a:lnTo>
                      <a:pt x="290" y="110"/>
                    </a:lnTo>
                    <a:lnTo>
                      <a:pt x="295" y="92"/>
                    </a:lnTo>
                    <a:lnTo>
                      <a:pt x="285" y="78"/>
                    </a:lnTo>
                    <a:lnTo>
                      <a:pt x="272" y="69"/>
                    </a:lnTo>
                    <a:lnTo>
                      <a:pt x="272" y="60"/>
                    </a:lnTo>
                    <a:lnTo>
                      <a:pt x="258" y="55"/>
                    </a:lnTo>
                    <a:lnTo>
                      <a:pt x="253" y="60"/>
                    </a:lnTo>
                    <a:lnTo>
                      <a:pt x="248" y="50"/>
                    </a:lnTo>
                    <a:lnTo>
                      <a:pt x="244" y="55"/>
                    </a:lnTo>
                    <a:lnTo>
                      <a:pt x="37" y="0"/>
                    </a:lnTo>
                    <a:lnTo>
                      <a:pt x="37" y="4"/>
                    </a:lnTo>
                    <a:lnTo>
                      <a:pt x="46" y="23"/>
                    </a:lnTo>
                    <a:lnTo>
                      <a:pt x="41" y="32"/>
                    </a:lnTo>
                    <a:lnTo>
                      <a:pt x="55" y="46"/>
                    </a:lnTo>
                    <a:lnTo>
                      <a:pt x="55" y="55"/>
                    </a:lnTo>
                    <a:lnTo>
                      <a:pt x="41" y="69"/>
                    </a:lnTo>
                    <a:lnTo>
                      <a:pt x="41" y="83"/>
                    </a:lnTo>
                    <a:lnTo>
                      <a:pt x="46" y="106"/>
                    </a:lnTo>
                    <a:lnTo>
                      <a:pt x="41" y="115"/>
                    </a:lnTo>
                    <a:lnTo>
                      <a:pt x="37" y="120"/>
                    </a:lnTo>
                    <a:lnTo>
                      <a:pt x="4" y="129"/>
                    </a:lnTo>
                    <a:lnTo>
                      <a:pt x="0" y="133"/>
                    </a:lnTo>
                    <a:lnTo>
                      <a:pt x="124" y="272"/>
                    </a:lnTo>
                    <a:lnTo>
                      <a:pt x="276" y="304"/>
                    </a:lnTo>
                    <a:lnTo>
                      <a:pt x="304" y="327"/>
                    </a:lnTo>
                    <a:lnTo>
                      <a:pt x="331" y="31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Freeform 113"/>
              <p:cNvSpPr>
                <a:spLocks/>
              </p:cNvSpPr>
              <p:nvPr/>
            </p:nvSpPr>
            <p:spPr bwMode="auto">
              <a:xfrm>
                <a:off x="2015129" y="4402014"/>
                <a:ext cx="307746" cy="176994"/>
              </a:xfrm>
              <a:custGeom>
                <a:avLst/>
                <a:gdLst>
                  <a:gd name="T0" fmla="*/ 51 w 193"/>
                  <a:gd name="T1" fmla="*/ 0 h 111"/>
                  <a:gd name="T2" fmla="*/ 175 w 193"/>
                  <a:gd name="T3" fmla="*/ 5 h 111"/>
                  <a:gd name="T4" fmla="*/ 193 w 193"/>
                  <a:gd name="T5" fmla="*/ 5 h 111"/>
                  <a:gd name="T6" fmla="*/ 189 w 193"/>
                  <a:gd name="T7" fmla="*/ 28 h 111"/>
                  <a:gd name="T8" fmla="*/ 161 w 193"/>
                  <a:gd name="T9" fmla="*/ 78 h 111"/>
                  <a:gd name="T10" fmla="*/ 101 w 193"/>
                  <a:gd name="T11" fmla="*/ 92 h 111"/>
                  <a:gd name="T12" fmla="*/ 78 w 193"/>
                  <a:gd name="T13" fmla="*/ 92 h 111"/>
                  <a:gd name="T14" fmla="*/ 78 w 193"/>
                  <a:gd name="T15" fmla="*/ 83 h 111"/>
                  <a:gd name="T16" fmla="*/ 65 w 193"/>
                  <a:gd name="T17" fmla="*/ 78 h 111"/>
                  <a:gd name="T18" fmla="*/ 51 w 193"/>
                  <a:gd name="T19" fmla="*/ 88 h 111"/>
                  <a:gd name="T20" fmla="*/ 19 w 193"/>
                  <a:gd name="T21" fmla="*/ 88 h 111"/>
                  <a:gd name="T22" fmla="*/ 19 w 193"/>
                  <a:gd name="T23" fmla="*/ 111 h 111"/>
                  <a:gd name="T24" fmla="*/ 0 w 193"/>
                  <a:gd name="T25" fmla="*/ 106 h 111"/>
                  <a:gd name="T26" fmla="*/ 5 w 193"/>
                  <a:gd name="T27" fmla="*/ 83 h 111"/>
                  <a:gd name="T28" fmla="*/ 51 w 193"/>
                  <a:gd name="T2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3" h="111">
                    <a:moveTo>
                      <a:pt x="51" y="0"/>
                    </a:moveTo>
                    <a:lnTo>
                      <a:pt x="175" y="5"/>
                    </a:lnTo>
                    <a:lnTo>
                      <a:pt x="193" y="5"/>
                    </a:lnTo>
                    <a:lnTo>
                      <a:pt x="189" y="28"/>
                    </a:lnTo>
                    <a:lnTo>
                      <a:pt x="161" y="78"/>
                    </a:lnTo>
                    <a:lnTo>
                      <a:pt x="101" y="92"/>
                    </a:lnTo>
                    <a:lnTo>
                      <a:pt x="78" y="92"/>
                    </a:lnTo>
                    <a:lnTo>
                      <a:pt x="78" y="83"/>
                    </a:lnTo>
                    <a:lnTo>
                      <a:pt x="65" y="78"/>
                    </a:lnTo>
                    <a:lnTo>
                      <a:pt x="51" y="88"/>
                    </a:lnTo>
                    <a:lnTo>
                      <a:pt x="19" y="88"/>
                    </a:lnTo>
                    <a:lnTo>
                      <a:pt x="19" y="111"/>
                    </a:lnTo>
                    <a:lnTo>
                      <a:pt x="0" y="106"/>
                    </a:lnTo>
                    <a:lnTo>
                      <a:pt x="5" y="8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Freeform 114"/>
              <p:cNvSpPr>
                <a:spLocks/>
              </p:cNvSpPr>
              <p:nvPr/>
            </p:nvSpPr>
            <p:spPr bwMode="auto">
              <a:xfrm>
                <a:off x="7213312" y="2644837"/>
                <a:ext cx="271071" cy="566060"/>
              </a:xfrm>
              <a:custGeom>
                <a:avLst/>
                <a:gdLst>
                  <a:gd name="T0" fmla="*/ 5 w 170"/>
                  <a:gd name="T1" fmla="*/ 0 h 355"/>
                  <a:gd name="T2" fmla="*/ 18 w 170"/>
                  <a:gd name="T3" fmla="*/ 0 h 355"/>
                  <a:gd name="T4" fmla="*/ 51 w 170"/>
                  <a:gd name="T5" fmla="*/ 5 h 355"/>
                  <a:gd name="T6" fmla="*/ 87 w 170"/>
                  <a:gd name="T7" fmla="*/ 5 h 355"/>
                  <a:gd name="T8" fmla="*/ 101 w 170"/>
                  <a:gd name="T9" fmla="*/ 14 h 355"/>
                  <a:gd name="T10" fmla="*/ 124 w 170"/>
                  <a:gd name="T11" fmla="*/ 28 h 355"/>
                  <a:gd name="T12" fmla="*/ 143 w 170"/>
                  <a:gd name="T13" fmla="*/ 28 h 355"/>
                  <a:gd name="T14" fmla="*/ 170 w 170"/>
                  <a:gd name="T15" fmla="*/ 47 h 355"/>
                  <a:gd name="T16" fmla="*/ 110 w 170"/>
                  <a:gd name="T17" fmla="*/ 51 h 355"/>
                  <a:gd name="T18" fmla="*/ 124 w 170"/>
                  <a:gd name="T19" fmla="*/ 176 h 355"/>
                  <a:gd name="T20" fmla="*/ 143 w 170"/>
                  <a:gd name="T21" fmla="*/ 212 h 355"/>
                  <a:gd name="T22" fmla="*/ 147 w 170"/>
                  <a:gd name="T23" fmla="*/ 236 h 355"/>
                  <a:gd name="T24" fmla="*/ 161 w 170"/>
                  <a:gd name="T25" fmla="*/ 355 h 355"/>
                  <a:gd name="T26" fmla="*/ 161 w 170"/>
                  <a:gd name="T27" fmla="*/ 355 h 355"/>
                  <a:gd name="T28" fmla="*/ 69 w 170"/>
                  <a:gd name="T29" fmla="*/ 286 h 355"/>
                  <a:gd name="T30" fmla="*/ 55 w 170"/>
                  <a:gd name="T31" fmla="*/ 254 h 355"/>
                  <a:gd name="T32" fmla="*/ 51 w 170"/>
                  <a:gd name="T33" fmla="*/ 245 h 355"/>
                  <a:gd name="T34" fmla="*/ 32 w 170"/>
                  <a:gd name="T35" fmla="*/ 240 h 355"/>
                  <a:gd name="T36" fmla="*/ 14 w 170"/>
                  <a:gd name="T37" fmla="*/ 245 h 355"/>
                  <a:gd name="T38" fmla="*/ 5 w 170"/>
                  <a:gd name="T39" fmla="*/ 240 h 355"/>
                  <a:gd name="T40" fmla="*/ 0 w 170"/>
                  <a:gd name="T41" fmla="*/ 222 h 355"/>
                  <a:gd name="T42" fmla="*/ 5 w 170"/>
                  <a:gd name="T4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0" h="355">
                    <a:moveTo>
                      <a:pt x="5" y="0"/>
                    </a:moveTo>
                    <a:lnTo>
                      <a:pt x="18" y="0"/>
                    </a:lnTo>
                    <a:lnTo>
                      <a:pt x="51" y="5"/>
                    </a:lnTo>
                    <a:lnTo>
                      <a:pt x="87" y="5"/>
                    </a:lnTo>
                    <a:lnTo>
                      <a:pt x="101" y="14"/>
                    </a:lnTo>
                    <a:lnTo>
                      <a:pt x="124" y="28"/>
                    </a:lnTo>
                    <a:lnTo>
                      <a:pt x="143" y="28"/>
                    </a:lnTo>
                    <a:lnTo>
                      <a:pt x="170" y="47"/>
                    </a:lnTo>
                    <a:lnTo>
                      <a:pt x="110" y="51"/>
                    </a:lnTo>
                    <a:lnTo>
                      <a:pt x="124" y="176"/>
                    </a:lnTo>
                    <a:lnTo>
                      <a:pt x="143" y="212"/>
                    </a:lnTo>
                    <a:lnTo>
                      <a:pt x="147" y="236"/>
                    </a:lnTo>
                    <a:lnTo>
                      <a:pt x="161" y="355"/>
                    </a:lnTo>
                    <a:lnTo>
                      <a:pt x="161" y="355"/>
                    </a:lnTo>
                    <a:lnTo>
                      <a:pt x="69" y="286"/>
                    </a:lnTo>
                    <a:lnTo>
                      <a:pt x="55" y="254"/>
                    </a:lnTo>
                    <a:lnTo>
                      <a:pt x="51" y="245"/>
                    </a:lnTo>
                    <a:lnTo>
                      <a:pt x="32" y="240"/>
                    </a:lnTo>
                    <a:lnTo>
                      <a:pt x="14" y="245"/>
                    </a:lnTo>
                    <a:lnTo>
                      <a:pt x="5" y="240"/>
                    </a:lnTo>
                    <a:lnTo>
                      <a:pt x="0" y="22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>
                <a:off x="2045425" y="3762605"/>
                <a:ext cx="293394" cy="293394"/>
              </a:xfrm>
              <a:custGeom>
                <a:avLst/>
                <a:gdLst>
                  <a:gd name="T0" fmla="*/ 87 w 184"/>
                  <a:gd name="T1" fmla="*/ 37 h 184"/>
                  <a:gd name="T2" fmla="*/ 92 w 184"/>
                  <a:gd name="T3" fmla="*/ 32 h 184"/>
                  <a:gd name="T4" fmla="*/ 101 w 184"/>
                  <a:gd name="T5" fmla="*/ 18 h 184"/>
                  <a:gd name="T6" fmla="*/ 101 w 184"/>
                  <a:gd name="T7" fmla="*/ 28 h 184"/>
                  <a:gd name="T8" fmla="*/ 110 w 184"/>
                  <a:gd name="T9" fmla="*/ 23 h 184"/>
                  <a:gd name="T10" fmla="*/ 119 w 184"/>
                  <a:gd name="T11" fmla="*/ 28 h 184"/>
                  <a:gd name="T12" fmla="*/ 101 w 184"/>
                  <a:gd name="T13" fmla="*/ 0 h 184"/>
                  <a:gd name="T14" fmla="*/ 110 w 184"/>
                  <a:gd name="T15" fmla="*/ 0 h 184"/>
                  <a:gd name="T16" fmla="*/ 115 w 184"/>
                  <a:gd name="T17" fmla="*/ 9 h 184"/>
                  <a:gd name="T18" fmla="*/ 128 w 184"/>
                  <a:gd name="T19" fmla="*/ 9 h 184"/>
                  <a:gd name="T20" fmla="*/ 133 w 184"/>
                  <a:gd name="T21" fmla="*/ 18 h 184"/>
                  <a:gd name="T22" fmla="*/ 142 w 184"/>
                  <a:gd name="T23" fmla="*/ 18 h 184"/>
                  <a:gd name="T24" fmla="*/ 147 w 184"/>
                  <a:gd name="T25" fmla="*/ 5 h 184"/>
                  <a:gd name="T26" fmla="*/ 161 w 184"/>
                  <a:gd name="T27" fmla="*/ 23 h 184"/>
                  <a:gd name="T28" fmla="*/ 151 w 184"/>
                  <a:gd name="T29" fmla="*/ 32 h 184"/>
                  <a:gd name="T30" fmla="*/ 151 w 184"/>
                  <a:gd name="T31" fmla="*/ 41 h 184"/>
                  <a:gd name="T32" fmla="*/ 138 w 184"/>
                  <a:gd name="T33" fmla="*/ 60 h 184"/>
                  <a:gd name="T34" fmla="*/ 133 w 184"/>
                  <a:gd name="T35" fmla="*/ 74 h 184"/>
                  <a:gd name="T36" fmla="*/ 156 w 184"/>
                  <a:gd name="T37" fmla="*/ 74 h 184"/>
                  <a:gd name="T38" fmla="*/ 170 w 184"/>
                  <a:gd name="T39" fmla="*/ 65 h 184"/>
                  <a:gd name="T40" fmla="*/ 184 w 184"/>
                  <a:gd name="T41" fmla="*/ 92 h 184"/>
                  <a:gd name="T42" fmla="*/ 174 w 184"/>
                  <a:gd name="T43" fmla="*/ 120 h 184"/>
                  <a:gd name="T44" fmla="*/ 147 w 184"/>
                  <a:gd name="T45" fmla="*/ 157 h 184"/>
                  <a:gd name="T46" fmla="*/ 110 w 184"/>
                  <a:gd name="T47" fmla="*/ 184 h 184"/>
                  <a:gd name="T48" fmla="*/ 105 w 184"/>
                  <a:gd name="T49" fmla="*/ 171 h 184"/>
                  <a:gd name="T50" fmla="*/ 87 w 184"/>
                  <a:gd name="T51" fmla="*/ 166 h 184"/>
                  <a:gd name="T52" fmla="*/ 78 w 184"/>
                  <a:gd name="T53" fmla="*/ 134 h 184"/>
                  <a:gd name="T54" fmla="*/ 73 w 184"/>
                  <a:gd name="T55" fmla="*/ 134 h 184"/>
                  <a:gd name="T56" fmla="*/ 69 w 184"/>
                  <a:gd name="T57" fmla="*/ 134 h 184"/>
                  <a:gd name="T58" fmla="*/ 59 w 184"/>
                  <a:gd name="T59" fmla="*/ 143 h 184"/>
                  <a:gd name="T60" fmla="*/ 50 w 184"/>
                  <a:gd name="T61" fmla="*/ 143 h 184"/>
                  <a:gd name="T62" fmla="*/ 41 w 184"/>
                  <a:gd name="T63" fmla="*/ 147 h 184"/>
                  <a:gd name="T64" fmla="*/ 36 w 184"/>
                  <a:gd name="T65" fmla="*/ 157 h 184"/>
                  <a:gd name="T66" fmla="*/ 27 w 184"/>
                  <a:gd name="T67" fmla="*/ 157 h 184"/>
                  <a:gd name="T68" fmla="*/ 23 w 184"/>
                  <a:gd name="T69" fmla="*/ 143 h 184"/>
                  <a:gd name="T70" fmla="*/ 36 w 184"/>
                  <a:gd name="T71" fmla="*/ 134 h 184"/>
                  <a:gd name="T72" fmla="*/ 46 w 184"/>
                  <a:gd name="T73" fmla="*/ 111 h 184"/>
                  <a:gd name="T74" fmla="*/ 18 w 184"/>
                  <a:gd name="T75" fmla="*/ 111 h 184"/>
                  <a:gd name="T76" fmla="*/ 18 w 184"/>
                  <a:gd name="T77" fmla="*/ 101 h 184"/>
                  <a:gd name="T78" fmla="*/ 9 w 184"/>
                  <a:gd name="T79" fmla="*/ 106 h 184"/>
                  <a:gd name="T80" fmla="*/ 13 w 184"/>
                  <a:gd name="T81" fmla="*/ 120 h 184"/>
                  <a:gd name="T82" fmla="*/ 9 w 184"/>
                  <a:gd name="T83" fmla="*/ 120 h 184"/>
                  <a:gd name="T84" fmla="*/ 4 w 184"/>
                  <a:gd name="T85" fmla="*/ 101 h 184"/>
                  <a:gd name="T86" fmla="*/ 9 w 184"/>
                  <a:gd name="T87" fmla="*/ 97 h 184"/>
                  <a:gd name="T88" fmla="*/ 18 w 184"/>
                  <a:gd name="T89" fmla="*/ 97 h 184"/>
                  <a:gd name="T90" fmla="*/ 23 w 184"/>
                  <a:gd name="T91" fmla="*/ 88 h 184"/>
                  <a:gd name="T92" fmla="*/ 0 w 184"/>
                  <a:gd name="T93" fmla="*/ 69 h 184"/>
                  <a:gd name="T94" fmla="*/ 13 w 184"/>
                  <a:gd name="T95" fmla="*/ 69 h 184"/>
                  <a:gd name="T96" fmla="*/ 27 w 184"/>
                  <a:gd name="T97" fmla="*/ 60 h 184"/>
                  <a:gd name="T98" fmla="*/ 32 w 184"/>
                  <a:gd name="T99" fmla="*/ 46 h 184"/>
                  <a:gd name="T100" fmla="*/ 41 w 184"/>
                  <a:gd name="T101" fmla="*/ 46 h 184"/>
                  <a:gd name="T102" fmla="*/ 36 w 184"/>
                  <a:gd name="T103" fmla="*/ 60 h 184"/>
                  <a:gd name="T104" fmla="*/ 46 w 184"/>
                  <a:gd name="T105" fmla="*/ 55 h 184"/>
                  <a:gd name="T106" fmla="*/ 59 w 184"/>
                  <a:gd name="T107" fmla="*/ 60 h 184"/>
                  <a:gd name="T108" fmla="*/ 64 w 184"/>
                  <a:gd name="T109" fmla="*/ 55 h 184"/>
                  <a:gd name="T110" fmla="*/ 69 w 184"/>
                  <a:gd name="T111" fmla="*/ 55 h 184"/>
                  <a:gd name="T112" fmla="*/ 73 w 184"/>
                  <a:gd name="T113" fmla="*/ 55 h 184"/>
                  <a:gd name="T114" fmla="*/ 69 w 184"/>
                  <a:gd name="T115" fmla="*/ 46 h 184"/>
                  <a:gd name="T116" fmla="*/ 82 w 184"/>
                  <a:gd name="T117" fmla="*/ 41 h 184"/>
                  <a:gd name="T118" fmla="*/ 87 w 184"/>
                  <a:gd name="T119" fmla="*/ 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4" h="184">
                    <a:moveTo>
                      <a:pt x="87" y="37"/>
                    </a:moveTo>
                    <a:lnTo>
                      <a:pt x="92" y="32"/>
                    </a:lnTo>
                    <a:lnTo>
                      <a:pt x="101" y="18"/>
                    </a:lnTo>
                    <a:lnTo>
                      <a:pt x="101" y="28"/>
                    </a:lnTo>
                    <a:lnTo>
                      <a:pt x="110" y="23"/>
                    </a:lnTo>
                    <a:lnTo>
                      <a:pt x="119" y="28"/>
                    </a:lnTo>
                    <a:lnTo>
                      <a:pt x="101" y="0"/>
                    </a:lnTo>
                    <a:lnTo>
                      <a:pt x="110" y="0"/>
                    </a:lnTo>
                    <a:lnTo>
                      <a:pt x="115" y="9"/>
                    </a:lnTo>
                    <a:lnTo>
                      <a:pt x="128" y="9"/>
                    </a:lnTo>
                    <a:lnTo>
                      <a:pt x="133" y="18"/>
                    </a:lnTo>
                    <a:lnTo>
                      <a:pt x="142" y="18"/>
                    </a:lnTo>
                    <a:lnTo>
                      <a:pt x="147" y="5"/>
                    </a:lnTo>
                    <a:lnTo>
                      <a:pt x="161" y="23"/>
                    </a:lnTo>
                    <a:lnTo>
                      <a:pt x="151" y="32"/>
                    </a:lnTo>
                    <a:lnTo>
                      <a:pt x="151" y="41"/>
                    </a:lnTo>
                    <a:lnTo>
                      <a:pt x="138" y="60"/>
                    </a:lnTo>
                    <a:lnTo>
                      <a:pt x="133" y="74"/>
                    </a:lnTo>
                    <a:lnTo>
                      <a:pt x="156" y="74"/>
                    </a:lnTo>
                    <a:lnTo>
                      <a:pt x="170" y="65"/>
                    </a:lnTo>
                    <a:lnTo>
                      <a:pt x="184" y="92"/>
                    </a:lnTo>
                    <a:lnTo>
                      <a:pt x="174" y="120"/>
                    </a:lnTo>
                    <a:lnTo>
                      <a:pt x="147" y="157"/>
                    </a:lnTo>
                    <a:lnTo>
                      <a:pt x="110" y="184"/>
                    </a:lnTo>
                    <a:lnTo>
                      <a:pt x="105" y="171"/>
                    </a:lnTo>
                    <a:lnTo>
                      <a:pt x="87" y="166"/>
                    </a:lnTo>
                    <a:lnTo>
                      <a:pt x="78" y="134"/>
                    </a:lnTo>
                    <a:lnTo>
                      <a:pt x="73" y="134"/>
                    </a:lnTo>
                    <a:lnTo>
                      <a:pt x="69" y="134"/>
                    </a:lnTo>
                    <a:lnTo>
                      <a:pt x="59" y="143"/>
                    </a:lnTo>
                    <a:lnTo>
                      <a:pt x="50" y="143"/>
                    </a:lnTo>
                    <a:lnTo>
                      <a:pt x="41" y="147"/>
                    </a:lnTo>
                    <a:lnTo>
                      <a:pt x="36" y="157"/>
                    </a:lnTo>
                    <a:lnTo>
                      <a:pt x="27" y="157"/>
                    </a:lnTo>
                    <a:lnTo>
                      <a:pt x="23" y="143"/>
                    </a:lnTo>
                    <a:lnTo>
                      <a:pt x="36" y="134"/>
                    </a:lnTo>
                    <a:lnTo>
                      <a:pt x="46" y="111"/>
                    </a:lnTo>
                    <a:lnTo>
                      <a:pt x="18" y="111"/>
                    </a:lnTo>
                    <a:lnTo>
                      <a:pt x="18" y="101"/>
                    </a:lnTo>
                    <a:lnTo>
                      <a:pt x="9" y="106"/>
                    </a:lnTo>
                    <a:lnTo>
                      <a:pt x="13" y="120"/>
                    </a:lnTo>
                    <a:lnTo>
                      <a:pt x="9" y="120"/>
                    </a:lnTo>
                    <a:lnTo>
                      <a:pt x="4" y="101"/>
                    </a:lnTo>
                    <a:lnTo>
                      <a:pt x="9" y="97"/>
                    </a:lnTo>
                    <a:lnTo>
                      <a:pt x="18" y="97"/>
                    </a:lnTo>
                    <a:lnTo>
                      <a:pt x="23" y="88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27" y="60"/>
                    </a:lnTo>
                    <a:lnTo>
                      <a:pt x="32" y="46"/>
                    </a:lnTo>
                    <a:lnTo>
                      <a:pt x="41" y="46"/>
                    </a:lnTo>
                    <a:lnTo>
                      <a:pt x="36" y="60"/>
                    </a:lnTo>
                    <a:lnTo>
                      <a:pt x="46" y="55"/>
                    </a:lnTo>
                    <a:lnTo>
                      <a:pt x="59" y="60"/>
                    </a:lnTo>
                    <a:lnTo>
                      <a:pt x="64" y="55"/>
                    </a:lnTo>
                    <a:lnTo>
                      <a:pt x="69" y="55"/>
                    </a:lnTo>
                    <a:lnTo>
                      <a:pt x="73" y="55"/>
                    </a:lnTo>
                    <a:lnTo>
                      <a:pt x="69" y="46"/>
                    </a:lnTo>
                    <a:lnTo>
                      <a:pt x="82" y="41"/>
                    </a:lnTo>
                    <a:lnTo>
                      <a:pt x="8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116"/>
              <p:cNvSpPr>
                <a:spLocks/>
              </p:cNvSpPr>
              <p:nvPr/>
            </p:nvSpPr>
            <p:spPr bwMode="auto">
              <a:xfrm>
                <a:off x="4512170" y="1573310"/>
                <a:ext cx="572438" cy="440092"/>
              </a:xfrm>
              <a:custGeom>
                <a:avLst/>
                <a:gdLst>
                  <a:gd name="T0" fmla="*/ 161 w 359"/>
                  <a:gd name="T1" fmla="*/ 0 h 276"/>
                  <a:gd name="T2" fmla="*/ 211 w 359"/>
                  <a:gd name="T3" fmla="*/ 64 h 276"/>
                  <a:gd name="T4" fmla="*/ 239 w 359"/>
                  <a:gd name="T5" fmla="*/ 92 h 276"/>
                  <a:gd name="T6" fmla="*/ 308 w 359"/>
                  <a:gd name="T7" fmla="*/ 119 h 276"/>
                  <a:gd name="T8" fmla="*/ 331 w 359"/>
                  <a:gd name="T9" fmla="*/ 119 h 276"/>
                  <a:gd name="T10" fmla="*/ 326 w 359"/>
                  <a:gd name="T11" fmla="*/ 124 h 276"/>
                  <a:gd name="T12" fmla="*/ 345 w 359"/>
                  <a:gd name="T13" fmla="*/ 142 h 276"/>
                  <a:gd name="T14" fmla="*/ 359 w 359"/>
                  <a:gd name="T15" fmla="*/ 138 h 276"/>
                  <a:gd name="T16" fmla="*/ 354 w 359"/>
                  <a:gd name="T17" fmla="*/ 152 h 276"/>
                  <a:gd name="T18" fmla="*/ 313 w 359"/>
                  <a:gd name="T19" fmla="*/ 161 h 276"/>
                  <a:gd name="T20" fmla="*/ 303 w 359"/>
                  <a:gd name="T21" fmla="*/ 170 h 276"/>
                  <a:gd name="T22" fmla="*/ 303 w 359"/>
                  <a:gd name="T23" fmla="*/ 175 h 276"/>
                  <a:gd name="T24" fmla="*/ 322 w 359"/>
                  <a:gd name="T25" fmla="*/ 184 h 276"/>
                  <a:gd name="T26" fmla="*/ 345 w 359"/>
                  <a:gd name="T27" fmla="*/ 189 h 276"/>
                  <a:gd name="T28" fmla="*/ 354 w 359"/>
                  <a:gd name="T29" fmla="*/ 198 h 276"/>
                  <a:gd name="T30" fmla="*/ 350 w 359"/>
                  <a:gd name="T31" fmla="*/ 202 h 276"/>
                  <a:gd name="T32" fmla="*/ 340 w 359"/>
                  <a:gd name="T33" fmla="*/ 198 h 276"/>
                  <a:gd name="T34" fmla="*/ 331 w 359"/>
                  <a:gd name="T35" fmla="*/ 202 h 276"/>
                  <a:gd name="T36" fmla="*/ 331 w 359"/>
                  <a:gd name="T37" fmla="*/ 221 h 276"/>
                  <a:gd name="T38" fmla="*/ 345 w 359"/>
                  <a:gd name="T39" fmla="*/ 225 h 276"/>
                  <a:gd name="T40" fmla="*/ 336 w 359"/>
                  <a:gd name="T41" fmla="*/ 248 h 276"/>
                  <a:gd name="T42" fmla="*/ 326 w 359"/>
                  <a:gd name="T43" fmla="*/ 244 h 276"/>
                  <a:gd name="T44" fmla="*/ 317 w 359"/>
                  <a:gd name="T45" fmla="*/ 244 h 276"/>
                  <a:gd name="T46" fmla="*/ 313 w 359"/>
                  <a:gd name="T47" fmla="*/ 235 h 276"/>
                  <a:gd name="T48" fmla="*/ 308 w 359"/>
                  <a:gd name="T49" fmla="*/ 235 h 276"/>
                  <a:gd name="T50" fmla="*/ 308 w 359"/>
                  <a:gd name="T51" fmla="*/ 248 h 276"/>
                  <a:gd name="T52" fmla="*/ 285 w 359"/>
                  <a:gd name="T53" fmla="*/ 248 h 276"/>
                  <a:gd name="T54" fmla="*/ 276 w 359"/>
                  <a:gd name="T55" fmla="*/ 272 h 276"/>
                  <a:gd name="T56" fmla="*/ 271 w 359"/>
                  <a:gd name="T57" fmla="*/ 276 h 276"/>
                  <a:gd name="T58" fmla="*/ 225 w 359"/>
                  <a:gd name="T59" fmla="*/ 258 h 276"/>
                  <a:gd name="T60" fmla="*/ 216 w 359"/>
                  <a:gd name="T61" fmla="*/ 253 h 276"/>
                  <a:gd name="T62" fmla="*/ 188 w 359"/>
                  <a:gd name="T63" fmla="*/ 239 h 276"/>
                  <a:gd name="T64" fmla="*/ 105 w 359"/>
                  <a:gd name="T65" fmla="*/ 221 h 276"/>
                  <a:gd name="T66" fmla="*/ 59 w 359"/>
                  <a:gd name="T67" fmla="*/ 225 h 276"/>
                  <a:gd name="T68" fmla="*/ 59 w 359"/>
                  <a:gd name="T69" fmla="*/ 216 h 276"/>
                  <a:gd name="T70" fmla="*/ 0 w 359"/>
                  <a:gd name="T71" fmla="*/ 221 h 276"/>
                  <a:gd name="T72" fmla="*/ 0 w 359"/>
                  <a:gd name="T73" fmla="*/ 179 h 276"/>
                  <a:gd name="T74" fmla="*/ 23 w 359"/>
                  <a:gd name="T75" fmla="*/ 142 h 276"/>
                  <a:gd name="T76" fmla="*/ 82 w 359"/>
                  <a:gd name="T77" fmla="*/ 142 h 276"/>
                  <a:gd name="T78" fmla="*/ 82 w 359"/>
                  <a:gd name="T79" fmla="*/ 60 h 276"/>
                  <a:gd name="T80" fmla="*/ 124 w 359"/>
                  <a:gd name="T81" fmla="*/ 55 h 276"/>
                  <a:gd name="T82" fmla="*/ 152 w 359"/>
                  <a:gd name="T83" fmla="*/ 27 h 276"/>
                  <a:gd name="T84" fmla="*/ 156 w 359"/>
                  <a:gd name="T85" fmla="*/ 4 h 276"/>
                  <a:gd name="T86" fmla="*/ 161 w 359"/>
                  <a:gd name="T8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9" h="276">
                    <a:moveTo>
                      <a:pt x="161" y="0"/>
                    </a:moveTo>
                    <a:lnTo>
                      <a:pt x="211" y="64"/>
                    </a:lnTo>
                    <a:lnTo>
                      <a:pt x="239" y="92"/>
                    </a:lnTo>
                    <a:lnTo>
                      <a:pt x="308" y="119"/>
                    </a:lnTo>
                    <a:lnTo>
                      <a:pt x="331" y="119"/>
                    </a:lnTo>
                    <a:lnTo>
                      <a:pt x="326" y="124"/>
                    </a:lnTo>
                    <a:lnTo>
                      <a:pt x="345" y="142"/>
                    </a:lnTo>
                    <a:lnTo>
                      <a:pt x="359" y="138"/>
                    </a:lnTo>
                    <a:lnTo>
                      <a:pt x="354" y="152"/>
                    </a:lnTo>
                    <a:lnTo>
                      <a:pt x="313" y="161"/>
                    </a:lnTo>
                    <a:lnTo>
                      <a:pt x="303" y="170"/>
                    </a:lnTo>
                    <a:lnTo>
                      <a:pt x="303" y="175"/>
                    </a:lnTo>
                    <a:lnTo>
                      <a:pt x="322" y="184"/>
                    </a:lnTo>
                    <a:lnTo>
                      <a:pt x="345" y="189"/>
                    </a:lnTo>
                    <a:lnTo>
                      <a:pt x="354" y="198"/>
                    </a:lnTo>
                    <a:lnTo>
                      <a:pt x="350" y="202"/>
                    </a:lnTo>
                    <a:lnTo>
                      <a:pt x="340" y="198"/>
                    </a:lnTo>
                    <a:lnTo>
                      <a:pt x="331" y="202"/>
                    </a:lnTo>
                    <a:lnTo>
                      <a:pt x="331" y="221"/>
                    </a:lnTo>
                    <a:lnTo>
                      <a:pt x="345" y="225"/>
                    </a:lnTo>
                    <a:lnTo>
                      <a:pt x="336" y="248"/>
                    </a:lnTo>
                    <a:lnTo>
                      <a:pt x="326" y="244"/>
                    </a:lnTo>
                    <a:lnTo>
                      <a:pt x="317" y="244"/>
                    </a:lnTo>
                    <a:lnTo>
                      <a:pt x="313" y="235"/>
                    </a:lnTo>
                    <a:lnTo>
                      <a:pt x="308" y="235"/>
                    </a:lnTo>
                    <a:lnTo>
                      <a:pt x="308" y="248"/>
                    </a:lnTo>
                    <a:lnTo>
                      <a:pt x="285" y="248"/>
                    </a:lnTo>
                    <a:lnTo>
                      <a:pt x="276" y="272"/>
                    </a:lnTo>
                    <a:lnTo>
                      <a:pt x="271" y="276"/>
                    </a:lnTo>
                    <a:lnTo>
                      <a:pt x="225" y="258"/>
                    </a:lnTo>
                    <a:lnTo>
                      <a:pt x="216" y="253"/>
                    </a:lnTo>
                    <a:lnTo>
                      <a:pt x="188" y="239"/>
                    </a:lnTo>
                    <a:lnTo>
                      <a:pt x="105" y="221"/>
                    </a:lnTo>
                    <a:lnTo>
                      <a:pt x="59" y="225"/>
                    </a:lnTo>
                    <a:lnTo>
                      <a:pt x="59" y="216"/>
                    </a:lnTo>
                    <a:lnTo>
                      <a:pt x="0" y="221"/>
                    </a:lnTo>
                    <a:lnTo>
                      <a:pt x="0" y="179"/>
                    </a:lnTo>
                    <a:lnTo>
                      <a:pt x="23" y="142"/>
                    </a:lnTo>
                    <a:lnTo>
                      <a:pt x="82" y="142"/>
                    </a:lnTo>
                    <a:lnTo>
                      <a:pt x="82" y="60"/>
                    </a:lnTo>
                    <a:lnTo>
                      <a:pt x="124" y="55"/>
                    </a:lnTo>
                    <a:lnTo>
                      <a:pt x="152" y="27"/>
                    </a:lnTo>
                    <a:lnTo>
                      <a:pt x="156" y="4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117"/>
              <p:cNvSpPr>
                <a:spLocks/>
              </p:cNvSpPr>
              <p:nvPr/>
            </p:nvSpPr>
            <p:spPr bwMode="auto">
              <a:xfrm>
                <a:off x="7052263" y="3931626"/>
                <a:ext cx="513440" cy="287016"/>
              </a:xfrm>
              <a:custGeom>
                <a:avLst/>
                <a:gdLst>
                  <a:gd name="T0" fmla="*/ 0 w 322"/>
                  <a:gd name="T1" fmla="*/ 46 h 180"/>
                  <a:gd name="T2" fmla="*/ 32 w 322"/>
                  <a:gd name="T3" fmla="*/ 5 h 180"/>
                  <a:gd name="T4" fmla="*/ 50 w 322"/>
                  <a:gd name="T5" fmla="*/ 0 h 180"/>
                  <a:gd name="T6" fmla="*/ 92 w 322"/>
                  <a:gd name="T7" fmla="*/ 28 h 180"/>
                  <a:gd name="T8" fmla="*/ 106 w 322"/>
                  <a:gd name="T9" fmla="*/ 32 h 180"/>
                  <a:gd name="T10" fmla="*/ 101 w 322"/>
                  <a:gd name="T11" fmla="*/ 32 h 180"/>
                  <a:gd name="T12" fmla="*/ 138 w 322"/>
                  <a:gd name="T13" fmla="*/ 46 h 180"/>
                  <a:gd name="T14" fmla="*/ 152 w 322"/>
                  <a:gd name="T15" fmla="*/ 51 h 180"/>
                  <a:gd name="T16" fmla="*/ 165 w 322"/>
                  <a:gd name="T17" fmla="*/ 41 h 180"/>
                  <a:gd name="T18" fmla="*/ 184 w 322"/>
                  <a:gd name="T19" fmla="*/ 46 h 180"/>
                  <a:gd name="T20" fmla="*/ 202 w 322"/>
                  <a:gd name="T21" fmla="*/ 55 h 180"/>
                  <a:gd name="T22" fmla="*/ 207 w 322"/>
                  <a:gd name="T23" fmla="*/ 65 h 180"/>
                  <a:gd name="T24" fmla="*/ 244 w 322"/>
                  <a:gd name="T25" fmla="*/ 92 h 180"/>
                  <a:gd name="T26" fmla="*/ 258 w 322"/>
                  <a:gd name="T27" fmla="*/ 92 h 180"/>
                  <a:gd name="T28" fmla="*/ 285 w 322"/>
                  <a:gd name="T29" fmla="*/ 83 h 180"/>
                  <a:gd name="T30" fmla="*/ 290 w 322"/>
                  <a:gd name="T31" fmla="*/ 88 h 180"/>
                  <a:gd name="T32" fmla="*/ 290 w 322"/>
                  <a:gd name="T33" fmla="*/ 78 h 180"/>
                  <a:gd name="T34" fmla="*/ 304 w 322"/>
                  <a:gd name="T35" fmla="*/ 74 h 180"/>
                  <a:gd name="T36" fmla="*/ 322 w 322"/>
                  <a:gd name="T37" fmla="*/ 78 h 180"/>
                  <a:gd name="T38" fmla="*/ 299 w 322"/>
                  <a:gd name="T39" fmla="*/ 92 h 180"/>
                  <a:gd name="T40" fmla="*/ 184 w 322"/>
                  <a:gd name="T41" fmla="*/ 166 h 180"/>
                  <a:gd name="T42" fmla="*/ 142 w 322"/>
                  <a:gd name="T43" fmla="*/ 180 h 180"/>
                  <a:gd name="T44" fmla="*/ 124 w 322"/>
                  <a:gd name="T45" fmla="*/ 143 h 180"/>
                  <a:gd name="T46" fmla="*/ 124 w 322"/>
                  <a:gd name="T47" fmla="*/ 138 h 180"/>
                  <a:gd name="T48" fmla="*/ 13 w 322"/>
                  <a:gd name="T49" fmla="*/ 111 h 180"/>
                  <a:gd name="T50" fmla="*/ 0 w 322"/>
                  <a:gd name="T51" fmla="*/ 4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2" h="180">
                    <a:moveTo>
                      <a:pt x="0" y="46"/>
                    </a:moveTo>
                    <a:lnTo>
                      <a:pt x="32" y="5"/>
                    </a:lnTo>
                    <a:lnTo>
                      <a:pt x="50" y="0"/>
                    </a:lnTo>
                    <a:lnTo>
                      <a:pt x="92" y="28"/>
                    </a:lnTo>
                    <a:lnTo>
                      <a:pt x="106" y="32"/>
                    </a:lnTo>
                    <a:lnTo>
                      <a:pt x="101" y="32"/>
                    </a:lnTo>
                    <a:lnTo>
                      <a:pt x="138" y="46"/>
                    </a:lnTo>
                    <a:lnTo>
                      <a:pt x="152" y="51"/>
                    </a:lnTo>
                    <a:lnTo>
                      <a:pt x="165" y="41"/>
                    </a:lnTo>
                    <a:lnTo>
                      <a:pt x="184" y="46"/>
                    </a:lnTo>
                    <a:lnTo>
                      <a:pt x="202" y="55"/>
                    </a:lnTo>
                    <a:lnTo>
                      <a:pt x="207" y="65"/>
                    </a:lnTo>
                    <a:lnTo>
                      <a:pt x="244" y="92"/>
                    </a:lnTo>
                    <a:lnTo>
                      <a:pt x="258" y="92"/>
                    </a:lnTo>
                    <a:lnTo>
                      <a:pt x="285" y="83"/>
                    </a:lnTo>
                    <a:lnTo>
                      <a:pt x="290" y="88"/>
                    </a:lnTo>
                    <a:lnTo>
                      <a:pt x="290" y="78"/>
                    </a:lnTo>
                    <a:lnTo>
                      <a:pt x="304" y="74"/>
                    </a:lnTo>
                    <a:lnTo>
                      <a:pt x="322" y="78"/>
                    </a:lnTo>
                    <a:lnTo>
                      <a:pt x="299" y="92"/>
                    </a:lnTo>
                    <a:lnTo>
                      <a:pt x="184" y="166"/>
                    </a:lnTo>
                    <a:lnTo>
                      <a:pt x="142" y="180"/>
                    </a:lnTo>
                    <a:lnTo>
                      <a:pt x="124" y="143"/>
                    </a:lnTo>
                    <a:lnTo>
                      <a:pt x="124" y="138"/>
                    </a:lnTo>
                    <a:lnTo>
                      <a:pt x="13" y="11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118"/>
              <p:cNvSpPr>
                <a:spLocks/>
              </p:cNvSpPr>
              <p:nvPr/>
            </p:nvSpPr>
            <p:spPr bwMode="auto">
              <a:xfrm>
                <a:off x="7176637" y="2292444"/>
                <a:ext cx="763783" cy="470388"/>
              </a:xfrm>
              <a:custGeom>
                <a:avLst/>
                <a:gdLst>
                  <a:gd name="T0" fmla="*/ 0 w 479"/>
                  <a:gd name="T1" fmla="*/ 212 h 295"/>
                  <a:gd name="T2" fmla="*/ 60 w 479"/>
                  <a:gd name="T3" fmla="*/ 129 h 295"/>
                  <a:gd name="T4" fmla="*/ 83 w 479"/>
                  <a:gd name="T5" fmla="*/ 111 h 295"/>
                  <a:gd name="T6" fmla="*/ 180 w 479"/>
                  <a:gd name="T7" fmla="*/ 46 h 295"/>
                  <a:gd name="T8" fmla="*/ 249 w 479"/>
                  <a:gd name="T9" fmla="*/ 14 h 295"/>
                  <a:gd name="T10" fmla="*/ 253 w 479"/>
                  <a:gd name="T11" fmla="*/ 0 h 295"/>
                  <a:gd name="T12" fmla="*/ 318 w 479"/>
                  <a:gd name="T13" fmla="*/ 56 h 295"/>
                  <a:gd name="T14" fmla="*/ 354 w 479"/>
                  <a:gd name="T15" fmla="*/ 51 h 295"/>
                  <a:gd name="T16" fmla="*/ 364 w 479"/>
                  <a:gd name="T17" fmla="*/ 56 h 295"/>
                  <a:gd name="T18" fmla="*/ 377 w 479"/>
                  <a:gd name="T19" fmla="*/ 46 h 295"/>
                  <a:gd name="T20" fmla="*/ 391 w 479"/>
                  <a:gd name="T21" fmla="*/ 46 h 295"/>
                  <a:gd name="T22" fmla="*/ 401 w 479"/>
                  <a:gd name="T23" fmla="*/ 42 h 295"/>
                  <a:gd name="T24" fmla="*/ 424 w 479"/>
                  <a:gd name="T25" fmla="*/ 33 h 295"/>
                  <a:gd name="T26" fmla="*/ 428 w 479"/>
                  <a:gd name="T27" fmla="*/ 28 h 295"/>
                  <a:gd name="T28" fmla="*/ 442 w 479"/>
                  <a:gd name="T29" fmla="*/ 23 h 295"/>
                  <a:gd name="T30" fmla="*/ 451 w 479"/>
                  <a:gd name="T31" fmla="*/ 42 h 295"/>
                  <a:gd name="T32" fmla="*/ 470 w 479"/>
                  <a:gd name="T33" fmla="*/ 42 h 295"/>
                  <a:gd name="T34" fmla="*/ 479 w 479"/>
                  <a:gd name="T35" fmla="*/ 46 h 295"/>
                  <a:gd name="T36" fmla="*/ 391 w 479"/>
                  <a:gd name="T37" fmla="*/ 212 h 295"/>
                  <a:gd name="T38" fmla="*/ 364 w 479"/>
                  <a:gd name="T39" fmla="*/ 268 h 295"/>
                  <a:gd name="T40" fmla="*/ 327 w 479"/>
                  <a:gd name="T41" fmla="*/ 295 h 295"/>
                  <a:gd name="T42" fmla="*/ 318 w 479"/>
                  <a:gd name="T43" fmla="*/ 295 h 295"/>
                  <a:gd name="T44" fmla="*/ 308 w 479"/>
                  <a:gd name="T45" fmla="*/ 291 h 295"/>
                  <a:gd name="T46" fmla="*/ 299 w 479"/>
                  <a:gd name="T47" fmla="*/ 277 h 295"/>
                  <a:gd name="T48" fmla="*/ 290 w 479"/>
                  <a:gd name="T49" fmla="*/ 277 h 295"/>
                  <a:gd name="T50" fmla="*/ 272 w 479"/>
                  <a:gd name="T51" fmla="*/ 272 h 295"/>
                  <a:gd name="T52" fmla="*/ 258 w 479"/>
                  <a:gd name="T53" fmla="*/ 277 h 295"/>
                  <a:gd name="T54" fmla="*/ 249 w 479"/>
                  <a:gd name="T55" fmla="*/ 272 h 295"/>
                  <a:gd name="T56" fmla="*/ 239 w 479"/>
                  <a:gd name="T57" fmla="*/ 263 h 295"/>
                  <a:gd name="T58" fmla="*/ 230 w 479"/>
                  <a:gd name="T59" fmla="*/ 263 h 295"/>
                  <a:gd name="T60" fmla="*/ 216 w 479"/>
                  <a:gd name="T61" fmla="*/ 268 h 295"/>
                  <a:gd name="T62" fmla="*/ 193 w 479"/>
                  <a:gd name="T63" fmla="*/ 268 h 295"/>
                  <a:gd name="T64" fmla="*/ 166 w 479"/>
                  <a:gd name="T65" fmla="*/ 249 h 295"/>
                  <a:gd name="T66" fmla="*/ 147 w 479"/>
                  <a:gd name="T67" fmla="*/ 249 h 295"/>
                  <a:gd name="T68" fmla="*/ 124 w 479"/>
                  <a:gd name="T69" fmla="*/ 235 h 295"/>
                  <a:gd name="T70" fmla="*/ 110 w 479"/>
                  <a:gd name="T71" fmla="*/ 226 h 295"/>
                  <a:gd name="T72" fmla="*/ 74 w 479"/>
                  <a:gd name="T73" fmla="*/ 226 h 295"/>
                  <a:gd name="T74" fmla="*/ 41 w 479"/>
                  <a:gd name="T75" fmla="*/ 221 h 295"/>
                  <a:gd name="T76" fmla="*/ 28 w 479"/>
                  <a:gd name="T77" fmla="*/ 221 h 295"/>
                  <a:gd name="T78" fmla="*/ 18 w 479"/>
                  <a:gd name="T79" fmla="*/ 221 h 295"/>
                  <a:gd name="T80" fmla="*/ 0 w 479"/>
                  <a:gd name="T81" fmla="*/ 21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9" h="295">
                    <a:moveTo>
                      <a:pt x="0" y="212"/>
                    </a:moveTo>
                    <a:lnTo>
                      <a:pt x="60" y="129"/>
                    </a:lnTo>
                    <a:lnTo>
                      <a:pt x="83" y="111"/>
                    </a:lnTo>
                    <a:lnTo>
                      <a:pt x="180" y="46"/>
                    </a:lnTo>
                    <a:lnTo>
                      <a:pt x="249" y="14"/>
                    </a:lnTo>
                    <a:lnTo>
                      <a:pt x="253" y="0"/>
                    </a:lnTo>
                    <a:lnTo>
                      <a:pt x="318" y="56"/>
                    </a:lnTo>
                    <a:lnTo>
                      <a:pt x="354" y="51"/>
                    </a:lnTo>
                    <a:lnTo>
                      <a:pt x="364" y="56"/>
                    </a:lnTo>
                    <a:lnTo>
                      <a:pt x="377" y="46"/>
                    </a:lnTo>
                    <a:lnTo>
                      <a:pt x="391" y="46"/>
                    </a:lnTo>
                    <a:lnTo>
                      <a:pt x="401" y="42"/>
                    </a:lnTo>
                    <a:lnTo>
                      <a:pt x="424" y="33"/>
                    </a:lnTo>
                    <a:lnTo>
                      <a:pt x="428" y="28"/>
                    </a:lnTo>
                    <a:lnTo>
                      <a:pt x="442" y="23"/>
                    </a:lnTo>
                    <a:lnTo>
                      <a:pt x="451" y="42"/>
                    </a:lnTo>
                    <a:lnTo>
                      <a:pt x="470" y="42"/>
                    </a:lnTo>
                    <a:lnTo>
                      <a:pt x="479" y="46"/>
                    </a:lnTo>
                    <a:lnTo>
                      <a:pt x="391" y="212"/>
                    </a:lnTo>
                    <a:lnTo>
                      <a:pt x="364" y="268"/>
                    </a:lnTo>
                    <a:lnTo>
                      <a:pt x="327" y="295"/>
                    </a:lnTo>
                    <a:lnTo>
                      <a:pt x="318" y="295"/>
                    </a:lnTo>
                    <a:lnTo>
                      <a:pt x="308" y="291"/>
                    </a:lnTo>
                    <a:lnTo>
                      <a:pt x="299" y="277"/>
                    </a:lnTo>
                    <a:lnTo>
                      <a:pt x="290" y="277"/>
                    </a:lnTo>
                    <a:lnTo>
                      <a:pt x="272" y="272"/>
                    </a:lnTo>
                    <a:lnTo>
                      <a:pt x="258" y="277"/>
                    </a:lnTo>
                    <a:lnTo>
                      <a:pt x="249" y="272"/>
                    </a:lnTo>
                    <a:lnTo>
                      <a:pt x="239" y="263"/>
                    </a:lnTo>
                    <a:lnTo>
                      <a:pt x="230" y="263"/>
                    </a:lnTo>
                    <a:lnTo>
                      <a:pt x="216" y="268"/>
                    </a:lnTo>
                    <a:lnTo>
                      <a:pt x="193" y="268"/>
                    </a:lnTo>
                    <a:lnTo>
                      <a:pt x="166" y="249"/>
                    </a:lnTo>
                    <a:lnTo>
                      <a:pt x="147" y="249"/>
                    </a:lnTo>
                    <a:lnTo>
                      <a:pt x="124" y="235"/>
                    </a:lnTo>
                    <a:lnTo>
                      <a:pt x="110" y="226"/>
                    </a:lnTo>
                    <a:lnTo>
                      <a:pt x="74" y="226"/>
                    </a:lnTo>
                    <a:lnTo>
                      <a:pt x="41" y="221"/>
                    </a:lnTo>
                    <a:lnTo>
                      <a:pt x="28" y="221"/>
                    </a:lnTo>
                    <a:lnTo>
                      <a:pt x="18" y="221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119"/>
              <p:cNvSpPr>
                <a:spLocks/>
              </p:cNvSpPr>
              <p:nvPr/>
            </p:nvSpPr>
            <p:spPr bwMode="auto">
              <a:xfrm>
                <a:off x="1626062" y="4188346"/>
                <a:ext cx="256721" cy="205695"/>
              </a:xfrm>
              <a:custGeom>
                <a:avLst/>
                <a:gdLst>
                  <a:gd name="T0" fmla="*/ 147 w 161"/>
                  <a:gd name="T1" fmla="*/ 51 h 129"/>
                  <a:gd name="T2" fmla="*/ 161 w 161"/>
                  <a:gd name="T3" fmla="*/ 37 h 129"/>
                  <a:gd name="T4" fmla="*/ 143 w 161"/>
                  <a:gd name="T5" fmla="*/ 19 h 129"/>
                  <a:gd name="T6" fmla="*/ 115 w 161"/>
                  <a:gd name="T7" fmla="*/ 5 h 129"/>
                  <a:gd name="T8" fmla="*/ 97 w 161"/>
                  <a:gd name="T9" fmla="*/ 0 h 129"/>
                  <a:gd name="T10" fmla="*/ 55 w 161"/>
                  <a:gd name="T11" fmla="*/ 10 h 129"/>
                  <a:gd name="T12" fmla="*/ 42 w 161"/>
                  <a:gd name="T13" fmla="*/ 10 h 129"/>
                  <a:gd name="T14" fmla="*/ 0 w 161"/>
                  <a:gd name="T15" fmla="*/ 33 h 129"/>
                  <a:gd name="T16" fmla="*/ 14 w 161"/>
                  <a:gd name="T17" fmla="*/ 37 h 129"/>
                  <a:gd name="T18" fmla="*/ 9 w 161"/>
                  <a:gd name="T19" fmla="*/ 56 h 129"/>
                  <a:gd name="T20" fmla="*/ 18 w 161"/>
                  <a:gd name="T21" fmla="*/ 74 h 129"/>
                  <a:gd name="T22" fmla="*/ 9 w 161"/>
                  <a:gd name="T23" fmla="*/ 92 h 129"/>
                  <a:gd name="T24" fmla="*/ 23 w 161"/>
                  <a:gd name="T25" fmla="*/ 102 h 129"/>
                  <a:gd name="T26" fmla="*/ 28 w 161"/>
                  <a:gd name="T27" fmla="*/ 120 h 129"/>
                  <a:gd name="T28" fmla="*/ 42 w 161"/>
                  <a:gd name="T29" fmla="*/ 125 h 129"/>
                  <a:gd name="T30" fmla="*/ 42 w 161"/>
                  <a:gd name="T31" fmla="*/ 129 h 129"/>
                  <a:gd name="T32" fmla="*/ 65 w 161"/>
                  <a:gd name="T33" fmla="*/ 116 h 129"/>
                  <a:gd name="T34" fmla="*/ 115 w 161"/>
                  <a:gd name="T35" fmla="*/ 88 h 129"/>
                  <a:gd name="T36" fmla="*/ 129 w 161"/>
                  <a:gd name="T37" fmla="*/ 65 h 129"/>
                  <a:gd name="T38" fmla="*/ 147 w 161"/>
                  <a:gd name="T39" fmla="*/ 5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129">
                    <a:moveTo>
                      <a:pt x="147" y="51"/>
                    </a:moveTo>
                    <a:lnTo>
                      <a:pt x="161" y="37"/>
                    </a:lnTo>
                    <a:lnTo>
                      <a:pt x="143" y="19"/>
                    </a:lnTo>
                    <a:lnTo>
                      <a:pt x="115" y="5"/>
                    </a:lnTo>
                    <a:lnTo>
                      <a:pt x="97" y="0"/>
                    </a:lnTo>
                    <a:lnTo>
                      <a:pt x="55" y="10"/>
                    </a:lnTo>
                    <a:lnTo>
                      <a:pt x="42" y="10"/>
                    </a:lnTo>
                    <a:lnTo>
                      <a:pt x="0" y="33"/>
                    </a:lnTo>
                    <a:lnTo>
                      <a:pt x="14" y="37"/>
                    </a:lnTo>
                    <a:lnTo>
                      <a:pt x="9" y="56"/>
                    </a:lnTo>
                    <a:lnTo>
                      <a:pt x="18" y="74"/>
                    </a:lnTo>
                    <a:lnTo>
                      <a:pt x="9" y="92"/>
                    </a:lnTo>
                    <a:lnTo>
                      <a:pt x="23" y="102"/>
                    </a:lnTo>
                    <a:lnTo>
                      <a:pt x="28" y="120"/>
                    </a:lnTo>
                    <a:lnTo>
                      <a:pt x="42" y="125"/>
                    </a:lnTo>
                    <a:lnTo>
                      <a:pt x="42" y="129"/>
                    </a:lnTo>
                    <a:lnTo>
                      <a:pt x="65" y="116"/>
                    </a:lnTo>
                    <a:lnTo>
                      <a:pt x="115" y="88"/>
                    </a:lnTo>
                    <a:lnTo>
                      <a:pt x="129" y="65"/>
                    </a:lnTo>
                    <a:lnTo>
                      <a:pt x="14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Freeform 120"/>
              <p:cNvSpPr>
                <a:spLocks/>
              </p:cNvSpPr>
              <p:nvPr/>
            </p:nvSpPr>
            <p:spPr bwMode="auto">
              <a:xfrm>
                <a:off x="2713535" y="3843927"/>
                <a:ext cx="248747" cy="285422"/>
              </a:xfrm>
              <a:custGeom>
                <a:avLst/>
                <a:gdLst>
                  <a:gd name="T0" fmla="*/ 18 w 156"/>
                  <a:gd name="T1" fmla="*/ 0 h 179"/>
                  <a:gd name="T2" fmla="*/ 50 w 156"/>
                  <a:gd name="T3" fmla="*/ 9 h 179"/>
                  <a:gd name="T4" fmla="*/ 59 w 156"/>
                  <a:gd name="T5" fmla="*/ 18 h 179"/>
                  <a:gd name="T6" fmla="*/ 59 w 156"/>
                  <a:gd name="T7" fmla="*/ 27 h 179"/>
                  <a:gd name="T8" fmla="*/ 69 w 156"/>
                  <a:gd name="T9" fmla="*/ 37 h 179"/>
                  <a:gd name="T10" fmla="*/ 69 w 156"/>
                  <a:gd name="T11" fmla="*/ 41 h 179"/>
                  <a:gd name="T12" fmla="*/ 73 w 156"/>
                  <a:gd name="T13" fmla="*/ 46 h 179"/>
                  <a:gd name="T14" fmla="*/ 82 w 156"/>
                  <a:gd name="T15" fmla="*/ 46 h 179"/>
                  <a:gd name="T16" fmla="*/ 87 w 156"/>
                  <a:gd name="T17" fmla="*/ 55 h 179"/>
                  <a:gd name="T18" fmla="*/ 110 w 156"/>
                  <a:gd name="T19" fmla="*/ 64 h 179"/>
                  <a:gd name="T20" fmla="*/ 119 w 156"/>
                  <a:gd name="T21" fmla="*/ 69 h 179"/>
                  <a:gd name="T22" fmla="*/ 156 w 156"/>
                  <a:gd name="T23" fmla="*/ 64 h 179"/>
                  <a:gd name="T24" fmla="*/ 151 w 156"/>
                  <a:gd name="T25" fmla="*/ 92 h 179"/>
                  <a:gd name="T26" fmla="*/ 133 w 156"/>
                  <a:gd name="T27" fmla="*/ 152 h 179"/>
                  <a:gd name="T28" fmla="*/ 115 w 156"/>
                  <a:gd name="T29" fmla="*/ 175 h 179"/>
                  <a:gd name="T30" fmla="*/ 101 w 156"/>
                  <a:gd name="T31" fmla="*/ 179 h 179"/>
                  <a:gd name="T32" fmla="*/ 59 w 156"/>
                  <a:gd name="T33" fmla="*/ 166 h 179"/>
                  <a:gd name="T34" fmla="*/ 46 w 156"/>
                  <a:gd name="T35" fmla="*/ 138 h 179"/>
                  <a:gd name="T36" fmla="*/ 41 w 156"/>
                  <a:gd name="T37" fmla="*/ 129 h 179"/>
                  <a:gd name="T38" fmla="*/ 32 w 156"/>
                  <a:gd name="T39" fmla="*/ 129 h 179"/>
                  <a:gd name="T40" fmla="*/ 41 w 156"/>
                  <a:gd name="T41" fmla="*/ 120 h 179"/>
                  <a:gd name="T42" fmla="*/ 18 w 156"/>
                  <a:gd name="T43" fmla="*/ 92 h 179"/>
                  <a:gd name="T44" fmla="*/ 9 w 156"/>
                  <a:gd name="T45" fmla="*/ 92 h 179"/>
                  <a:gd name="T46" fmla="*/ 0 w 156"/>
                  <a:gd name="T47" fmla="*/ 55 h 179"/>
                  <a:gd name="T48" fmla="*/ 13 w 156"/>
                  <a:gd name="T49" fmla="*/ 27 h 179"/>
                  <a:gd name="T50" fmla="*/ 9 w 156"/>
                  <a:gd name="T51" fmla="*/ 18 h 179"/>
                  <a:gd name="T52" fmla="*/ 18 w 156"/>
                  <a:gd name="T53" fmla="*/ 9 h 179"/>
                  <a:gd name="T54" fmla="*/ 18 w 156"/>
                  <a:gd name="T5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9">
                    <a:moveTo>
                      <a:pt x="18" y="0"/>
                    </a:moveTo>
                    <a:lnTo>
                      <a:pt x="50" y="9"/>
                    </a:lnTo>
                    <a:lnTo>
                      <a:pt x="59" y="18"/>
                    </a:lnTo>
                    <a:lnTo>
                      <a:pt x="59" y="27"/>
                    </a:lnTo>
                    <a:lnTo>
                      <a:pt x="69" y="37"/>
                    </a:lnTo>
                    <a:lnTo>
                      <a:pt x="69" y="41"/>
                    </a:lnTo>
                    <a:lnTo>
                      <a:pt x="73" y="46"/>
                    </a:lnTo>
                    <a:lnTo>
                      <a:pt x="82" y="46"/>
                    </a:lnTo>
                    <a:lnTo>
                      <a:pt x="87" y="55"/>
                    </a:lnTo>
                    <a:lnTo>
                      <a:pt x="110" y="64"/>
                    </a:lnTo>
                    <a:lnTo>
                      <a:pt x="119" y="69"/>
                    </a:lnTo>
                    <a:lnTo>
                      <a:pt x="156" y="64"/>
                    </a:lnTo>
                    <a:lnTo>
                      <a:pt x="151" y="92"/>
                    </a:lnTo>
                    <a:lnTo>
                      <a:pt x="133" y="152"/>
                    </a:lnTo>
                    <a:lnTo>
                      <a:pt x="115" y="175"/>
                    </a:lnTo>
                    <a:lnTo>
                      <a:pt x="101" y="179"/>
                    </a:lnTo>
                    <a:lnTo>
                      <a:pt x="59" y="166"/>
                    </a:lnTo>
                    <a:lnTo>
                      <a:pt x="46" y="138"/>
                    </a:lnTo>
                    <a:lnTo>
                      <a:pt x="41" y="129"/>
                    </a:lnTo>
                    <a:lnTo>
                      <a:pt x="32" y="129"/>
                    </a:lnTo>
                    <a:lnTo>
                      <a:pt x="41" y="120"/>
                    </a:lnTo>
                    <a:lnTo>
                      <a:pt x="18" y="92"/>
                    </a:lnTo>
                    <a:lnTo>
                      <a:pt x="9" y="92"/>
                    </a:lnTo>
                    <a:lnTo>
                      <a:pt x="0" y="55"/>
                    </a:lnTo>
                    <a:lnTo>
                      <a:pt x="13" y="27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121"/>
              <p:cNvSpPr>
                <a:spLocks/>
              </p:cNvSpPr>
              <p:nvPr/>
            </p:nvSpPr>
            <p:spPr bwMode="auto">
              <a:xfrm>
                <a:off x="2139503" y="3520236"/>
                <a:ext cx="331663" cy="301368"/>
              </a:xfrm>
              <a:custGeom>
                <a:avLst/>
                <a:gdLst>
                  <a:gd name="T0" fmla="*/ 129 w 208"/>
                  <a:gd name="T1" fmla="*/ 14 h 189"/>
                  <a:gd name="T2" fmla="*/ 120 w 208"/>
                  <a:gd name="T3" fmla="*/ 23 h 189"/>
                  <a:gd name="T4" fmla="*/ 79 w 208"/>
                  <a:gd name="T5" fmla="*/ 41 h 189"/>
                  <a:gd name="T6" fmla="*/ 79 w 208"/>
                  <a:gd name="T7" fmla="*/ 51 h 189"/>
                  <a:gd name="T8" fmla="*/ 51 w 208"/>
                  <a:gd name="T9" fmla="*/ 83 h 189"/>
                  <a:gd name="T10" fmla="*/ 37 w 208"/>
                  <a:gd name="T11" fmla="*/ 92 h 189"/>
                  <a:gd name="T12" fmla="*/ 19 w 208"/>
                  <a:gd name="T13" fmla="*/ 97 h 189"/>
                  <a:gd name="T14" fmla="*/ 19 w 208"/>
                  <a:gd name="T15" fmla="*/ 106 h 189"/>
                  <a:gd name="T16" fmla="*/ 14 w 208"/>
                  <a:gd name="T17" fmla="*/ 115 h 189"/>
                  <a:gd name="T18" fmla="*/ 5 w 208"/>
                  <a:gd name="T19" fmla="*/ 111 h 189"/>
                  <a:gd name="T20" fmla="*/ 0 w 208"/>
                  <a:gd name="T21" fmla="*/ 115 h 189"/>
                  <a:gd name="T22" fmla="*/ 28 w 208"/>
                  <a:gd name="T23" fmla="*/ 189 h 189"/>
                  <a:gd name="T24" fmla="*/ 33 w 208"/>
                  <a:gd name="T25" fmla="*/ 184 h 189"/>
                  <a:gd name="T26" fmla="*/ 42 w 208"/>
                  <a:gd name="T27" fmla="*/ 170 h 189"/>
                  <a:gd name="T28" fmla="*/ 42 w 208"/>
                  <a:gd name="T29" fmla="*/ 180 h 189"/>
                  <a:gd name="T30" fmla="*/ 51 w 208"/>
                  <a:gd name="T31" fmla="*/ 175 h 189"/>
                  <a:gd name="T32" fmla="*/ 60 w 208"/>
                  <a:gd name="T33" fmla="*/ 180 h 189"/>
                  <a:gd name="T34" fmla="*/ 42 w 208"/>
                  <a:gd name="T35" fmla="*/ 152 h 189"/>
                  <a:gd name="T36" fmla="*/ 51 w 208"/>
                  <a:gd name="T37" fmla="*/ 152 h 189"/>
                  <a:gd name="T38" fmla="*/ 56 w 208"/>
                  <a:gd name="T39" fmla="*/ 161 h 189"/>
                  <a:gd name="T40" fmla="*/ 69 w 208"/>
                  <a:gd name="T41" fmla="*/ 161 h 189"/>
                  <a:gd name="T42" fmla="*/ 74 w 208"/>
                  <a:gd name="T43" fmla="*/ 170 h 189"/>
                  <a:gd name="T44" fmla="*/ 83 w 208"/>
                  <a:gd name="T45" fmla="*/ 170 h 189"/>
                  <a:gd name="T46" fmla="*/ 88 w 208"/>
                  <a:gd name="T47" fmla="*/ 157 h 189"/>
                  <a:gd name="T48" fmla="*/ 88 w 208"/>
                  <a:gd name="T49" fmla="*/ 152 h 189"/>
                  <a:gd name="T50" fmla="*/ 97 w 208"/>
                  <a:gd name="T51" fmla="*/ 147 h 189"/>
                  <a:gd name="T52" fmla="*/ 102 w 208"/>
                  <a:gd name="T53" fmla="*/ 143 h 189"/>
                  <a:gd name="T54" fmla="*/ 171 w 208"/>
                  <a:gd name="T55" fmla="*/ 147 h 189"/>
                  <a:gd name="T56" fmla="*/ 208 w 208"/>
                  <a:gd name="T57" fmla="*/ 120 h 189"/>
                  <a:gd name="T58" fmla="*/ 203 w 208"/>
                  <a:gd name="T59" fmla="*/ 106 h 189"/>
                  <a:gd name="T60" fmla="*/ 203 w 208"/>
                  <a:gd name="T61" fmla="*/ 101 h 189"/>
                  <a:gd name="T62" fmla="*/ 185 w 208"/>
                  <a:gd name="T63" fmla="*/ 83 h 189"/>
                  <a:gd name="T64" fmla="*/ 185 w 208"/>
                  <a:gd name="T65" fmla="*/ 69 h 189"/>
                  <a:gd name="T66" fmla="*/ 185 w 208"/>
                  <a:gd name="T67" fmla="*/ 64 h 189"/>
                  <a:gd name="T68" fmla="*/ 175 w 208"/>
                  <a:gd name="T69" fmla="*/ 60 h 189"/>
                  <a:gd name="T70" fmla="*/ 185 w 208"/>
                  <a:gd name="T71" fmla="*/ 41 h 189"/>
                  <a:gd name="T72" fmla="*/ 175 w 208"/>
                  <a:gd name="T73" fmla="*/ 0 h 189"/>
                  <a:gd name="T74" fmla="*/ 148 w 208"/>
                  <a:gd name="T75" fmla="*/ 5 h 189"/>
                  <a:gd name="T76" fmla="*/ 129 w 208"/>
                  <a:gd name="T77" fmla="*/ 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189">
                    <a:moveTo>
                      <a:pt x="129" y="14"/>
                    </a:moveTo>
                    <a:lnTo>
                      <a:pt x="120" y="23"/>
                    </a:lnTo>
                    <a:lnTo>
                      <a:pt x="79" y="41"/>
                    </a:lnTo>
                    <a:lnTo>
                      <a:pt x="79" y="51"/>
                    </a:lnTo>
                    <a:lnTo>
                      <a:pt x="51" y="83"/>
                    </a:lnTo>
                    <a:lnTo>
                      <a:pt x="37" y="92"/>
                    </a:lnTo>
                    <a:lnTo>
                      <a:pt x="19" y="97"/>
                    </a:lnTo>
                    <a:lnTo>
                      <a:pt x="19" y="106"/>
                    </a:lnTo>
                    <a:lnTo>
                      <a:pt x="14" y="115"/>
                    </a:lnTo>
                    <a:lnTo>
                      <a:pt x="5" y="111"/>
                    </a:lnTo>
                    <a:lnTo>
                      <a:pt x="0" y="115"/>
                    </a:lnTo>
                    <a:lnTo>
                      <a:pt x="28" y="189"/>
                    </a:lnTo>
                    <a:lnTo>
                      <a:pt x="33" y="184"/>
                    </a:lnTo>
                    <a:lnTo>
                      <a:pt x="42" y="170"/>
                    </a:lnTo>
                    <a:lnTo>
                      <a:pt x="42" y="180"/>
                    </a:lnTo>
                    <a:lnTo>
                      <a:pt x="51" y="175"/>
                    </a:lnTo>
                    <a:lnTo>
                      <a:pt x="60" y="180"/>
                    </a:lnTo>
                    <a:lnTo>
                      <a:pt x="42" y="152"/>
                    </a:lnTo>
                    <a:lnTo>
                      <a:pt x="51" y="152"/>
                    </a:lnTo>
                    <a:lnTo>
                      <a:pt x="56" y="161"/>
                    </a:lnTo>
                    <a:lnTo>
                      <a:pt x="69" y="161"/>
                    </a:lnTo>
                    <a:lnTo>
                      <a:pt x="74" y="170"/>
                    </a:lnTo>
                    <a:lnTo>
                      <a:pt x="83" y="170"/>
                    </a:lnTo>
                    <a:lnTo>
                      <a:pt x="88" y="157"/>
                    </a:lnTo>
                    <a:lnTo>
                      <a:pt x="88" y="152"/>
                    </a:lnTo>
                    <a:lnTo>
                      <a:pt x="97" y="147"/>
                    </a:lnTo>
                    <a:lnTo>
                      <a:pt x="102" y="143"/>
                    </a:lnTo>
                    <a:lnTo>
                      <a:pt x="171" y="147"/>
                    </a:lnTo>
                    <a:lnTo>
                      <a:pt x="208" y="120"/>
                    </a:lnTo>
                    <a:lnTo>
                      <a:pt x="203" y="106"/>
                    </a:lnTo>
                    <a:lnTo>
                      <a:pt x="203" y="101"/>
                    </a:lnTo>
                    <a:lnTo>
                      <a:pt x="185" y="83"/>
                    </a:lnTo>
                    <a:lnTo>
                      <a:pt x="185" y="69"/>
                    </a:lnTo>
                    <a:lnTo>
                      <a:pt x="185" y="64"/>
                    </a:lnTo>
                    <a:lnTo>
                      <a:pt x="175" y="60"/>
                    </a:lnTo>
                    <a:lnTo>
                      <a:pt x="185" y="41"/>
                    </a:lnTo>
                    <a:lnTo>
                      <a:pt x="175" y="0"/>
                    </a:lnTo>
                    <a:lnTo>
                      <a:pt x="148" y="5"/>
                    </a:lnTo>
                    <a:lnTo>
                      <a:pt x="129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Freeform 122"/>
              <p:cNvSpPr>
                <a:spLocks/>
              </p:cNvSpPr>
              <p:nvPr/>
            </p:nvSpPr>
            <p:spPr bwMode="auto">
              <a:xfrm>
                <a:off x="1340640" y="4320692"/>
                <a:ext cx="352393" cy="287016"/>
              </a:xfrm>
              <a:custGeom>
                <a:avLst/>
                <a:gdLst>
                  <a:gd name="T0" fmla="*/ 221 w 221"/>
                  <a:gd name="T1" fmla="*/ 46 h 180"/>
                  <a:gd name="T2" fmla="*/ 221 w 221"/>
                  <a:gd name="T3" fmla="*/ 42 h 180"/>
                  <a:gd name="T4" fmla="*/ 207 w 221"/>
                  <a:gd name="T5" fmla="*/ 37 h 180"/>
                  <a:gd name="T6" fmla="*/ 202 w 221"/>
                  <a:gd name="T7" fmla="*/ 19 h 180"/>
                  <a:gd name="T8" fmla="*/ 188 w 221"/>
                  <a:gd name="T9" fmla="*/ 9 h 180"/>
                  <a:gd name="T10" fmla="*/ 174 w 221"/>
                  <a:gd name="T11" fmla="*/ 33 h 180"/>
                  <a:gd name="T12" fmla="*/ 161 w 221"/>
                  <a:gd name="T13" fmla="*/ 28 h 180"/>
                  <a:gd name="T14" fmla="*/ 156 w 221"/>
                  <a:gd name="T15" fmla="*/ 33 h 180"/>
                  <a:gd name="T16" fmla="*/ 151 w 221"/>
                  <a:gd name="T17" fmla="*/ 28 h 180"/>
                  <a:gd name="T18" fmla="*/ 147 w 221"/>
                  <a:gd name="T19" fmla="*/ 33 h 180"/>
                  <a:gd name="T20" fmla="*/ 69 w 221"/>
                  <a:gd name="T21" fmla="*/ 0 h 180"/>
                  <a:gd name="T22" fmla="*/ 50 w 221"/>
                  <a:gd name="T23" fmla="*/ 46 h 180"/>
                  <a:gd name="T24" fmla="*/ 36 w 221"/>
                  <a:gd name="T25" fmla="*/ 56 h 180"/>
                  <a:gd name="T26" fmla="*/ 36 w 221"/>
                  <a:gd name="T27" fmla="*/ 65 h 180"/>
                  <a:gd name="T28" fmla="*/ 18 w 221"/>
                  <a:gd name="T29" fmla="*/ 79 h 180"/>
                  <a:gd name="T30" fmla="*/ 4 w 221"/>
                  <a:gd name="T31" fmla="*/ 83 h 180"/>
                  <a:gd name="T32" fmla="*/ 4 w 221"/>
                  <a:gd name="T33" fmla="*/ 88 h 180"/>
                  <a:gd name="T34" fmla="*/ 9 w 221"/>
                  <a:gd name="T35" fmla="*/ 97 h 180"/>
                  <a:gd name="T36" fmla="*/ 0 w 221"/>
                  <a:gd name="T37" fmla="*/ 106 h 180"/>
                  <a:gd name="T38" fmla="*/ 13 w 221"/>
                  <a:gd name="T39" fmla="*/ 143 h 180"/>
                  <a:gd name="T40" fmla="*/ 18 w 221"/>
                  <a:gd name="T41" fmla="*/ 180 h 180"/>
                  <a:gd name="T42" fmla="*/ 105 w 221"/>
                  <a:gd name="T43" fmla="*/ 157 h 180"/>
                  <a:gd name="T44" fmla="*/ 105 w 221"/>
                  <a:gd name="T45" fmla="*/ 120 h 180"/>
                  <a:gd name="T46" fmla="*/ 115 w 221"/>
                  <a:gd name="T47" fmla="*/ 111 h 180"/>
                  <a:gd name="T48" fmla="*/ 124 w 221"/>
                  <a:gd name="T49" fmla="*/ 102 h 180"/>
                  <a:gd name="T50" fmla="*/ 133 w 221"/>
                  <a:gd name="T51" fmla="*/ 102 h 180"/>
                  <a:gd name="T52" fmla="*/ 138 w 221"/>
                  <a:gd name="T53" fmla="*/ 92 h 180"/>
                  <a:gd name="T54" fmla="*/ 147 w 221"/>
                  <a:gd name="T55" fmla="*/ 92 h 180"/>
                  <a:gd name="T56" fmla="*/ 151 w 221"/>
                  <a:gd name="T57" fmla="*/ 88 h 180"/>
                  <a:gd name="T58" fmla="*/ 188 w 221"/>
                  <a:gd name="T59" fmla="*/ 92 h 180"/>
                  <a:gd name="T60" fmla="*/ 202 w 221"/>
                  <a:gd name="T61" fmla="*/ 88 h 180"/>
                  <a:gd name="T62" fmla="*/ 207 w 221"/>
                  <a:gd name="T63" fmla="*/ 92 h 180"/>
                  <a:gd name="T64" fmla="*/ 216 w 221"/>
                  <a:gd name="T65" fmla="*/ 102 h 180"/>
                  <a:gd name="T66" fmla="*/ 221 w 221"/>
                  <a:gd name="T67" fmla="*/ 102 h 180"/>
                  <a:gd name="T68" fmla="*/ 207 w 221"/>
                  <a:gd name="T69" fmla="*/ 83 h 180"/>
                  <a:gd name="T70" fmla="*/ 216 w 221"/>
                  <a:gd name="T71" fmla="*/ 65 h 180"/>
                  <a:gd name="T72" fmla="*/ 221 w 221"/>
                  <a:gd name="T73" fmla="*/ 4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" h="180">
                    <a:moveTo>
                      <a:pt x="221" y="46"/>
                    </a:moveTo>
                    <a:lnTo>
                      <a:pt x="221" y="42"/>
                    </a:lnTo>
                    <a:lnTo>
                      <a:pt x="207" y="37"/>
                    </a:lnTo>
                    <a:lnTo>
                      <a:pt x="202" y="19"/>
                    </a:lnTo>
                    <a:lnTo>
                      <a:pt x="188" y="9"/>
                    </a:lnTo>
                    <a:lnTo>
                      <a:pt x="174" y="33"/>
                    </a:lnTo>
                    <a:lnTo>
                      <a:pt x="161" y="28"/>
                    </a:lnTo>
                    <a:lnTo>
                      <a:pt x="156" y="33"/>
                    </a:lnTo>
                    <a:lnTo>
                      <a:pt x="151" y="28"/>
                    </a:lnTo>
                    <a:lnTo>
                      <a:pt x="147" y="33"/>
                    </a:lnTo>
                    <a:lnTo>
                      <a:pt x="69" y="0"/>
                    </a:lnTo>
                    <a:lnTo>
                      <a:pt x="50" y="46"/>
                    </a:lnTo>
                    <a:lnTo>
                      <a:pt x="36" y="56"/>
                    </a:lnTo>
                    <a:lnTo>
                      <a:pt x="36" y="65"/>
                    </a:lnTo>
                    <a:lnTo>
                      <a:pt x="18" y="79"/>
                    </a:lnTo>
                    <a:lnTo>
                      <a:pt x="4" y="83"/>
                    </a:lnTo>
                    <a:lnTo>
                      <a:pt x="4" y="88"/>
                    </a:lnTo>
                    <a:lnTo>
                      <a:pt x="9" y="97"/>
                    </a:lnTo>
                    <a:lnTo>
                      <a:pt x="0" y="106"/>
                    </a:lnTo>
                    <a:lnTo>
                      <a:pt x="13" y="143"/>
                    </a:lnTo>
                    <a:lnTo>
                      <a:pt x="18" y="180"/>
                    </a:lnTo>
                    <a:lnTo>
                      <a:pt x="105" y="157"/>
                    </a:lnTo>
                    <a:lnTo>
                      <a:pt x="105" y="120"/>
                    </a:lnTo>
                    <a:lnTo>
                      <a:pt x="115" y="111"/>
                    </a:lnTo>
                    <a:lnTo>
                      <a:pt x="124" y="102"/>
                    </a:lnTo>
                    <a:lnTo>
                      <a:pt x="133" y="102"/>
                    </a:lnTo>
                    <a:lnTo>
                      <a:pt x="138" y="92"/>
                    </a:lnTo>
                    <a:lnTo>
                      <a:pt x="147" y="92"/>
                    </a:lnTo>
                    <a:lnTo>
                      <a:pt x="151" y="88"/>
                    </a:lnTo>
                    <a:lnTo>
                      <a:pt x="188" y="92"/>
                    </a:lnTo>
                    <a:lnTo>
                      <a:pt x="202" y="88"/>
                    </a:lnTo>
                    <a:lnTo>
                      <a:pt x="207" y="92"/>
                    </a:lnTo>
                    <a:lnTo>
                      <a:pt x="216" y="102"/>
                    </a:lnTo>
                    <a:lnTo>
                      <a:pt x="221" y="102"/>
                    </a:lnTo>
                    <a:lnTo>
                      <a:pt x="207" y="83"/>
                    </a:lnTo>
                    <a:lnTo>
                      <a:pt x="216" y="65"/>
                    </a:lnTo>
                    <a:lnTo>
                      <a:pt x="22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123"/>
              <p:cNvSpPr>
                <a:spLocks/>
              </p:cNvSpPr>
              <p:nvPr/>
            </p:nvSpPr>
            <p:spPr bwMode="auto">
              <a:xfrm>
                <a:off x="6787570" y="3218869"/>
                <a:ext cx="360365" cy="433713"/>
              </a:xfrm>
              <a:custGeom>
                <a:avLst/>
                <a:gdLst>
                  <a:gd name="T0" fmla="*/ 0 w 226"/>
                  <a:gd name="T1" fmla="*/ 23 h 272"/>
                  <a:gd name="T2" fmla="*/ 226 w 226"/>
                  <a:gd name="T3" fmla="*/ 0 h 272"/>
                  <a:gd name="T4" fmla="*/ 226 w 226"/>
                  <a:gd name="T5" fmla="*/ 134 h 272"/>
                  <a:gd name="T6" fmla="*/ 198 w 226"/>
                  <a:gd name="T7" fmla="*/ 189 h 272"/>
                  <a:gd name="T8" fmla="*/ 147 w 226"/>
                  <a:gd name="T9" fmla="*/ 263 h 272"/>
                  <a:gd name="T10" fmla="*/ 124 w 226"/>
                  <a:gd name="T11" fmla="*/ 272 h 272"/>
                  <a:gd name="T12" fmla="*/ 124 w 226"/>
                  <a:gd name="T13" fmla="*/ 272 h 272"/>
                  <a:gd name="T14" fmla="*/ 23 w 226"/>
                  <a:gd name="T15" fmla="*/ 115 h 272"/>
                  <a:gd name="T16" fmla="*/ 5 w 226"/>
                  <a:gd name="T17" fmla="*/ 106 h 272"/>
                  <a:gd name="T18" fmla="*/ 23 w 226"/>
                  <a:gd name="T19" fmla="*/ 64 h 272"/>
                  <a:gd name="T20" fmla="*/ 18 w 226"/>
                  <a:gd name="T21" fmla="*/ 51 h 272"/>
                  <a:gd name="T22" fmla="*/ 14 w 226"/>
                  <a:gd name="T23" fmla="*/ 46 h 272"/>
                  <a:gd name="T24" fmla="*/ 5 w 226"/>
                  <a:gd name="T25" fmla="*/ 37 h 272"/>
                  <a:gd name="T26" fmla="*/ 0 w 226"/>
                  <a:gd name="T27" fmla="*/ 2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272">
                    <a:moveTo>
                      <a:pt x="0" y="23"/>
                    </a:moveTo>
                    <a:lnTo>
                      <a:pt x="226" y="0"/>
                    </a:lnTo>
                    <a:lnTo>
                      <a:pt x="226" y="134"/>
                    </a:lnTo>
                    <a:lnTo>
                      <a:pt x="198" y="189"/>
                    </a:lnTo>
                    <a:lnTo>
                      <a:pt x="147" y="263"/>
                    </a:lnTo>
                    <a:lnTo>
                      <a:pt x="124" y="272"/>
                    </a:lnTo>
                    <a:lnTo>
                      <a:pt x="124" y="272"/>
                    </a:lnTo>
                    <a:lnTo>
                      <a:pt x="23" y="115"/>
                    </a:lnTo>
                    <a:lnTo>
                      <a:pt x="5" y="106"/>
                    </a:lnTo>
                    <a:lnTo>
                      <a:pt x="23" y="64"/>
                    </a:lnTo>
                    <a:lnTo>
                      <a:pt x="18" y="51"/>
                    </a:lnTo>
                    <a:lnTo>
                      <a:pt x="14" y="46"/>
                    </a:lnTo>
                    <a:lnTo>
                      <a:pt x="5" y="3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124"/>
              <p:cNvSpPr>
                <a:spLocks/>
              </p:cNvSpPr>
              <p:nvPr/>
            </p:nvSpPr>
            <p:spPr bwMode="auto">
              <a:xfrm>
                <a:off x="1876404" y="3300190"/>
                <a:ext cx="352393" cy="425741"/>
              </a:xfrm>
              <a:custGeom>
                <a:avLst/>
                <a:gdLst>
                  <a:gd name="T0" fmla="*/ 4 w 221"/>
                  <a:gd name="T1" fmla="*/ 235 h 267"/>
                  <a:gd name="T2" fmla="*/ 9 w 221"/>
                  <a:gd name="T3" fmla="*/ 235 h 267"/>
                  <a:gd name="T4" fmla="*/ 23 w 221"/>
                  <a:gd name="T5" fmla="*/ 225 h 267"/>
                  <a:gd name="T6" fmla="*/ 32 w 221"/>
                  <a:gd name="T7" fmla="*/ 202 h 267"/>
                  <a:gd name="T8" fmla="*/ 55 w 221"/>
                  <a:gd name="T9" fmla="*/ 184 h 267"/>
                  <a:gd name="T10" fmla="*/ 64 w 221"/>
                  <a:gd name="T11" fmla="*/ 129 h 267"/>
                  <a:gd name="T12" fmla="*/ 64 w 221"/>
                  <a:gd name="T13" fmla="*/ 110 h 267"/>
                  <a:gd name="T14" fmla="*/ 78 w 221"/>
                  <a:gd name="T15" fmla="*/ 83 h 267"/>
                  <a:gd name="T16" fmla="*/ 124 w 221"/>
                  <a:gd name="T17" fmla="*/ 37 h 267"/>
                  <a:gd name="T18" fmla="*/ 147 w 221"/>
                  <a:gd name="T19" fmla="*/ 0 h 267"/>
                  <a:gd name="T20" fmla="*/ 152 w 221"/>
                  <a:gd name="T21" fmla="*/ 9 h 267"/>
                  <a:gd name="T22" fmla="*/ 207 w 221"/>
                  <a:gd name="T23" fmla="*/ 138 h 267"/>
                  <a:gd name="T24" fmla="*/ 221 w 221"/>
                  <a:gd name="T25" fmla="*/ 143 h 267"/>
                  <a:gd name="T26" fmla="*/ 170 w 221"/>
                  <a:gd name="T27" fmla="*/ 184 h 267"/>
                  <a:gd name="T28" fmla="*/ 156 w 221"/>
                  <a:gd name="T29" fmla="*/ 198 h 267"/>
                  <a:gd name="T30" fmla="*/ 142 w 221"/>
                  <a:gd name="T31" fmla="*/ 207 h 267"/>
                  <a:gd name="T32" fmla="*/ 92 w 221"/>
                  <a:gd name="T33" fmla="*/ 230 h 267"/>
                  <a:gd name="T34" fmla="*/ 69 w 221"/>
                  <a:gd name="T35" fmla="*/ 258 h 267"/>
                  <a:gd name="T36" fmla="*/ 59 w 221"/>
                  <a:gd name="T37" fmla="*/ 267 h 267"/>
                  <a:gd name="T38" fmla="*/ 59 w 221"/>
                  <a:gd name="T39" fmla="*/ 258 h 267"/>
                  <a:gd name="T40" fmla="*/ 36 w 221"/>
                  <a:gd name="T41" fmla="*/ 253 h 267"/>
                  <a:gd name="T42" fmla="*/ 27 w 221"/>
                  <a:gd name="T43" fmla="*/ 258 h 267"/>
                  <a:gd name="T44" fmla="*/ 0 w 221"/>
                  <a:gd name="T45" fmla="*/ 253 h 267"/>
                  <a:gd name="T46" fmla="*/ 0 w 221"/>
                  <a:gd name="T47" fmla="*/ 244 h 267"/>
                  <a:gd name="T48" fmla="*/ 4 w 221"/>
                  <a:gd name="T49" fmla="*/ 23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1" h="267">
                    <a:moveTo>
                      <a:pt x="4" y="235"/>
                    </a:moveTo>
                    <a:lnTo>
                      <a:pt x="9" y="235"/>
                    </a:lnTo>
                    <a:lnTo>
                      <a:pt x="23" y="225"/>
                    </a:lnTo>
                    <a:lnTo>
                      <a:pt x="32" y="202"/>
                    </a:lnTo>
                    <a:lnTo>
                      <a:pt x="55" y="184"/>
                    </a:lnTo>
                    <a:lnTo>
                      <a:pt x="64" y="129"/>
                    </a:lnTo>
                    <a:lnTo>
                      <a:pt x="64" y="110"/>
                    </a:lnTo>
                    <a:lnTo>
                      <a:pt x="78" y="83"/>
                    </a:lnTo>
                    <a:lnTo>
                      <a:pt x="124" y="37"/>
                    </a:lnTo>
                    <a:lnTo>
                      <a:pt x="147" y="0"/>
                    </a:lnTo>
                    <a:lnTo>
                      <a:pt x="152" y="9"/>
                    </a:lnTo>
                    <a:lnTo>
                      <a:pt x="207" y="138"/>
                    </a:lnTo>
                    <a:lnTo>
                      <a:pt x="221" y="143"/>
                    </a:lnTo>
                    <a:lnTo>
                      <a:pt x="170" y="184"/>
                    </a:lnTo>
                    <a:lnTo>
                      <a:pt x="156" y="198"/>
                    </a:lnTo>
                    <a:lnTo>
                      <a:pt x="142" y="207"/>
                    </a:lnTo>
                    <a:lnTo>
                      <a:pt x="92" y="230"/>
                    </a:lnTo>
                    <a:lnTo>
                      <a:pt x="69" y="258"/>
                    </a:lnTo>
                    <a:lnTo>
                      <a:pt x="59" y="267"/>
                    </a:lnTo>
                    <a:lnTo>
                      <a:pt x="59" y="258"/>
                    </a:lnTo>
                    <a:lnTo>
                      <a:pt x="36" y="253"/>
                    </a:lnTo>
                    <a:lnTo>
                      <a:pt x="27" y="258"/>
                    </a:lnTo>
                    <a:lnTo>
                      <a:pt x="0" y="253"/>
                    </a:lnTo>
                    <a:lnTo>
                      <a:pt x="0" y="244"/>
                    </a:lnTo>
                    <a:lnTo>
                      <a:pt x="4" y="23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125"/>
              <p:cNvSpPr>
                <a:spLocks/>
              </p:cNvSpPr>
              <p:nvPr/>
            </p:nvSpPr>
            <p:spPr bwMode="auto">
              <a:xfrm>
                <a:off x="3461371" y="1263970"/>
                <a:ext cx="499090" cy="250342"/>
              </a:xfrm>
              <a:custGeom>
                <a:avLst/>
                <a:gdLst>
                  <a:gd name="T0" fmla="*/ 263 w 313"/>
                  <a:gd name="T1" fmla="*/ 5 h 157"/>
                  <a:gd name="T2" fmla="*/ 272 w 313"/>
                  <a:gd name="T3" fmla="*/ 0 h 157"/>
                  <a:gd name="T4" fmla="*/ 281 w 313"/>
                  <a:gd name="T5" fmla="*/ 14 h 157"/>
                  <a:gd name="T6" fmla="*/ 313 w 313"/>
                  <a:gd name="T7" fmla="*/ 65 h 157"/>
                  <a:gd name="T8" fmla="*/ 295 w 313"/>
                  <a:gd name="T9" fmla="*/ 74 h 157"/>
                  <a:gd name="T10" fmla="*/ 295 w 313"/>
                  <a:gd name="T11" fmla="*/ 83 h 157"/>
                  <a:gd name="T12" fmla="*/ 253 w 313"/>
                  <a:gd name="T13" fmla="*/ 97 h 157"/>
                  <a:gd name="T14" fmla="*/ 244 w 313"/>
                  <a:gd name="T15" fmla="*/ 106 h 157"/>
                  <a:gd name="T16" fmla="*/ 244 w 313"/>
                  <a:gd name="T17" fmla="*/ 157 h 157"/>
                  <a:gd name="T18" fmla="*/ 221 w 313"/>
                  <a:gd name="T19" fmla="*/ 148 h 157"/>
                  <a:gd name="T20" fmla="*/ 194 w 313"/>
                  <a:gd name="T21" fmla="*/ 157 h 157"/>
                  <a:gd name="T22" fmla="*/ 184 w 313"/>
                  <a:gd name="T23" fmla="*/ 152 h 157"/>
                  <a:gd name="T24" fmla="*/ 166 w 313"/>
                  <a:gd name="T25" fmla="*/ 152 h 157"/>
                  <a:gd name="T26" fmla="*/ 138 w 313"/>
                  <a:gd name="T27" fmla="*/ 138 h 157"/>
                  <a:gd name="T28" fmla="*/ 120 w 313"/>
                  <a:gd name="T29" fmla="*/ 115 h 157"/>
                  <a:gd name="T30" fmla="*/ 115 w 313"/>
                  <a:gd name="T31" fmla="*/ 101 h 157"/>
                  <a:gd name="T32" fmla="*/ 74 w 313"/>
                  <a:gd name="T33" fmla="*/ 106 h 157"/>
                  <a:gd name="T34" fmla="*/ 46 w 313"/>
                  <a:gd name="T35" fmla="*/ 101 h 157"/>
                  <a:gd name="T36" fmla="*/ 28 w 313"/>
                  <a:gd name="T37" fmla="*/ 106 h 157"/>
                  <a:gd name="T38" fmla="*/ 0 w 313"/>
                  <a:gd name="T39" fmla="*/ 65 h 157"/>
                  <a:gd name="T40" fmla="*/ 0 w 313"/>
                  <a:gd name="T41" fmla="*/ 65 h 157"/>
                  <a:gd name="T42" fmla="*/ 124 w 313"/>
                  <a:gd name="T43" fmla="*/ 37 h 157"/>
                  <a:gd name="T44" fmla="*/ 263 w 313"/>
                  <a:gd name="T45" fmla="*/ 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3" h="157">
                    <a:moveTo>
                      <a:pt x="263" y="5"/>
                    </a:moveTo>
                    <a:lnTo>
                      <a:pt x="272" y="0"/>
                    </a:lnTo>
                    <a:lnTo>
                      <a:pt x="281" y="14"/>
                    </a:lnTo>
                    <a:lnTo>
                      <a:pt x="313" y="65"/>
                    </a:lnTo>
                    <a:lnTo>
                      <a:pt x="295" y="74"/>
                    </a:lnTo>
                    <a:lnTo>
                      <a:pt x="295" y="83"/>
                    </a:lnTo>
                    <a:lnTo>
                      <a:pt x="253" y="97"/>
                    </a:lnTo>
                    <a:lnTo>
                      <a:pt x="244" y="106"/>
                    </a:lnTo>
                    <a:lnTo>
                      <a:pt x="244" y="157"/>
                    </a:lnTo>
                    <a:lnTo>
                      <a:pt x="221" y="148"/>
                    </a:lnTo>
                    <a:lnTo>
                      <a:pt x="194" y="157"/>
                    </a:lnTo>
                    <a:lnTo>
                      <a:pt x="184" y="152"/>
                    </a:lnTo>
                    <a:lnTo>
                      <a:pt x="166" y="152"/>
                    </a:lnTo>
                    <a:lnTo>
                      <a:pt x="138" y="138"/>
                    </a:lnTo>
                    <a:lnTo>
                      <a:pt x="120" y="115"/>
                    </a:lnTo>
                    <a:lnTo>
                      <a:pt x="115" y="101"/>
                    </a:lnTo>
                    <a:lnTo>
                      <a:pt x="74" y="106"/>
                    </a:lnTo>
                    <a:lnTo>
                      <a:pt x="46" y="101"/>
                    </a:lnTo>
                    <a:lnTo>
                      <a:pt x="28" y="10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24" y="37"/>
                    </a:lnTo>
                    <a:lnTo>
                      <a:pt x="263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126"/>
              <p:cNvSpPr>
                <a:spLocks/>
              </p:cNvSpPr>
              <p:nvPr/>
            </p:nvSpPr>
            <p:spPr bwMode="auto">
              <a:xfrm>
                <a:off x="6626523" y="3387890"/>
                <a:ext cx="358771" cy="264693"/>
              </a:xfrm>
              <a:custGeom>
                <a:avLst/>
                <a:gdLst>
                  <a:gd name="T0" fmla="*/ 0 w 225"/>
                  <a:gd name="T1" fmla="*/ 55 h 166"/>
                  <a:gd name="T2" fmla="*/ 18 w 225"/>
                  <a:gd name="T3" fmla="*/ 32 h 166"/>
                  <a:gd name="T4" fmla="*/ 27 w 225"/>
                  <a:gd name="T5" fmla="*/ 23 h 166"/>
                  <a:gd name="T6" fmla="*/ 41 w 225"/>
                  <a:gd name="T7" fmla="*/ 14 h 166"/>
                  <a:gd name="T8" fmla="*/ 55 w 225"/>
                  <a:gd name="T9" fmla="*/ 0 h 166"/>
                  <a:gd name="T10" fmla="*/ 64 w 225"/>
                  <a:gd name="T11" fmla="*/ 9 h 166"/>
                  <a:gd name="T12" fmla="*/ 73 w 225"/>
                  <a:gd name="T13" fmla="*/ 14 h 166"/>
                  <a:gd name="T14" fmla="*/ 92 w 225"/>
                  <a:gd name="T15" fmla="*/ 14 h 166"/>
                  <a:gd name="T16" fmla="*/ 96 w 225"/>
                  <a:gd name="T17" fmla="*/ 23 h 166"/>
                  <a:gd name="T18" fmla="*/ 101 w 225"/>
                  <a:gd name="T19" fmla="*/ 28 h 166"/>
                  <a:gd name="T20" fmla="*/ 110 w 225"/>
                  <a:gd name="T21" fmla="*/ 18 h 166"/>
                  <a:gd name="T22" fmla="*/ 124 w 225"/>
                  <a:gd name="T23" fmla="*/ 18 h 166"/>
                  <a:gd name="T24" fmla="*/ 124 w 225"/>
                  <a:gd name="T25" fmla="*/ 9 h 166"/>
                  <a:gd name="T26" fmla="*/ 225 w 225"/>
                  <a:gd name="T27" fmla="*/ 166 h 166"/>
                  <a:gd name="T28" fmla="*/ 211 w 225"/>
                  <a:gd name="T29" fmla="*/ 161 h 166"/>
                  <a:gd name="T30" fmla="*/ 198 w 225"/>
                  <a:gd name="T31" fmla="*/ 147 h 166"/>
                  <a:gd name="T32" fmla="*/ 193 w 225"/>
                  <a:gd name="T33" fmla="*/ 152 h 166"/>
                  <a:gd name="T34" fmla="*/ 175 w 225"/>
                  <a:gd name="T35" fmla="*/ 161 h 166"/>
                  <a:gd name="T36" fmla="*/ 165 w 225"/>
                  <a:gd name="T37" fmla="*/ 157 h 166"/>
                  <a:gd name="T38" fmla="*/ 170 w 225"/>
                  <a:gd name="T39" fmla="*/ 147 h 166"/>
                  <a:gd name="T40" fmla="*/ 165 w 225"/>
                  <a:gd name="T41" fmla="*/ 152 h 166"/>
                  <a:gd name="T42" fmla="*/ 165 w 225"/>
                  <a:gd name="T43" fmla="*/ 143 h 166"/>
                  <a:gd name="T44" fmla="*/ 161 w 225"/>
                  <a:gd name="T45" fmla="*/ 147 h 166"/>
                  <a:gd name="T46" fmla="*/ 156 w 225"/>
                  <a:gd name="T47" fmla="*/ 143 h 166"/>
                  <a:gd name="T48" fmla="*/ 138 w 225"/>
                  <a:gd name="T49" fmla="*/ 152 h 166"/>
                  <a:gd name="T50" fmla="*/ 142 w 225"/>
                  <a:gd name="T51" fmla="*/ 138 h 166"/>
                  <a:gd name="T52" fmla="*/ 133 w 225"/>
                  <a:gd name="T53" fmla="*/ 138 h 166"/>
                  <a:gd name="T54" fmla="*/ 133 w 225"/>
                  <a:gd name="T55" fmla="*/ 143 h 166"/>
                  <a:gd name="T56" fmla="*/ 129 w 225"/>
                  <a:gd name="T57" fmla="*/ 143 h 166"/>
                  <a:gd name="T58" fmla="*/ 133 w 225"/>
                  <a:gd name="T59" fmla="*/ 157 h 166"/>
                  <a:gd name="T60" fmla="*/ 64 w 225"/>
                  <a:gd name="T61" fmla="*/ 147 h 166"/>
                  <a:gd name="T62" fmla="*/ 41 w 225"/>
                  <a:gd name="T63" fmla="*/ 115 h 166"/>
                  <a:gd name="T64" fmla="*/ 0 w 225"/>
                  <a:gd name="T65" fmla="*/ 5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166">
                    <a:moveTo>
                      <a:pt x="0" y="55"/>
                    </a:moveTo>
                    <a:lnTo>
                      <a:pt x="18" y="32"/>
                    </a:lnTo>
                    <a:lnTo>
                      <a:pt x="27" y="23"/>
                    </a:lnTo>
                    <a:lnTo>
                      <a:pt x="41" y="14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73" y="14"/>
                    </a:lnTo>
                    <a:lnTo>
                      <a:pt x="92" y="14"/>
                    </a:lnTo>
                    <a:lnTo>
                      <a:pt x="96" y="23"/>
                    </a:lnTo>
                    <a:lnTo>
                      <a:pt x="101" y="28"/>
                    </a:lnTo>
                    <a:lnTo>
                      <a:pt x="110" y="18"/>
                    </a:lnTo>
                    <a:lnTo>
                      <a:pt x="124" y="18"/>
                    </a:lnTo>
                    <a:lnTo>
                      <a:pt x="124" y="9"/>
                    </a:lnTo>
                    <a:lnTo>
                      <a:pt x="225" y="166"/>
                    </a:lnTo>
                    <a:lnTo>
                      <a:pt x="211" y="161"/>
                    </a:lnTo>
                    <a:lnTo>
                      <a:pt x="198" y="147"/>
                    </a:lnTo>
                    <a:lnTo>
                      <a:pt x="193" y="152"/>
                    </a:lnTo>
                    <a:lnTo>
                      <a:pt x="175" y="161"/>
                    </a:lnTo>
                    <a:lnTo>
                      <a:pt x="165" y="157"/>
                    </a:lnTo>
                    <a:lnTo>
                      <a:pt x="170" y="147"/>
                    </a:lnTo>
                    <a:lnTo>
                      <a:pt x="165" y="152"/>
                    </a:lnTo>
                    <a:lnTo>
                      <a:pt x="165" y="143"/>
                    </a:lnTo>
                    <a:lnTo>
                      <a:pt x="161" y="147"/>
                    </a:lnTo>
                    <a:lnTo>
                      <a:pt x="156" y="143"/>
                    </a:lnTo>
                    <a:lnTo>
                      <a:pt x="138" y="152"/>
                    </a:lnTo>
                    <a:lnTo>
                      <a:pt x="142" y="138"/>
                    </a:lnTo>
                    <a:lnTo>
                      <a:pt x="133" y="138"/>
                    </a:lnTo>
                    <a:lnTo>
                      <a:pt x="133" y="143"/>
                    </a:lnTo>
                    <a:lnTo>
                      <a:pt x="129" y="143"/>
                    </a:lnTo>
                    <a:lnTo>
                      <a:pt x="133" y="157"/>
                    </a:lnTo>
                    <a:lnTo>
                      <a:pt x="64" y="147"/>
                    </a:lnTo>
                    <a:lnTo>
                      <a:pt x="41" y="11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127"/>
              <p:cNvSpPr>
                <a:spLocks/>
              </p:cNvSpPr>
              <p:nvPr/>
            </p:nvSpPr>
            <p:spPr bwMode="auto">
              <a:xfrm>
                <a:off x="6317183" y="3997002"/>
                <a:ext cx="625058" cy="889750"/>
              </a:xfrm>
              <a:custGeom>
                <a:avLst/>
                <a:gdLst>
                  <a:gd name="T0" fmla="*/ 171 w 392"/>
                  <a:gd name="T1" fmla="*/ 0 h 558"/>
                  <a:gd name="T2" fmla="*/ 171 w 392"/>
                  <a:gd name="T3" fmla="*/ 0 h 558"/>
                  <a:gd name="T4" fmla="*/ 207 w 392"/>
                  <a:gd name="T5" fmla="*/ 28 h 558"/>
                  <a:gd name="T6" fmla="*/ 217 w 392"/>
                  <a:gd name="T7" fmla="*/ 24 h 558"/>
                  <a:gd name="T8" fmla="*/ 230 w 392"/>
                  <a:gd name="T9" fmla="*/ 42 h 558"/>
                  <a:gd name="T10" fmla="*/ 230 w 392"/>
                  <a:gd name="T11" fmla="*/ 51 h 558"/>
                  <a:gd name="T12" fmla="*/ 240 w 392"/>
                  <a:gd name="T13" fmla="*/ 65 h 558"/>
                  <a:gd name="T14" fmla="*/ 235 w 392"/>
                  <a:gd name="T15" fmla="*/ 106 h 558"/>
                  <a:gd name="T16" fmla="*/ 253 w 392"/>
                  <a:gd name="T17" fmla="*/ 111 h 558"/>
                  <a:gd name="T18" fmla="*/ 263 w 392"/>
                  <a:gd name="T19" fmla="*/ 106 h 558"/>
                  <a:gd name="T20" fmla="*/ 267 w 392"/>
                  <a:gd name="T21" fmla="*/ 116 h 558"/>
                  <a:gd name="T22" fmla="*/ 258 w 392"/>
                  <a:gd name="T23" fmla="*/ 120 h 558"/>
                  <a:gd name="T24" fmla="*/ 258 w 392"/>
                  <a:gd name="T25" fmla="*/ 143 h 558"/>
                  <a:gd name="T26" fmla="*/ 286 w 392"/>
                  <a:gd name="T27" fmla="*/ 139 h 558"/>
                  <a:gd name="T28" fmla="*/ 300 w 392"/>
                  <a:gd name="T29" fmla="*/ 134 h 558"/>
                  <a:gd name="T30" fmla="*/ 309 w 392"/>
                  <a:gd name="T31" fmla="*/ 134 h 558"/>
                  <a:gd name="T32" fmla="*/ 313 w 392"/>
                  <a:gd name="T33" fmla="*/ 130 h 558"/>
                  <a:gd name="T34" fmla="*/ 327 w 392"/>
                  <a:gd name="T35" fmla="*/ 130 h 558"/>
                  <a:gd name="T36" fmla="*/ 336 w 392"/>
                  <a:gd name="T37" fmla="*/ 166 h 558"/>
                  <a:gd name="T38" fmla="*/ 392 w 392"/>
                  <a:gd name="T39" fmla="*/ 406 h 558"/>
                  <a:gd name="T40" fmla="*/ 359 w 392"/>
                  <a:gd name="T41" fmla="*/ 392 h 558"/>
                  <a:gd name="T42" fmla="*/ 341 w 392"/>
                  <a:gd name="T43" fmla="*/ 392 h 558"/>
                  <a:gd name="T44" fmla="*/ 336 w 392"/>
                  <a:gd name="T45" fmla="*/ 401 h 558"/>
                  <a:gd name="T46" fmla="*/ 327 w 392"/>
                  <a:gd name="T47" fmla="*/ 406 h 558"/>
                  <a:gd name="T48" fmla="*/ 313 w 392"/>
                  <a:gd name="T49" fmla="*/ 420 h 558"/>
                  <a:gd name="T50" fmla="*/ 276 w 392"/>
                  <a:gd name="T51" fmla="*/ 434 h 558"/>
                  <a:gd name="T52" fmla="*/ 263 w 392"/>
                  <a:gd name="T53" fmla="*/ 443 h 558"/>
                  <a:gd name="T54" fmla="*/ 263 w 392"/>
                  <a:gd name="T55" fmla="*/ 558 h 558"/>
                  <a:gd name="T56" fmla="*/ 194 w 392"/>
                  <a:gd name="T57" fmla="*/ 383 h 558"/>
                  <a:gd name="T58" fmla="*/ 166 w 392"/>
                  <a:gd name="T59" fmla="*/ 318 h 558"/>
                  <a:gd name="T60" fmla="*/ 157 w 392"/>
                  <a:gd name="T61" fmla="*/ 323 h 558"/>
                  <a:gd name="T62" fmla="*/ 148 w 392"/>
                  <a:gd name="T63" fmla="*/ 318 h 558"/>
                  <a:gd name="T64" fmla="*/ 148 w 392"/>
                  <a:gd name="T65" fmla="*/ 328 h 558"/>
                  <a:gd name="T66" fmla="*/ 138 w 392"/>
                  <a:gd name="T67" fmla="*/ 332 h 558"/>
                  <a:gd name="T68" fmla="*/ 120 w 392"/>
                  <a:gd name="T69" fmla="*/ 323 h 558"/>
                  <a:gd name="T70" fmla="*/ 106 w 392"/>
                  <a:gd name="T71" fmla="*/ 323 h 558"/>
                  <a:gd name="T72" fmla="*/ 42 w 392"/>
                  <a:gd name="T73" fmla="*/ 355 h 558"/>
                  <a:gd name="T74" fmla="*/ 32 w 392"/>
                  <a:gd name="T75" fmla="*/ 351 h 558"/>
                  <a:gd name="T76" fmla="*/ 19 w 392"/>
                  <a:gd name="T77" fmla="*/ 360 h 558"/>
                  <a:gd name="T78" fmla="*/ 0 w 392"/>
                  <a:gd name="T79" fmla="*/ 318 h 558"/>
                  <a:gd name="T80" fmla="*/ 9 w 392"/>
                  <a:gd name="T81" fmla="*/ 286 h 558"/>
                  <a:gd name="T82" fmla="*/ 28 w 392"/>
                  <a:gd name="T83" fmla="*/ 194 h 558"/>
                  <a:gd name="T84" fmla="*/ 106 w 392"/>
                  <a:gd name="T85" fmla="*/ 176 h 558"/>
                  <a:gd name="T86" fmla="*/ 106 w 392"/>
                  <a:gd name="T87" fmla="*/ 139 h 558"/>
                  <a:gd name="T88" fmla="*/ 102 w 392"/>
                  <a:gd name="T89" fmla="*/ 70 h 558"/>
                  <a:gd name="T90" fmla="*/ 102 w 392"/>
                  <a:gd name="T91" fmla="*/ 47 h 558"/>
                  <a:gd name="T92" fmla="*/ 115 w 392"/>
                  <a:gd name="T93" fmla="*/ 42 h 558"/>
                  <a:gd name="T94" fmla="*/ 125 w 392"/>
                  <a:gd name="T95" fmla="*/ 28 h 558"/>
                  <a:gd name="T96" fmla="*/ 143 w 392"/>
                  <a:gd name="T97" fmla="*/ 24 h 558"/>
                  <a:gd name="T98" fmla="*/ 157 w 392"/>
                  <a:gd name="T99" fmla="*/ 10 h 558"/>
                  <a:gd name="T100" fmla="*/ 171 w 392"/>
                  <a:gd name="T10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2" h="558">
                    <a:moveTo>
                      <a:pt x="171" y="0"/>
                    </a:moveTo>
                    <a:lnTo>
                      <a:pt x="171" y="0"/>
                    </a:lnTo>
                    <a:lnTo>
                      <a:pt x="207" y="28"/>
                    </a:lnTo>
                    <a:lnTo>
                      <a:pt x="217" y="24"/>
                    </a:lnTo>
                    <a:lnTo>
                      <a:pt x="230" y="42"/>
                    </a:lnTo>
                    <a:lnTo>
                      <a:pt x="230" y="51"/>
                    </a:lnTo>
                    <a:lnTo>
                      <a:pt x="240" y="65"/>
                    </a:lnTo>
                    <a:lnTo>
                      <a:pt x="235" y="106"/>
                    </a:lnTo>
                    <a:lnTo>
                      <a:pt x="253" y="111"/>
                    </a:lnTo>
                    <a:lnTo>
                      <a:pt x="263" y="106"/>
                    </a:lnTo>
                    <a:lnTo>
                      <a:pt x="267" y="116"/>
                    </a:lnTo>
                    <a:lnTo>
                      <a:pt x="258" y="120"/>
                    </a:lnTo>
                    <a:lnTo>
                      <a:pt x="258" y="143"/>
                    </a:lnTo>
                    <a:lnTo>
                      <a:pt x="286" y="139"/>
                    </a:lnTo>
                    <a:lnTo>
                      <a:pt x="300" y="134"/>
                    </a:lnTo>
                    <a:lnTo>
                      <a:pt x="309" y="134"/>
                    </a:lnTo>
                    <a:lnTo>
                      <a:pt x="313" y="130"/>
                    </a:lnTo>
                    <a:lnTo>
                      <a:pt x="327" y="130"/>
                    </a:lnTo>
                    <a:lnTo>
                      <a:pt x="336" y="166"/>
                    </a:lnTo>
                    <a:lnTo>
                      <a:pt x="392" y="406"/>
                    </a:lnTo>
                    <a:lnTo>
                      <a:pt x="359" y="392"/>
                    </a:lnTo>
                    <a:lnTo>
                      <a:pt x="341" y="392"/>
                    </a:lnTo>
                    <a:lnTo>
                      <a:pt x="336" y="401"/>
                    </a:lnTo>
                    <a:lnTo>
                      <a:pt x="327" y="406"/>
                    </a:lnTo>
                    <a:lnTo>
                      <a:pt x="313" y="420"/>
                    </a:lnTo>
                    <a:lnTo>
                      <a:pt x="276" y="434"/>
                    </a:lnTo>
                    <a:lnTo>
                      <a:pt x="263" y="443"/>
                    </a:lnTo>
                    <a:lnTo>
                      <a:pt x="263" y="558"/>
                    </a:lnTo>
                    <a:lnTo>
                      <a:pt x="194" y="383"/>
                    </a:lnTo>
                    <a:lnTo>
                      <a:pt x="166" y="318"/>
                    </a:lnTo>
                    <a:lnTo>
                      <a:pt x="157" y="323"/>
                    </a:lnTo>
                    <a:lnTo>
                      <a:pt x="148" y="318"/>
                    </a:lnTo>
                    <a:lnTo>
                      <a:pt x="148" y="328"/>
                    </a:lnTo>
                    <a:lnTo>
                      <a:pt x="138" y="332"/>
                    </a:lnTo>
                    <a:lnTo>
                      <a:pt x="120" y="323"/>
                    </a:lnTo>
                    <a:lnTo>
                      <a:pt x="106" y="323"/>
                    </a:lnTo>
                    <a:lnTo>
                      <a:pt x="42" y="355"/>
                    </a:lnTo>
                    <a:lnTo>
                      <a:pt x="32" y="351"/>
                    </a:lnTo>
                    <a:lnTo>
                      <a:pt x="19" y="360"/>
                    </a:lnTo>
                    <a:lnTo>
                      <a:pt x="0" y="318"/>
                    </a:lnTo>
                    <a:lnTo>
                      <a:pt x="9" y="286"/>
                    </a:lnTo>
                    <a:lnTo>
                      <a:pt x="28" y="194"/>
                    </a:lnTo>
                    <a:lnTo>
                      <a:pt x="106" y="176"/>
                    </a:lnTo>
                    <a:lnTo>
                      <a:pt x="106" y="139"/>
                    </a:lnTo>
                    <a:lnTo>
                      <a:pt x="102" y="70"/>
                    </a:lnTo>
                    <a:lnTo>
                      <a:pt x="102" y="47"/>
                    </a:lnTo>
                    <a:lnTo>
                      <a:pt x="115" y="42"/>
                    </a:lnTo>
                    <a:lnTo>
                      <a:pt x="125" y="28"/>
                    </a:lnTo>
                    <a:lnTo>
                      <a:pt x="143" y="24"/>
                    </a:lnTo>
                    <a:lnTo>
                      <a:pt x="157" y="1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128"/>
              <p:cNvSpPr>
                <a:spLocks/>
              </p:cNvSpPr>
              <p:nvPr/>
            </p:nvSpPr>
            <p:spPr bwMode="auto">
              <a:xfrm>
                <a:off x="4679596" y="3167844"/>
                <a:ext cx="1352165" cy="924830"/>
              </a:xfrm>
              <a:custGeom>
                <a:avLst/>
                <a:gdLst>
                  <a:gd name="T0" fmla="*/ 272 w 848"/>
                  <a:gd name="T1" fmla="*/ 0 h 580"/>
                  <a:gd name="T2" fmla="*/ 304 w 848"/>
                  <a:gd name="T3" fmla="*/ 14 h 580"/>
                  <a:gd name="T4" fmla="*/ 327 w 848"/>
                  <a:gd name="T5" fmla="*/ 64 h 580"/>
                  <a:gd name="T6" fmla="*/ 346 w 848"/>
                  <a:gd name="T7" fmla="*/ 87 h 580"/>
                  <a:gd name="T8" fmla="*/ 369 w 848"/>
                  <a:gd name="T9" fmla="*/ 87 h 580"/>
                  <a:gd name="T10" fmla="*/ 452 w 848"/>
                  <a:gd name="T11" fmla="*/ 87 h 580"/>
                  <a:gd name="T12" fmla="*/ 512 w 848"/>
                  <a:gd name="T13" fmla="*/ 96 h 580"/>
                  <a:gd name="T14" fmla="*/ 700 w 848"/>
                  <a:gd name="T15" fmla="*/ 138 h 580"/>
                  <a:gd name="T16" fmla="*/ 848 w 848"/>
                  <a:gd name="T17" fmla="*/ 230 h 580"/>
                  <a:gd name="T18" fmla="*/ 779 w 848"/>
                  <a:gd name="T19" fmla="*/ 276 h 580"/>
                  <a:gd name="T20" fmla="*/ 783 w 848"/>
                  <a:gd name="T21" fmla="*/ 253 h 580"/>
                  <a:gd name="T22" fmla="*/ 756 w 848"/>
                  <a:gd name="T23" fmla="*/ 244 h 580"/>
                  <a:gd name="T24" fmla="*/ 719 w 848"/>
                  <a:gd name="T25" fmla="*/ 239 h 580"/>
                  <a:gd name="T26" fmla="*/ 705 w 848"/>
                  <a:gd name="T27" fmla="*/ 216 h 580"/>
                  <a:gd name="T28" fmla="*/ 663 w 848"/>
                  <a:gd name="T29" fmla="*/ 226 h 580"/>
                  <a:gd name="T30" fmla="*/ 636 w 848"/>
                  <a:gd name="T31" fmla="*/ 299 h 580"/>
                  <a:gd name="T32" fmla="*/ 493 w 848"/>
                  <a:gd name="T33" fmla="*/ 410 h 580"/>
                  <a:gd name="T34" fmla="*/ 355 w 848"/>
                  <a:gd name="T35" fmla="*/ 548 h 580"/>
                  <a:gd name="T36" fmla="*/ 327 w 848"/>
                  <a:gd name="T37" fmla="*/ 562 h 580"/>
                  <a:gd name="T38" fmla="*/ 300 w 848"/>
                  <a:gd name="T39" fmla="*/ 562 h 580"/>
                  <a:gd name="T40" fmla="*/ 277 w 848"/>
                  <a:gd name="T41" fmla="*/ 571 h 580"/>
                  <a:gd name="T42" fmla="*/ 245 w 848"/>
                  <a:gd name="T43" fmla="*/ 557 h 580"/>
                  <a:gd name="T44" fmla="*/ 245 w 848"/>
                  <a:gd name="T45" fmla="*/ 525 h 580"/>
                  <a:gd name="T46" fmla="*/ 226 w 848"/>
                  <a:gd name="T47" fmla="*/ 511 h 580"/>
                  <a:gd name="T48" fmla="*/ 166 w 848"/>
                  <a:gd name="T49" fmla="*/ 507 h 580"/>
                  <a:gd name="T50" fmla="*/ 148 w 848"/>
                  <a:gd name="T51" fmla="*/ 479 h 580"/>
                  <a:gd name="T52" fmla="*/ 129 w 848"/>
                  <a:gd name="T53" fmla="*/ 493 h 580"/>
                  <a:gd name="T54" fmla="*/ 83 w 848"/>
                  <a:gd name="T55" fmla="*/ 497 h 580"/>
                  <a:gd name="T56" fmla="*/ 70 w 848"/>
                  <a:gd name="T57" fmla="*/ 479 h 580"/>
                  <a:gd name="T58" fmla="*/ 65 w 848"/>
                  <a:gd name="T59" fmla="*/ 474 h 580"/>
                  <a:gd name="T60" fmla="*/ 65 w 848"/>
                  <a:gd name="T61" fmla="*/ 438 h 580"/>
                  <a:gd name="T62" fmla="*/ 51 w 848"/>
                  <a:gd name="T63" fmla="*/ 401 h 580"/>
                  <a:gd name="T64" fmla="*/ 42 w 848"/>
                  <a:gd name="T65" fmla="*/ 401 h 580"/>
                  <a:gd name="T66" fmla="*/ 19 w 848"/>
                  <a:gd name="T67" fmla="*/ 391 h 580"/>
                  <a:gd name="T68" fmla="*/ 10 w 848"/>
                  <a:gd name="T69" fmla="*/ 387 h 580"/>
                  <a:gd name="T70" fmla="*/ 0 w 848"/>
                  <a:gd name="T71" fmla="*/ 387 h 580"/>
                  <a:gd name="T72" fmla="*/ 28 w 848"/>
                  <a:gd name="T73" fmla="*/ 373 h 580"/>
                  <a:gd name="T74" fmla="*/ 143 w 848"/>
                  <a:gd name="T75" fmla="*/ 262 h 580"/>
                  <a:gd name="T76" fmla="*/ 171 w 848"/>
                  <a:gd name="T77" fmla="*/ 193 h 580"/>
                  <a:gd name="T78" fmla="*/ 166 w 848"/>
                  <a:gd name="T79" fmla="*/ 166 h 580"/>
                  <a:gd name="T80" fmla="*/ 171 w 848"/>
                  <a:gd name="T81" fmla="*/ 147 h 580"/>
                  <a:gd name="T82" fmla="*/ 148 w 848"/>
                  <a:gd name="T83" fmla="*/ 83 h 580"/>
                  <a:gd name="T84" fmla="*/ 175 w 848"/>
                  <a:gd name="T85" fmla="*/ 96 h 580"/>
                  <a:gd name="T86" fmla="*/ 194 w 848"/>
                  <a:gd name="T87" fmla="*/ 87 h 580"/>
                  <a:gd name="T88" fmla="*/ 240 w 848"/>
                  <a:gd name="T89" fmla="*/ 2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8" h="580">
                    <a:moveTo>
                      <a:pt x="268" y="9"/>
                    </a:moveTo>
                    <a:lnTo>
                      <a:pt x="272" y="0"/>
                    </a:lnTo>
                    <a:lnTo>
                      <a:pt x="286" y="14"/>
                    </a:lnTo>
                    <a:lnTo>
                      <a:pt x="304" y="14"/>
                    </a:lnTo>
                    <a:lnTo>
                      <a:pt x="323" y="37"/>
                    </a:lnTo>
                    <a:lnTo>
                      <a:pt x="327" y="64"/>
                    </a:lnTo>
                    <a:lnTo>
                      <a:pt x="346" y="73"/>
                    </a:lnTo>
                    <a:lnTo>
                      <a:pt x="346" y="87"/>
                    </a:lnTo>
                    <a:lnTo>
                      <a:pt x="355" y="83"/>
                    </a:lnTo>
                    <a:lnTo>
                      <a:pt x="369" y="87"/>
                    </a:lnTo>
                    <a:lnTo>
                      <a:pt x="378" y="87"/>
                    </a:lnTo>
                    <a:lnTo>
                      <a:pt x="452" y="87"/>
                    </a:lnTo>
                    <a:lnTo>
                      <a:pt x="479" y="101"/>
                    </a:lnTo>
                    <a:lnTo>
                      <a:pt x="512" y="96"/>
                    </a:lnTo>
                    <a:lnTo>
                      <a:pt x="535" y="83"/>
                    </a:lnTo>
                    <a:lnTo>
                      <a:pt x="700" y="138"/>
                    </a:lnTo>
                    <a:lnTo>
                      <a:pt x="746" y="212"/>
                    </a:lnTo>
                    <a:lnTo>
                      <a:pt x="848" y="230"/>
                    </a:lnTo>
                    <a:lnTo>
                      <a:pt x="797" y="235"/>
                    </a:lnTo>
                    <a:lnTo>
                      <a:pt x="779" y="276"/>
                    </a:lnTo>
                    <a:lnTo>
                      <a:pt x="779" y="272"/>
                    </a:lnTo>
                    <a:lnTo>
                      <a:pt x="783" y="253"/>
                    </a:lnTo>
                    <a:lnTo>
                      <a:pt x="779" y="244"/>
                    </a:lnTo>
                    <a:lnTo>
                      <a:pt x="756" y="244"/>
                    </a:lnTo>
                    <a:lnTo>
                      <a:pt x="728" y="249"/>
                    </a:lnTo>
                    <a:lnTo>
                      <a:pt x="719" y="239"/>
                    </a:lnTo>
                    <a:lnTo>
                      <a:pt x="710" y="221"/>
                    </a:lnTo>
                    <a:lnTo>
                      <a:pt x="705" y="216"/>
                    </a:lnTo>
                    <a:lnTo>
                      <a:pt x="687" y="230"/>
                    </a:lnTo>
                    <a:lnTo>
                      <a:pt x="663" y="226"/>
                    </a:lnTo>
                    <a:lnTo>
                      <a:pt x="650" y="290"/>
                    </a:lnTo>
                    <a:lnTo>
                      <a:pt x="636" y="299"/>
                    </a:lnTo>
                    <a:lnTo>
                      <a:pt x="581" y="322"/>
                    </a:lnTo>
                    <a:lnTo>
                      <a:pt x="493" y="410"/>
                    </a:lnTo>
                    <a:lnTo>
                      <a:pt x="484" y="502"/>
                    </a:lnTo>
                    <a:lnTo>
                      <a:pt x="355" y="548"/>
                    </a:lnTo>
                    <a:lnTo>
                      <a:pt x="337" y="580"/>
                    </a:lnTo>
                    <a:lnTo>
                      <a:pt x="327" y="562"/>
                    </a:lnTo>
                    <a:lnTo>
                      <a:pt x="318" y="548"/>
                    </a:lnTo>
                    <a:lnTo>
                      <a:pt x="300" y="562"/>
                    </a:lnTo>
                    <a:lnTo>
                      <a:pt x="291" y="557"/>
                    </a:lnTo>
                    <a:lnTo>
                      <a:pt x="277" y="571"/>
                    </a:lnTo>
                    <a:lnTo>
                      <a:pt x="258" y="567"/>
                    </a:lnTo>
                    <a:lnTo>
                      <a:pt x="245" y="557"/>
                    </a:lnTo>
                    <a:lnTo>
                      <a:pt x="231" y="544"/>
                    </a:lnTo>
                    <a:lnTo>
                      <a:pt x="245" y="525"/>
                    </a:lnTo>
                    <a:lnTo>
                      <a:pt x="235" y="511"/>
                    </a:lnTo>
                    <a:lnTo>
                      <a:pt x="226" y="511"/>
                    </a:lnTo>
                    <a:lnTo>
                      <a:pt x="194" y="511"/>
                    </a:lnTo>
                    <a:lnTo>
                      <a:pt x="166" y="507"/>
                    </a:lnTo>
                    <a:lnTo>
                      <a:pt x="162" y="502"/>
                    </a:lnTo>
                    <a:lnTo>
                      <a:pt x="148" y="479"/>
                    </a:lnTo>
                    <a:lnTo>
                      <a:pt x="143" y="479"/>
                    </a:lnTo>
                    <a:lnTo>
                      <a:pt x="129" y="493"/>
                    </a:lnTo>
                    <a:lnTo>
                      <a:pt x="102" y="497"/>
                    </a:lnTo>
                    <a:lnTo>
                      <a:pt x="83" y="497"/>
                    </a:lnTo>
                    <a:lnTo>
                      <a:pt x="83" y="479"/>
                    </a:lnTo>
                    <a:lnTo>
                      <a:pt x="70" y="479"/>
                    </a:lnTo>
                    <a:lnTo>
                      <a:pt x="56" y="484"/>
                    </a:lnTo>
                    <a:lnTo>
                      <a:pt x="65" y="474"/>
                    </a:lnTo>
                    <a:lnTo>
                      <a:pt x="56" y="456"/>
                    </a:lnTo>
                    <a:lnTo>
                      <a:pt x="65" y="438"/>
                    </a:lnTo>
                    <a:lnTo>
                      <a:pt x="51" y="414"/>
                    </a:lnTo>
                    <a:lnTo>
                      <a:pt x="51" y="401"/>
                    </a:lnTo>
                    <a:lnTo>
                      <a:pt x="47" y="396"/>
                    </a:lnTo>
                    <a:lnTo>
                      <a:pt x="42" y="401"/>
                    </a:lnTo>
                    <a:lnTo>
                      <a:pt x="37" y="387"/>
                    </a:lnTo>
                    <a:lnTo>
                      <a:pt x="19" y="391"/>
                    </a:lnTo>
                    <a:lnTo>
                      <a:pt x="19" y="387"/>
                    </a:lnTo>
                    <a:lnTo>
                      <a:pt x="10" y="387"/>
                    </a:lnTo>
                    <a:lnTo>
                      <a:pt x="5" y="391"/>
                    </a:lnTo>
                    <a:lnTo>
                      <a:pt x="0" y="387"/>
                    </a:lnTo>
                    <a:lnTo>
                      <a:pt x="23" y="368"/>
                    </a:lnTo>
                    <a:lnTo>
                      <a:pt x="28" y="373"/>
                    </a:lnTo>
                    <a:lnTo>
                      <a:pt x="106" y="304"/>
                    </a:lnTo>
                    <a:lnTo>
                      <a:pt x="143" y="262"/>
                    </a:lnTo>
                    <a:lnTo>
                      <a:pt x="171" y="226"/>
                    </a:lnTo>
                    <a:lnTo>
                      <a:pt x="171" y="193"/>
                    </a:lnTo>
                    <a:lnTo>
                      <a:pt x="162" y="184"/>
                    </a:lnTo>
                    <a:lnTo>
                      <a:pt x="166" y="166"/>
                    </a:lnTo>
                    <a:lnTo>
                      <a:pt x="166" y="152"/>
                    </a:lnTo>
                    <a:lnTo>
                      <a:pt x="171" y="147"/>
                    </a:lnTo>
                    <a:lnTo>
                      <a:pt x="175" y="138"/>
                    </a:lnTo>
                    <a:lnTo>
                      <a:pt x="148" y="83"/>
                    </a:lnTo>
                    <a:lnTo>
                      <a:pt x="166" y="96"/>
                    </a:lnTo>
                    <a:lnTo>
                      <a:pt x="175" y="96"/>
                    </a:lnTo>
                    <a:lnTo>
                      <a:pt x="185" y="87"/>
                    </a:lnTo>
                    <a:lnTo>
                      <a:pt x="194" y="87"/>
                    </a:lnTo>
                    <a:lnTo>
                      <a:pt x="212" y="55"/>
                    </a:lnTo>
                    <a:lnTo>
                      <a:pt x="240" y="27"/>
                    </a:lnTo>
                    <a:lnTo>
                      <a:pt x="268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129"/>
              <p:cNvSpPr>
                <a:spLocks/>
              </p:cNvSpPr>
              <p:nvPr/>
            </p:nvSpPr>
            <p:spPr bwMode="auto">
              <a:xfrm>
                <a:off x="4775268" y="5269441"/>
                <a:ext cx="331663" cy="425741"/>
              </a:xfrm>
              <a:custGeom>
                <a:avLst/>
                <a:gdLst>
                  <a:gd name="T0" fmla="*/ 51 w 208"/>
                  <a:gd name="T1" fmla="*/ 46 h 267"/>
                  <a:gd name="T2" fmla="*/ 51 w 208"/>
                  <a:gd name="T3" fmla="*/ 50 h 267"/>
                  <a:gd name="T4" fmla="*/ 88 w 208"/>
                  <a:gd name="T5" fmla="*/ 37 h 267"/>
                  <a:gd name="T6" fmla="*/ 92 w 208"/>
                  <a:gd name="T7" fmla="*/ 32 h 267"/>
                  <a:gd name="T8" fmla="*/ 120 w 208"/>
                  <a:gd name="T9" fmla="*/ 32 h 267"/>
                  <a:gd name="T10" fmla="*/ 143 w 208"/>
                  <a:gd name="T11" fmla="*/ 18 h 267"/>
                  <a:gd name="T12" fmla="*/ 148 w 208"/>
                  <a:gd name="T13" fmla="*/ 9 h 267"/>
                  <a:gd name="T14" fmla="*/ 180 w 208"/>
                  <a:gd name="T15" fmla="*/ 0 h 267"/>
                  <a:gd name="T16" fmla="*/ 180 w 208"/>
                  <a:gd name="T17" fmla="*/ 4 h 267"/>
                  <a:gd name="T18" fmla="*/ 171 w 208"/>
                  <a:gd name="T19" fmla="*/ 18 h 267"/>
                  <a:gd name="T20" fmla="*/ 161 w 208"/>
                  <a:gd name="T21" fmla="*/ 23 h 267"/>
                  <a:gd name="T22" fmla="*/ 189 w 208"/>
                  <a:gd name="T23" fmla="*/ 27 h 267"/>
                  <a:gd name="T24" fmla="*/ 203 w 208"/>
                  <a:gd name="T25" fmla="*/ 46 h 267"/>
                  <a:gd name="T26" fmla="*/ 194 w 208"/>
                  <a:gd name="T27" fmla="*/ 64 h 267"/>
                  <a:gd name="T28" fmla="*/ 198 w 208"/>
                  <a:gd name="T29" fmla="*/ 69 h 267"/>
                  <a:gd name="T30" fmla="*/ 185 w 208"/>
                  <a:gd name="T31" fmla="*/ 83 h 267"/>
                  <a:gd name="T32" fmla="*/ 194 w 208"/>
                  <a:gd name="T33" fmla="*/ 87 h 267"/>
                  <a:gd name="T34" fmla="*/ 208 w 208"/>
                  <a:gd name="T35" fmla="*/ 83 h 267"/>
                  <a:gd name="T36" fmla="*/ 194 w 208"/>
                  <a:gd name="T37" fmla="*/ 124 h 267"/>
                  <a:gd name="T38" fmla="*/ 203 w 208"/>
                  <a:gd name="T39" fmla="*/ 138 h 267"/>
                  <a:gd name="T40" fmla="*/ 166 w 208"/>
                  <a:gd name="T41" fmla="*/ 203 h 267"/>
                  <a:gd name="T42" fmla="*/ 166 w 208"/>
                  <a:gd name="T43" fmla="*/ 216 h 267"/>
                  <a:gd name="T44" fmla="*/ 175 w 208"/>
                  <a:gd name="T45" fmla="*/ 239 h 267"/>
                  <a:gd name="T46" fmla="*/ 171 w 208"/>
                  <a:gd name="T47" fmla="*/ 267 h 267"/>
                  <a:gd name="T48" fmla="*/ 125 w 208"/>
                  <a:gd name="T49" fmla="*/ 267 h 267"/>
                  <a:gd name="T50" fmla="*/ 115 w 208"/>
                  <a:gd name="T51" fmla="*/ 267 h 267"/>
                  <a:gd name="T52" fmla="*/ 111 w 208"/>
                  <a:gd name="T53" fmla="*/ 198 h 267"/>
                  <a:gd name="T54" fmla="*/ 88 w 208"/>
                  <a:gd name="T55" fmla="*/ 175 h 267"/>
                  <a:gd name="T56" fmla="*/ 23 w 208"/>
                  <a:gd name="T57" fmla="*/ 120 h 267"/>
                  <a:gd name="T58" fmla="*/ 14 w 208"/>
                  <a:gd name="T59" fmla="*/ 101 h 267"/>
                  <a:gd name="T60" fmla="*/ 19 w 208"/>
                  <a:gd name="T61" fmla="*/ 83 h 267"/>
                  <a:gd name="T62" fmla="*/ 14 w 208"/>
                  <a:gd name="T63" fmla="*/ 74 h 267"/>
                  <a:gd name="T64" fmla="*/ 0 w 208"/>
                  <a:gd name="T65" fmla="*/ 60 h 267"/>
                  <a:gd name="T66" fmla="*/ 14 w 208"/>
                  <a:gd name="T67" fmla="*/ 41 h 267"/>
                  <a:gd name="T68" fmla="*/ 46 w 208"/>
                  <a:gd name="T69" fmla="*/ 50 h 267"/>
                  <a:gd name="T70" fmla="*/ 51 w 208"/>
                  <a:gd name="T71" fmla="*/ 4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8" h="267">
                    <a:moveTo>
                      <a:pt x="51" y="46"/>
                    </a:moveTo>
                    <a:lnTo>
                      <a:pt x="51" y="50"/>
                    </a:lnTo>
                    <a:lnTo>
                      <a:pt x="88" y="37"/>
                    </a:lnTo>
                    <a:lnTo>
                      <a:pt x="92" y="32"/>
                    </a:lnTo>
                    <a:lnTo>
                      <a:pt x="120" y="32"/>
                    </a:lnTo>
                    <a:lnTo>
                      <a:pt x="143" y="18"/>
                    </a:lnTo>
                    <a:lnTo>
                      <a:pt x="148" y="9"/>
                    </a:lnTo>
                    <a:lnTo>
                      <a:pt x="180" y="0"/>
                    </a:lnTo>
                    <a:lnTo>
                      <a:pt x="180" y="4"/>
                    </a:lnTo>
                    <a:lnTo>
                      <a:pt x="171" y="18"/>
                    </a:lnTo>
                    <a:lnTo>
                      <a:pt x="161" y="23"/>
                    </a:lnTo>
                    <a:lnTo>
                      <a:pt x="189" y="27"/>
                    </a:lnTo>
                    <a:lnTo>
                      <a:pt x="203" y="46"/>
                    </a:lnTo>
                    <a:lnTo>
                      <a:pt x="194" y="64"/>
                    </a:lnTo>
                    <a:lnTo>
                      <a:pt x="198" y="69"/>
                    </a:lnTo>
                    <a:lnTo>
                      <a:pt x="185" y="83"/>
                    </a:lnTo>
                    <a:lnTo>
                      <a:pt x="194" y="87"/>
                    </a:lnTo>
                    <a:lnTo>
                      <a:pt x="208" y="83"/>
                    </a:lnTo>
                    <a:lnTo>
                      <a:pt x="194" y="124"/>
                    </a:lnTo>
                    <a:lnTo>
                      <a:pt x="203" y="138"/>
                    </a:lnTo>
                    <a:lnTo>
                      <a:pt x="166" y="203"/>
                    </a:lnTo>
                    <a:lnTo>
                      <a:pt x="166" y="216"/>
                    </a:lnTo>
                    <a:lnTo>
                      <a:pt x="175" y="239"/>
                    </a:lnTo>
                    <a:lnTo>
                      <a:pt x="171" y="267"/>
                    </a:lnTo>
                    <a:lnTo>
                      <a:pt x="125" y="267"/>
                    </a:lnTo>
                    <a:lnTo>
                      <a:pt x="115" y="267"/>
                    </a:lnTo>
                    <a:lnTo>
                      <a:pt x="111" y="198"/>
                    </a:lnTo>
                    <a:lnTo>
                      <a:pt x="88" y="175"/>
                    </a:lnTo>
                    <a:lnTo>
                      <a:pt x="23" y="120"/>
                    </a:lnTo>
                    <a:lnTo>
                      <a:pt x="14" y="101"/>
                    </a:lnTo>
                    <a:lnTo>
                      <a:pt x="19" y="83"/>
                    </a:lnTo>
                    <a:lnTo>
                      <a:pt x="14" y="74"/>
                    </a:lnTo>
                    <a:lnTo>
                      <a:pt x="0" y="60"/>
                    </a:lnTo>
                    <a:lnTo>
                      <a:pt x="14" y="41"/>
                    </a:lnTo>
                    <a:lnTo>
                      <a:pt x="46" y="50"/>
                    </a:lnTo>
                    <a:lnTo>
                      <a:pt x="5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130"/>
              <p:cNvSpPr>
                <a:spLocks/>
              </p:cNvSpPr>
              <p:nvPr/>
            </p:nvSpPr>
            <p:spPr bwMode="auto">
              <a:xfrm>
                <a:off x="7447708" y="4350989"/>
                <a:ext cx="558087" cy="411390"/>
              </a:xfrm>
              <a:custGeom>
                <a:avLst/>
                <a:gdLst>
                  <a:gd name="T0" fmla="*/ 240 w 350"/>
                  <a:gd name="T1" fmla="*/ 0 h 258"/>
                  <a:gd name="T2" fmla="*/ 286 w 350"/>
                  <a:gd name="T3" fmla="*/ 32 h 258"/>
                  <a:gd name="T4" fmla="*/ 304 w 350"/>
                  <a:gd name="T5" fmla="*/ 60 h 258"/>
                  <a:gd name="T6" fmla="*/ 300 w 350"/>
                  <a:gd name="T7" fmla="*/ 69 h 258"/>
                  <a:gd name="T8" fmla="*/ 300 w 350"/>
                  <a:gd name="T9" fmla="*/ 124 h 258"/>
                  <a:gd name="T10" fmla="*/ 350 w 350"/>
                  <a:gd name="T11" fmla="*/ 129 h 258"/>
                  <a:gd name="T12" fmla="*/ 336 w 350"/>
                  <a:gd name="T13" fmla="*/ 156 h 258"/>
                  <a:gd name="T14" fmla="*/ 323 w 350"/>
                  <a:gd name="T15" fmla="*/ 212 h 258"/>
                  <a:gd name="T16" fmla="*/ 272 w 350"/>
                  <a:gd name="T17" fmla="*/ 244 h 258"/>
                  <a:gd name="T18" fmla="*/ 267 w 350"/>
                  <a:gd name="T19" fmla="*/ 258 h 258"/>
                  <a:gd name="T20" fmla="*/ 221 w 350"/>
                  <a:gd name="T21" fmla="*/ 244 h 258"/>
                  <a:gd name="T22" fmla="*/ 171 w 350"/>
                  <a:gd name="T23" fmla="*/ 244 h 258"/>
                  <a:gd name="T24" fmla="*/ 134 w 350"/>
                  <a:gd name="T25" fmla="*/ 258 h 258"/>
                  <a:gd name="T26" fmla="*/ 120 w 350"/>
                  <a:gd name="T27" fmla="*/ 226 h 258"/>
                  <a:gd name="T28" fmla="*/ 69 w 350"/>
                  <a:gd name="T29" fmla="*/ 216 h 258"/>
                  <a:gd name="T30" fmla="*/ 60 w 350"/>
                  <a:gd name="T31" fmla="*/ 212 h 258"/>
                  <a:gd name="T32" fmla="*/ 37 w 350"/>
                  <a:gd name="T33" fmla="*/ 166 h 258"/>
                  <a:gd name="T34" fmla="*/ 19 w 350"/>
                  <a:gd name="T35" fmla="*/ 152 h 258"/>
                  <a:gd name="T36" fmla="*/ 0 w 350"/>
                  <a:gd name="T37" fmla="*/ 133 h 258"/>
                  <a:gd name="T38" fmla="*/ 5 w 350"/>
                  <a:gd name="T39" fmla="*/ 120 h 258"/>
                  <a:gd name="T40" fmla="*/ 19 w 350"/>
                  <a:gd name="T41" fmla="*/ 106 h 258"/>
                  <a:gd name="T42" fmla="*/ 28 w 350"/>
                  <a:gd name="T43" fmla="*/ 106 h 258"/>
                  <a:gd name="T44" fmla="*/ 46 w 350"/>
                  <a:gd name="T45" fmla="*/ 120 h 258"/>
                  <a:gd name="T46" fmla="*/ 56 w 350"/>
                  <a:gd name="T47" fmla="*/ 101 h 258"/>
                  <a:gd name="T48" fmla="*/ 83 w 350"/>
                  <a:gd name="T49" fmla="*/ 101 h 258"/>
                  <a:gd name="T50" fmla="*/ 92 w 350"/>
                  <a:gd name="T51" fmla="*/ 92 h 258"/>
                  <a:gd name="T52" fmla="*/ 111 w 350"/>
                  <a:gd name="T53" fmla="*/ 92 h 258"/>
                  <a:gd name="T54" fmla="*/ 120 w 350"/>
                  <a:gd name="T55" fmla="*/ 78 h 258"/>
                  <a:gd name="T56" fmla="*/ 125 w 350"/>
                  <a:gd name="T57" fmla="*/ 83 h 258"/>
                  <a:gd name="T58" fmla="*/ 157 w 350"/>
                  <a:gd name="T59" fmla="*/ 73 h 258"/>
                  <a:gd name="T60" fmla="*/ 184 w 350"/>
                  <a:gd name="T61" fmla="*/ 83 h 258"/>
                  <a:gd name="T62" fmla="*/ 194 w 350"/>
                  <a:gd name="T63" fmla="*/ 92 h 258"/>
                  <a:gd name="T64" fmla="*/ 212 w 350"/>
                  <a:gd name="T65" fmla="*/ 83 h 258"/>
                  <a:gd name="T66" fmla="*/ 240 w 350"/>
                  <a:gd name="T67" fmla="*/ 60 h 258"/>
                  <a:gd name="T68" fmla="*/ 240 w 350"/>
                  <a:gd name="T6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0" h="258">
                    <a:moveTo>
                      <a:pt x="240" y="0"/>
                    </a:moveTo>
                    <a:lnTo>
                      <a:pt x="286" y="32"/>
                    </a:lnTo>
                    <a:lnTo>
                      <a:pt x="304" y="60"/>
                    </a:lnTo>
                    <a:lnTo>
                      <a:pt x="300" y="69"/>
                    </a:lnTo>
                    <a:lnTo>
                      <a:pt x="300" y="124"/>
                    </a:lnTo>
                    <a:lnTo>
                      <a:pt x="350" y="129"/>
                    </a:lnTo>
                    <a:lnTo>
                      <a:pt x="336" y="156"/>
                    </a:lnTo>
                    <a:lnTo>
                      <a:pt x="323" y="212"/>
                    </a:lnTo>
                    <a:lnTo>
                      <a:pt x="272" y="244"/>
                    </a:lnTo>
                    <a:lnTo>
                      <a:pt x="267" y="258"/>
                    </a:lnTo>
                    <a:lnTo>
                      <a:pt x="221" y="244"/>
                    </a:lnTo>
                    <a:lnTo>
                      <a:pt x="171" y="244"/>
                    </a:lnTo>
                    <a:lnTo>
                      <a:pt x="134" y="258"/>
                    </a:lnTo>
                    <a:lnTo>
                      <a:pt x="120" y="226"/>
                    </a:lnTo>
                    <a:lnTo>
                      <a:pt x="69" y="216"/>
                    </a:lnTo>
                    <a:lnTo>
                      <a:pt x="60" y="212"/>
                    </a:lnTo>
                    <a:lnTo>
                      <a:pt x="37" y="166"/>
                    </a:lnTo>
                    <a:lnTo>
                      <a:pt x="19" y="152"/>
                    </a:lnTo>
                    <a:lnTo>
                      <a:pt x="0" y="133"/>
                    </a:lnTo>
                    <a:lnTo>
                      <a:pt x="5" y="120"/>
                    </a:lnTo>
                    <a:lnTo>
                      <a:pt x="19" y="106"/>
                    </a:lnTo>
                    <a:lnTo>
                      <a:pt x="28" y="106"/>
                    </a:lnTo>
                    <a:lnTo>
                      <a:pt x="46" y="120"/>
                    </a:lnTo>
                    <a:lnTo>
                      <a:pt x="56" y="101"/>
                    </a:lnTo>
                    <a:lnTo>
                      <a:pt x="83" y="101"/>
                    </a:lnTo>
                    <a:lnTo>
                      <a:pt x="92" y="92"/>
                    </a:lnTo>
                    <a:lnTo>
                      <a:pt x="111" y="92"/>
                    </a:lnTo>
                    <a:lnTo>
                      <a:pt x="120" y="78"/>
                    </a:lnTo>
                    <a:lnTo>
                      <a:pt x="125" y="83"/>
                    </a:lnTo>
                    <a:lnTo>
                      <a:pt x="157" y="73"/>
                    </a:lnTo>
                    <a:lnTo>
                      <a:pt x="184" y="83"/>
                    </a:lnTo>
                    <a:lnTo>
                      <a:pt x="194" y="92"/>
                    </a:lnTo>
                    <a:lnTo>
                      <a:pt x="212" y="83"/>
                    </a:lnTo>
                    <a:lnTo>
                      <a:pt x="240" y="6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131"/>
              <p:cNvSpPr>
                <a:spLocks/>
              </p:cNvSpPr>
              <p:nvPr/>
            </p:nvSpPr>
            <p:spPr bwMode="auto">
              <a:xfrm>
                <a:off x="6508527" y="1720007"/>
                <a:ext cx="352393" cy="476766"/>
              </a:xfrm>
              <a:custGeom>
                <a:avLst/>
                <a:gdLst>
                  <a:gd name="T0" fmla="*/ 41 w 221"/>
                  <a:gd name="T1" fmla="*/ 14 h 299"/>
                  <a:gd name="T2" fmla="*/ 74 w 221"/>
                  <a:gd name="T3" fmla="*/ 14 h 299"/>
                  <a:gd name="T4" fmla="*/ 92 w 221"/>
                  <a:gd name="T5" fmla="*/ 4 h 299"/>
                  <a:gd name="T6" fmla="*/ 115 w 221"/>
                  <a:gd name="T7" fmla="*/ 9 h 299"/>
                  <a:gd name="T8" fmla="*/ 120 w 221"/>
                  <a:gd name="T9" fmla="*/ 0 h 299"/>
                  <a:gd name="T10" fmla="*/ 161 w 221"/>
                  <a:gd name="T11" fmla="*/ 4 h 299"/>
                  <a:gd name="T12" fmla="*/ 221 w 221"/>
                  <a:gd name="T13" fmla="*/ 27 h 299"/>
                  <a:gd name="T14" fmla="*/ 161 w 221"/>
                  <a:gd name="T15" fmla="*/ 272 h 299"/>
                  <a:gd name="T16" fmla="*/ 92 w 221"/>
                  <a:gd name="T17" fmla="*/ 299 h 299"/>
                  <a:gd name="T18" fmla="*/ 60 w 221"/>
                  <a:gd name="T19" fmla="*/ 286 h 299"/>
                  <a:gd name="T20" fmla="*/ 41 w 221"/>
                  <a:gd name="T21" fmla="*/ 286 h 299"/>
                  <a:gd name="T22" fmla="*/ 37 w 221"/>
                  <a:gd name="T23" fmla="*/ 276 h 299"/>
                  <a:gd name="T24" fmla="*/ 14 w 221"/>
                  <a:gd name="T25" fmla="*/ 276 h 299"/>
                  <a:gd name="T26" fmla="*/ 0 w 221"/>
                  <a:gd name="T27" fmla="*/ 267 h 299"/>
                  <a:gd name="T28" fmla="*/ 9 w 221"/>
                  <a:gd name="T29" fmla="*/ 262 h 299"/>
                  <a:gd name="T30" fmla="*/ 18 w 221"/>
                  <a:gd name="T31" fmla="*/ 226 h 299"/>
                  <a:gd name="T32" fmla="*/ 18 w 221"/>
                  <a:gd name="T33" fmla="*/ 193 h 299"/>
                  <a:gd name="T34" fmla="*/ 23 w 221"/>
                  <a:gd name="T35" fmla="*/ 170 h 299"/>
                  <a:gd name="T36" fmla="*/ 32 w 221"/>
                  <a:gd name="T37" fmla="*/ 97 h 299"/>
                  <a:gd name="T38" fmla="*/ 37 w 221"/>
                  <a:gd name="T39" fmla="*/ 60 h 299"/>
                  <a:gd name="T40" fmla="*/ 46 w 221"/>
                  <a:gd name="T41" fmla="*/ 46 h 299"/>
                  <a:gd name="T42" fmla="*/ 41 w 221"/>
                  <a:gd name="T43" fmla="*/ 37 h 299"/>
                  <a:gd name="T44" fmla="*/ 32 w 221"/>
                  <a:gd name="T45" fmla="*/ 37 h 299"/>
                  <a:gd name="T46" fmla="*/ 32 w 221"/>
                  <a:gd name="T47" fmla="*/ 32 h 299"/>
                  <a:gd name="T48" fmla="*/ 41 w 221"/>
                  <a:gd name="T49" fmla="*/ 1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1" h="299">
                    <a:moveTo>
                      <a:pt x="41" y="14"/>
                    </a:moveTo>
                    <a:lnTo>
                      <a:pt x="74" y="14"/>
                    </a:lnTo>
                    <a:lnTo>
                      <a:pt x="92" y="4"/>
                    </a:lnTo>
                    <a:lnTo>
                      <a:pt x="115" y="9"/>
                    </a:lnTo>
                    <a:lnTo>
                      <a:pt x="120" y="0"/>
                    </a:lnTo>
                    <a:lnTo>
                      <a:pt x="161" y="4"/>
                    </a:lnTo>
                    <a:lnTo>
                      <a:pt x="221" y="27"/>
                    </a:lnTo>
                    <a:lnTo>
                      <a:pt x="161" y="272"/>
                    </a:lnTo>
                    <a:lnTo>
                      <a:pt x="92" y="299"/>
                    </a:lnTo>
                    <a:lnTo>
                      <a:pt x="60" y="286"/>
                    </a:lnTo>
                    <a:lnTo>
                      <a:pt x="41" y="286"/>
                    </a:lnTo>
                    <a:lnTo>
                      <a:pt x="37" y="276"/>
                    </a:lnTo>
                    <a:lnTo>
                      <a:pt x="14" y="276"/>
                    </a:lnTo>
                    <a:lnTo>
                      <a:pt x="0" y="267"/>
                    </a:lnTo>
                    <a:lnTo>
                      <a:pt x="9" y="262"/>
                    </a:lnTo>
                    <a:lnTo>
                      <a:pt x="18" y="226"/>
                    </a:lnTo>
                    <a:lnTo>
                      <a:pt x="18" y="193"/>
                    </a:lnTo>
                    <a:lnTo>
                      <a:pt x="23" y="170"/>
                    </a:lnTo>
                    <a:lnTo>
                      <a:pt x="32" y="97"/>
                    </a:lnTo>
                    <a:lnTo>
                      <a:pt x="37" y="60"/>
                    </a:lnTo>
                    <a:lnTo>
                      <a:pt x="46" y="46"/>
                    </a:lnTo>
                    <a:lnTo>
                      <a:pt x="41" y="37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132"/>
              <p:cNvSpPr>
                <a:spLocks/>
              </p:cNvSpPr>
              <p:nvPr/>
            </p:nvSpPr>
            <p:spPr bwMode="auto">
              <a:xfrm>
                <a:off x="6347479" y="4504064"/>
                <a:ext cx="389066" cy="419363"/>
              </a:xfrm>
              <a:custGeom>
                <a:avLst/>
                <a:gdLst>
                  <a:gd name="T0" fmla="*/ 0 w 244"/>
                  <a:gd name="T1" fmla="*/ 42 h 263"/>
                  <a:gd name="T2" fmla="*/ 13 w 244"/>
                  <a:gd name="T3" fmla="*/ 33 h 263"/>
                  <a:gd name="T4" fmla="*/ 23 w 244"/>
                  <a:gd name="T5" fmla="*/ 37 h 263"/>
                  <a:gd name="T6" fmla="*/ 87 w 244"/>
                  <a:gd name="T7" fmla="*/ 5 h 263"/>
                  <a:gd name="T8" fmla="*/ 101 w 244"/>
                  <a:gd name="T9" fmla="*/ 5 h 263"/>
                  <a:gd name="T10" fmla="*/ 119 w 244"/>
                  <a:gd name="T11" fmla="*/ 14 h 263"/>
                  <a:gd name="T12" fmla="*/ 129 w 244"/>
                  <a:gd name="T13" fmla="*/ 10 h 263"/>
                  <a:gd name="T14" fmla="*/ 129 w 244"/>
                  <a:gd name="T15" fmla="*/ 0 h 263"/>
                  <a:gd name="T16" fmla="*/ 138 w 244"/>
                  <a:gd name="T17" fmla="*/ 5 h 263"/>
                  <a:gd name="T18" fmla="*/ 147 w 244"/>
                  <a:gd name="T19" fmla="*/ 0 h 263"/>
                  <a:gd name="T20" fmla="*/ 175 w 244"/>
                  <a:gd name="T21" fmla="*/ 65 h 263"/>
                  <a:gd name="T22" fmla="*/ 244 w 244"/>
                  <a:gd name="T23" fmla="*/ 240 h 263"/>
                  <a:gd name="T24" fmla="*/ 244 w 244"/>
                  <a:gd name="T25" fmla="*/ 259 h 263"/>
                  <a:gd name="T26" fmla="*/ 225 w 244"/>
                  <a:gd name="T27" fmla="*/ 263 h 263"/>
                  <a:gd name="T28" fmla="*/ 188 w 244"/>
                  <a:gd name="T29" fmla="*/ 254 h 263"/>
                  <a:gd name="T30" fmla="*/ 184 w 244"/>
                  <a:gd name="T31" fmla="*/ 245 h 263"/>
                  <a:gd name="T32" fmla="*/ 179 w 244"/>
                  <a:gd name="T33" fmla="*/ 240 h 263"/>
                  <a:gd name="T34" fmla="*/ 184 w 244"/>
                  <a:gd name="T35" fmla="*/ 231 h 263"/>
                  <a:gd name="T36" fmla="*/ 175 w 244"/>
                  <a:gd name="T37" fmla="*/ 217 h 263"/>
                  <a:gd name="T38" fmla="*/ 142 w 244"/>
                  <a:gd name="T39" fmla="*/ 203 h 263"/>
                  <a:gd name="T40" fmla="*/ 124 w 244"/>
                  <a:gd name="T41" fmla="*/ 185 h 263"/>
                  <a:gd name="T42" fmla="*/ 110 w 244"/>
                  <a:gd name="T43" fmla="*/ 153 h 263"/>
                  <a:gd name="T44" fmla="*/ 101 w 244"/>
                  <a:gd name="T45" fmla="*/ 162 h 263"/>
                  <a:gd name="T46" fmla="*/ 92 w 244"/>
                  <a:gd name="T47" fmla="*/ 162 h 263"/>
                  <a:gd name="T48" fmla="*/ 92 w 244"/>
                  <a:gd name="T49" fmla="*/ 153 h 263"/>
                  <a:gd name="T50" fmla="*/ 83 w 244"/>
                  <a:gd name="T51" fmla="*/ 148 h 263"/>
                  <a:gd name="T52" fmla="*/ 73 w 244"/>
                  <a:gd name="T53" fmla="*/ 162 h 263"/>
                  <a:gd name="T54" fmla="*/ 60 w 244"/>
                  <a:gd name="T55" fmla="*/ 166 h 263"/>
                  <a:gd name="T56" fmla="*/ 0 w 244"/>
                  <a:gd name="T57" fmla="*/ 4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4" h="263">
                    <a:moveTo>
                      <a:pt x="0" y="42"/>
                    </a:moveTo>
                    <a:lnTo>
                      <a:pt x="13" y="33"/>
                    </a:lnTo>
                    <a:lnTo>
                      <a:pt x="23" y="37"/>
                    </a:lnTo>
                    <a:lnTo>
                      <a:pt x="87" y="5"/>
                    </a:lnTo>
                    <a:lnTo>
                      <a:pt x="101" y="5"/>
                    </a:lnTo>
                    <a:lnTo>
                      <a:pt x="119" y="14"/>
                    </a:lnTo>
                    <a:lnTo>
                      <a:pt x="129" y="10"/>
                    </a:lnTo>
                    <a:lnTo>
                      <a:pt x="129" y="0"/>
                    </a:lnTo>
                    <a:lnTo>
                      <a:pt x="138" y="5"/>
                    </a:lnTo>
                    <a:lnTo>
                      <a:pt x="147" y="0"/>
                    </a:lnTo>
                    <a:lnTo>
                      <a:pt x="175" y="65"/>
                    </a:lnTo>
                    <a:lnTo>
                      <a:pt x="244" y="240"/>
                    </a:lnTo>
                    <a:lnTo>
                      <a:pt x="244" y="259"/>
                    </a:lnTo>
                    <a:lnTo>
                      <a:pt x="225" y="263"/>
                    </a:lnTo>
                    <a:lnTo>
                      <a:pt x="188" y="254"/>
                    </a:lnTo>
                    <a:lnTo>
                      <a:pt x="184" y="245"/>
                    </a:lnTo>
                    <a:lnTo>
                      <a:pt x="179" y="240"/>
                    </a:lnTo>
                    <a:lnTo>
                      <a:pt x="184" y="231"/>
                    </a:lnTo>
                    <a:lnTo>
                      <a:pt x="175" y="217"/>
                    </a:lnTo>
                    <a:lnTo>
                      <a:pt x="142" y="203"/>
                    </a:lnTo>
                    <a:lnTo>
                      <a:pt x="124" y="185"/>
                    </a:lnTo>
                    <a:lnTo>
                      <a:pt x="110" y="153"/>
                    </a:lnTo>
                    <a:lnTo>
                      <a:pt x="101" y="162"/>
                    </a:lnTo>
                    <a:lnTo>
                      <a:pt x="92" y="162"/>
                    </a:lnTo>
                    <a:lnTo>
                      <a:pt x="92" y="153"/>
                    </a:lnTo>
                    <a:lnTo>
                      <a:pt x="83" y="148"/>
                    </a:lnTo>
                    <a:lnTo>
                      <a:pt x="73" y="162"/>
                    </a:lnTo>
                    <a:lnTo>
                      <a:pt x="60" y="16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133"/>
              <p:cNvSpPr>
                <a:spLocks/>
              </p:cNvSpPr>
              <p:nvPr/>
            </p:nvSpPr>
            <p:spPr bwMode="auto">
              <a:xfrm>
                <a:off x="3872761" y="4240965"/>
                <a:ext cx="476766" cy="594762"/>
              </a:xfrm>
              <a:custGeom>
                <a:avLst/>
                <a:gdLst>
                  <a:gd name="T0" fmla="*/ 0 w 299"/>
                  <a:gd name="T1" fmla="*/ 313 h 373"/>
                  <a:gd name="T2" fmla="*/ 55 w 299"/>
                  <a:gd name="T3" fmla="*/ 262 h 373"/>
                  <a:gd name="T4" fmla="*/ 60 w 299"/>
                  <a:gd name="T5" fmla="*/ 92 h 373"/>
                  <a:gd name="T6" fmla="*/ 55 w 299"/>
                  <a:gd name="T7" fmla="*/ 73 h 373"/>
                  <a:gd name="T8" fmla="*/ 60 w 299"/>
                  <a:gd name="T9" fmla="*/ 64 h 373"/>
                  <a:gd name="T10" fmla="*/ 74 w 299"/>
                  <a:gd name="T11" fmla="*/ 64 h 373"/>
                  <a:gd name="T12" fmla="*/ 101 w 299"/>
                  <a:gd name="T13" fmla="*/ 41 h 373"/>
                  <a:gd name="T14" fmla="*/ 120 w 299"/>
                  <a:gd name="T15" fmla="*/ 36 h 373"/>
                  <a:gd name="T16" fmla="*/ 124 w 299"/>
                  <a:gd name="T17" fmla="*/ 32 h 373"/>
                  <a:gd name="T18" fmla="*/ 134 w 299"/>
                  <a:gd name="T19" fmla="*/ 27 h 373"/>
                  <a:gd name="T20" fmla="*/ 152 w 299"/>
                  <a:gd name="T21" fmla="*/ 9 h 373"/>
                  <a:gd name="T22" fmla="*/ 166 w 299"/>
                  <a:gd name="T23" fmla="*/ 0 h 373"/>
                  <a:gd name="T24" fmla="*/ 180 w 299"/>
                  <a:gd name="T25" fmla="*/ 18 h 373"/>
                  <a:gd name="T26" fmla="*/ 175 w 299"/>
                  <a:gd name="T27" fmla="*/ 32 h 373"/>
                  <a:gd name="T28" fmla="*/ 180 w 299"/>
                  <a:gd name="T29" fmla="*/ 41 h 373"/>
                  <a:gd name="T30" fmla="*/ 198 w 299"/>
                  <a:gd name="T31" fmla="*/ 36 h 373"/>
                  <a:gd name="T32" fmla="*/ 198 w 299"/>
                  <a:gd name="T33" fmla="*/ 46 h 373"/>
                  <a:gd name="T34" fmla="*/ 216 w 299"/>
                  <a:gd name="T35" fmla="*/ 50 h 373"/>
                  <a:gd name="T36" fmla="*/ 226 w 299"/>
                  <a:gd name="T37" fmla="*/ 73 h 373"/>
                  <a:gd name="T38" fmla="*/ 244 w 299"/>
                  <a:gd name="T39" fmla="*/ 78 h 373"/>
                  <a:gd name="T40" fmla="*/ 249 w 299"/>
                  <a:gd name="T41" fmla="*/ 83 h 373"/>
                  <a:gd name="T42" fmla="*/ 262 w 299"/>
                  <a:gd name="T43" fmla="*/ 78 h 373"/>
                  <a:gd name="T44" fmla="*/ 272 w 299"/>
                  <a:gd name="T45" fmla="*/ 55 h 373"/>
                  <a:gd name="T46" fmla="*/ 299 w 299"/>
                  <a:gd name="T47" fmla="*/ 59 h 373"/>
                  <a:gd name="T48" fmla="*/ 295 w 299"/>
                  <a:gd name="T49" fmla="*/ 78 h 373"/>
                  <a:gd name="T50" fmla="*/ 249 w 299"/>
                  <a:gd name="T51" fmla="*/ 156 h 373"/>
                  <a:gd name="T52" fmla="*/ 258 w 299"/>
                  <a:gd name="T53" fmla="*/ 175 h 373"/>
                  <a:gd name="T54" fmla="*/ 249 w 299"/>
                  <a:gd name="T55" fmla="*/ 248 h 373"/>
                  <a:gd name="T56" fmla="*/ 258 w 299"/>
                  <a:gd name="T57" fmla="*/ 281 h 373"/>
                  <a:gd name="T58" fmla="*/ 258 w 299"/>
                  <a:gd name="T59" fmla="*/ 308 h 373"/>
                  <a:gd name="T60" fmla="*/ 244 w 299"/>
                  <a:gd name="T61" fmla="*/ 313 h 373"/>
                  <a:gd name="T62" fmla="*/ 221 w 299"/>
                  <a:gd name="T63" fmla="*/ 322 h 373"/>
                  <a:gd name="T64" fmla="*/ 221 w 299"/>
                  <a:gd name="T65" fmla="*/ 331 h 373"/>
                  <a:gd name="T66" fmla="*/ 166 w 299"/>
                  <a:gd name="T67" fmla="*/ 345 h 373"/>
                  <a:gd name="T68" fmla="*/ 166 w 299"/>
                  <a:gd name="T69" fmla="*/ 373 h 373"/>
                  <a:gd name="T70" fmla="*/ 134 w 299"/>
                  <a:gd name="T71" fmla="*/ 368 h 373"/>
                  <a:gd name="T72" fmla="*/ 111 w 299"/>
                  <a:gd name="T73" fmla="*/ 354 h 373"/>
                  <a:gd name="T74" fmla="*/ 101 w 299"/>
                  <a:gd name="T75" fmla="*/ 359 h 373"/>
                  <a:gd name="T76" fmla="*/ 55 w 299"/>
                  <a:gd name="T77" fmla="*/ 345 h 373"/>
                  <a:gd name="T78" fmla="*/ 0 w 299"/>
                  <a:gd name="T79" fmla="*/ 31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9" h="373">
                    <a:moveTo>
                      <a:pt x="0" y="313"/>
                    </a:moveTo>
                    <a:lnTo>
                      <a:pt x="55" y="262"/>
                    </a:lnTo>
                    <a:lnTo>
                      <a:pt x="60" y="92"/>
                    </a:lnTo>
                    <a:lnTo>
                      <a:pt x="55" y="73"/>
                    </a:lnTo>
                    <a:lnTo>
                      <a:pt x="60" y="64"/>
                    </a:lnTo>
                    <a:lnTo>
                      <a:pt x="74" y="64"/>
                    </a:lnTo>
                    <a:lnTo>
                      <a:pt x="101" y="41"/>
                    </a:lnTo>
                    <a:lnTo>
                      <a:pt x="120" y="36"/>
                    </a:lnTo>
                    <a:lnTo>
                      <a:pt x="124" y="32"/>
                    </a:lnTo>
                    <a:lnTo>
                      <a:pt x="134" y="27"/>
                    </a:lnTo>
                    <a:lnTo>
                      <a:pt x="152" y="9"/>
                    </a:lnTo>
                    <a:lnTo>
                      <a:pt x="166" y="0"/>
                    </a:lnTo>
                    <a:lnTo>
                      <a:pt x="180" y="18"/>
                    </a:lnTo>
                    <a:lnTo>
                      <a:pt x="175" y="32"/>
                    </a:lnTo>
                    <a:lnTo>
                      <a:pt x="180" y="41"/>
                    </a:lnTo>
                    <a:lnTo>
                      <a:pt x="198" y="36"/>
                    </a:lnTo>
                    <a:lnTo>
                      <a:pt x="198" y="46"/>
                    </a:lnTo>
                    <a:lnTo>
                      <a:pt x="216" y="50"/>
                    </a:lnTo>
                    <a:lnTo>
                      <a:pt x="226" y="73"/>
                    </a:lnTo>
                    <a:lnTo>
                      <a:pt x="244" y="78"/>
                    </a:lnTo>
                    <a:lnTo>
                      <a:pt x="249" y="83"/>
                    </a:lnTo>
                    <a:lnTo>
                      <a:pt x="262" y="78"/>
                    </a:lnTo>
                    <a:lnTo>
                      <a:pt x="272" y="55"/>
                    </a:lnTo>
                    <a:lnTo>
                      <a:pt x="299" y="59"/>
                    </a:lnTo>
                    <a:lnTo>
                      <a:pt x="295" y="78"/>
                    </a:lnTo>
                    <a:lnTo>
                      <a:pt x="249" y="156"/>
                    </a:lnTo>
                    <a:lnTo>
                      <a:pt x="258" y="175"/>
                    </a:lnTo>
                    <a:lnTo>
                      <a:pt x="249" y="248"/>
                    </a:lnTo>
                    <a:lnTo>
                      <a:pt x="258" y="281"/>
                    </a:lnTo>
                    <a:lnTo>
                      <a:pt x="258" y="308"/>
                    </a:lnTo>
                    <a:lnTo>
                      <a:pt x="244" y="313"/>
                    </a:lnTo>
                    <a:lnTo>
                      <a:pt x="221" y="322"/>
                    </a:lnTo>
                    <a:lnTo>
                      <a:pt x="221" y="331"/>
                    </a:lnTo>
                    <a:lnTo>
                      <a:pt x="166" y="345"/>
                    </a:lnTo>
                    <a:lnTo>
                      <a:pt x="166" y="373"/>
                    </a:lnTo>
                    <a:lnTo>
                      <a:pt x="134" y="368"/>
                    </a:lnTo>
                    <a:lnTo>
                      <a:pt x="111" y="354"/>
                    </a:lnTo>
                    <a:lnTo>
                      <a:pt x="101" y="359"/>
                    </a:lnTo>
                    <a:lnTo>
                      <a:pt x="55" y="345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134"/>
              <p:cNvSpPr>
                <a:spLocks/>
              </p:cNvSpPr>
              <p:nvPr/>
            </p:nvSpPr>
            <p:spPr bwMode="auto">
              <a:xfrm>
                <a:off x="1685060" y="3703608"/>
                <a:ext cx="301368" cy="242369"/>
              </a:xfrm>
              <a:custGeom>
                <a:avLst/>
                <a:gdLst>
                  <a:gd name="T0" fmla="*/ 179 w 189"/>
                  <a:gd name="T1" fmla="*/ 14 h 152"/>
                  <a:gd name="T2" fmla="*/ 189 w 189"/>
                  <a:gd name="T3" fmla="*/ 19 h 152"/>
                  <a:gd name="T4" fmla="*/ 184 w 189"/>
                  <a:gd name="T5" fmla="*/ 23 h 152"/>
                  <a:gd name="T6" fmla="*/ 189 w 189"/>
                  <a:gd name="T7" fmla="*/ 32 h 152"/>
                  <a:gd name="T8" fmla="*/ 184 w 189"/>
                  <a:gd name="T9" fmla="*/ 32 h 152"/>
                  <a:gd name="T10" fmla="*/ 175 w 189"/>
                  <a:gd name="T11" fmla="*/ 32 h 152"/>
                  <a:gd name="T12" fmla="*/ 166 w 189"/>
                  <a:gd name="T13" fmla="*/ 46 h 152"/>
                  <a:gd name="T14" fmla="*/ 147 w 189"/>
                  <a:gd name="T15" fmla="*/ 51 h 152"/>
                  <a:gd name="T16" fmla="*/ 143 w 189"/>
                  <a:gd name="T17" fmla="*/ 60 h 152"/>
                  <a:gd name="T18" fmla="*/ 133 w 189"/>
                  <a:gd name="T19" fmla="*/ 69 h 152"/>
                  <a:gd name="T20" fmla="*/ 124 w 189"/>
                  <a:gd name="T21" fmla="*/ 83 h 152"/>
                  <a:gd name="T22" fmla="*/ 115 w 189"/>
                  <a:gd name="T23" fmla="*/ 92 h 152"/>
                  <a:gd name="T24" fmla="*/ 120 w 189"/>
                  <a:gd name="T25" fmla="*/ 102 h 152"/>
                  <a:gd name="T26" fmla="*/ 110 w 189"/>
                  <a:gd name="T27" fmla="*/ 106 h 152"/>
                  <a:gd name="T28" fmla="*/ 101 w 189"/>
                  <a:gd name="T29" fmla="*/ 106 h 152"/>
                  <a:gd name="T30" fmla="*/ 92 w 189"/>
                  <a:gd name="T31" fmla="*/ 111 h 152"/>
                  <a:gd name="T32" fmla="*/ 92 w 189"/>
                  <a:gd name="T33" fmla="*/ 134 h 152"/>
                  <a:gd name="T34" fmla="*/ 83 w 189"/>
                  <a:gd name="T35" fmla="*/ 138 h 152"/>
                  <a:gd name="T36" fmla="*/ 83 w 189"/>
                  <a:gd name="T37" fmla="*/ 143 h 152"/>
                  <a:gd name="T38" fmla="*/ 83 w 189"/>
                  <a:gd name="T39" fmla="*/ 152 h 152"/>
                  <a:gd name="T40" fmla="*/ 51 w 189"/>
                  <a:gd name="T41" fmla="*/ 120 h 152"/>
                  <a:gd name="T42" fmla="*/ 0 w 189"/>
                  <a:gd name="T43" fmla="*/ 102 h 152"/>
                  <a:gd name="T44" fmla="*/ 5 w 189"/>
                  <a:gd name="T45" fmla="*/ 92 h 152"/>
                  <a:gd name="T46" fmla="*/ 60 w 189"/>
                  <a:gd name="T47" fmla="*/ 37 h 152"/>
                  <a:gd name="T48" fmla="*/ 83 w 189"/>
                  <a:gd name="T49" fmla="*/ 32 h 152"/>
                  <a:gd name="T50" fmla="*/ 92 w 189"/>
                  <a:gd name="T51" fmla="*/ 19 h 152"/>
                  <a:gd name="T52" fmla="*/ 106 w 189"/>
                  <a:gd name="T53" fmla="*/ 23 h 152"/>
                  <a:gd name="T54" fmla="*/ 120 w 189"/>
                  <a:gd name="T55" fmla="*/ 14 h 152"/>
                  <a:gd name="T56" fmla="*/ 120 w 189"/>
                  <a:gd name="T57" fmla="*/ 0 h 152"/>
                  <a:gd name="T58" fmla="*/ 147 w 189"/>
                  <a:gd name="T59" fmla="*/ 5 h 152"/>
                  <a:gd name="T60" fmla="*/ 156 w 189"/>
                  <a:gd name="T61" fmla="*/ 0 h 152"/>
                  <a:gd name="T62" fmla="*/ 179 w 189"/>
                  <a:gd name="T63" fmla="*/ 5 h 152"/>
                  <a:gd name="T64" fmla="*/ 179 w 189"/>
                  <a:gd name="T65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9" h="152">
                    <a:moveTo>
                      <a:pt x="179" y="14"/>
                    </a:moveTo>
                    <a:lnTo>
                      <a:pt x="189" y="19"/>
                    </a:lnTo>
                    <a:lnTo>
                      <a:pt x="184" y="23"/>
                    </a:lnTo>
                    <a:lnTo>
                      <a:pt x="189" y="32"/>
                    </a:lnTo>
                    <a:lnTo>
                      <a:pt x="184" y="32"/>
                    </a:lnTo>
                    <a:lnTo>
                      <a:pt x="175" y="32"/>
                    </a:lnTo>
                    <a:lnTo>
                      <a:pt x="166" y="46"/>
                    </a:lnTo>
                    <a:lnTo>
                      <a:pt x="147" y="51"/>
                    </a:lnTo>
                    <a:lnTo>
                      <a:pt x="143" y="60"/>
                    </a:lnTo>
                    <a:lnTo>
                      <a:pt x="133" y="69"/>
                    </a:lnTo>
                    <a:lnTo>
                      <a:pt x="124" y="83"/>
                    </a:lnTo>
                    <a:lnTo>
                      <a:pt x="115" y="92"/>
                    </a:lnTo>
                    <a:lnTo>
                      <a:pt x="120" y="102"/>
                    </a:lnTo>
                    <a:lnTo>
                      <a:pt x="110" y="106"/>
                    </a:lnTo>
                    <a:lnTo>
                      <a:pt x="101" y="106"/>
                    </a:lnTo>
                    <a:lnTo>
                      <a:pt x="92" y="111"/>
                    </a:lnTo>
                    <a:lnTo>
                      <a:pt x="92" y="134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3" y="152"/>
                    </a:lnTo>
                    <a:lnTo>
                      <a:pt x="51" y="120"/>
                    </a:lnTo>
                    <a:lnTo>
                      <a:pt x="0" y="102"/>
                    </a:lnTo>
                    <a:lnTo>
                      <a:pt x="5" y="92"/>
                    </a:lnTo>
                    <a:lnTo>
                      <a:pt x="60" y="37"/>
                    </a:lnTo>
                    <a:lnTo>
                      <a:pt x="83" y="32"/>
                    </a:lnTo>
                    <a:lnTo>
                      <a:pt x="92" y="19"/>
                    </a:lnTo>
                    <a:lnTo>
                      <a:pt x="106" y="23"/>
                    </a:lnTo>
                    <a:lnTo>
                      <a:pt x="120" y="14"/>
                    </a:lnTo>
                    <a:lnTo>
                      <a:pt x="120" y="0"/>
                    </a:lnTo>
                    <a:lnTo>
                      <a:pt x="147" y="5"/>
                    </a:lnTo>
                    <a:lnTo>
                      <a:pt x="156" y="0"/>
                    </a:lnTo>
                    <a:lnTo>
                      <a:pt x="179" y="5"/>
                    </a:lnTo>
                    <a:lnTo>
                      <a:pt x="179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135"/>
              <p:cNvSpPr>
                <a:spLocks/>
              </p:cNvSpPr>
              <p:nvPr/>
            </p:nvSpPr>
            <p:spPr bwMode="auto">
              <a:xfrm>
                <a:off x="7822424" y="3182195"/>
                <a:ext cx="492712" cy="323691"/>
              </a:xfrm>
              <a:custGeom>
                <a:avLst/>
                <a:gdLst>
                  <a:gd name="T0" fmla="*/ 37 w 309"/>
                  <a:gd name="T1" fmla="*/ 46 h 203"/>
                  <a:gd name="T2" fmla="*/ 55 w 309"/>
                  <a:gd name="T3" fmla="*/ 41 h 203"/>
                  <a:gd name="T4" fmla="*/ 88 w 309"/>
                  <a:gd name="T5" fmla="*/ 51 h 203"/>
                  <a:gd name="T6" fmla="*/ 152 w 309"/>
                  <a:gd name="T7" fmla="*/ 37 h 203"/>
                  <a:gd name="T8" fmla="*/ 175 w 309"/>
                  <a:gd name="T9" fmla="*/ 41 h 203"/>
                  <a:gd name="T10" fmla="*/ 184 w 309"/>
                  <a:gd name="T11" fmla="*/ 51 h 203"/>
                  <a:gd name="T12" fmla="*/ 207 w 309"/>
                  <a:gd name="T13" fmla="*/ 46 h 203"/>
                  <a:gd name="T14" fmla="*/ 221 w 309"/>
                  <a:gd name="T15" fmla="*/ 51 h 203"/>
                  <a:gd name="T16" fmla="*/ 258 w 309"/>
                  <a:gd name="T17" fmla="*/ 28 h 203"/>
                  <a:gd name="T18" fmla="*/ 263 w 309"/>
                  <a:gd name="T19" fmla="*/ 5 h 203"/>
                  <a:gd name="T20" fmla="*/ 272 w 309"/>
                  <a:gd name="T21" fmla="*/ 0 h 203"/>
                  <a:gd name="T22" fmla="*/ 286 w 309"/>
                  <a:gd name="T23" fmla="*/ 5 h 203"/>
                  <a:gd name="T24" fmla="*/ 267 w 309"/>
                  <a:gd name="T25" fmla="*/ 32 h 203"/>
                  <a:gd name="T26" fmla="*/ 249 w 309"/>
                  <a:gd name="T27" fmla="*/ 41 h 203"/>
                  <a:gd name="T28" fmla="*/ 258 w 309"/>
                  <a:gd name="T29" fmla="*/ 87 h 203"/>
                  <a:gd name="T30" fmla="*/ 267 w 309"/>
                  <a:gd name="T31" fmla="*/ 92 h 203"/>
                  <a:gd name="T32" fmla="*/ 304 w 309"/>
                  <a:gd name="T33" fmla="*/ 101 h 203"/>
                  <a:gd name="T34" fmla="*/ 309 w 309"/>
                  <a:gd name="T35" fmla="*/ 111 h 203"/>
                  <a:gd name="T36" fmla="*/ 309 w 309"/>
                  <a:gd name="T37" fmla="*/ 111 h 203"/>
                  <a:gd name="T38" fmla="*/ 299 w 309"/>
                  <a:gd name="T39" fmla="*/ 143 h 203"/>
                  <a:gd name="T40" fmla="*/ 267 w 309"/>
                  <a:gd name="T41" fmla="*/ 166 h 203"/>
                  <a:gd name="T42" fmla="*/ 263 w 309"/>
                  <a:gd name="T43" fmla="*/ 180 h 203"/>
                  <a:gd name="T44" fmla="*/ 240 w 309"/>
                  <a:gd name="T45" fmla="*/ 193 h 203"/>
                  <a:gd name="T46" fmla="*/ 230 w 309"/>
                  <a:gd name="T47" fmla="*/ 189 h 203"/>
                  <a:gd name="T48" fmla="*/ 226 w 309"/>
                  <a:gd name="T49" fmla="*/ 184 h 203"/>
                  <a:gd name="T50" fmla="*/ 101 w 309"/>
                  <a:gd name="T51" fmla="*/ 198 h 203"/>
                  <a:gd name="T52" fmla="*/ 101 w 309"/>
                  <a:gd name="T53" fmla="*/ 203 h 203"/>
                  <a:gd name="T54" fmla="*/ 97 w 309"/>
                  <a:gd name="T55" fmla="*/ 203 h 203"/>
                  <a:gd name="T56" fmla="*/ 14 w 309"/>
                  <a:gd name="T57" fmla="*/ 189 h 203"/>
                  <a:gd name="T58" fmla="*/ 0 w 309"/>
                  <a:gd name="T59" fmla="*/ 184 h 203"/>
                  <a:gd name="T60" fmla="*/ 37 w 309"/>
                  <a:gd name="T61" fmla="*/ 4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9" h="203">
                    <a:moveTo>
                      <a:pt x="37" y="46"/>
                    </a:moveTo>
                    <a:lnTo>
                      <a:pt x="55" y="41"/>
                    </a:lnTo>
                    <a:lnTo>
                      <a:pt x="88" y="51"/>
                    </a:lnTo>
                    <a:lnTo>
                      <a:pt x="152" y="37"/>
                    </a:lnTo>
                    <a:lnTo>
                      <a:pt x="175" y="41"/>
                    </a:lnTo>
                    <a:lnTo>
                      <a:pt x="184" y="51"/>
                    </a:lnTo>
                    <a:lnTo>
                      <a:pt x="207" y="46"/>
                    </a:lnTo>
                    <a:lnTo>
                      <a:pt x="221" y="51"/>
                    </a:lnTo>
                    <a:lnTo>
                      <a:pt x="258" y="28"/>
                    </a:lnTo>
                    <a:lnTo>
                      <a:pt x="263" y="5"/>
                    </a:lnTo>
                    <a:lnTo>
                      <a:pt x="272" y="0"/>
                    </a:lnTo>
                    <a:lnTo>
                      <a:pt x="286" y="5"/>
                    </a:lnTo>
                    <a:lnTo>
                      <a:pt x="267" y="32"/>
                    </a:lnTo>
                    <a:lnTo>
                      <a:pt x="249" y="41"/>
                    </a:lnTo>
                    <a:lnTo>
                      <a:pt x="258" y="87"/>
                    </a:lnTo>
                    <a:lnTo>
                      <a:pt x="267" y="92"/>
                    </a:lnTo>
                    <a:lnTo>
                      <a:pt x="304" y="101"/>
                    </a:lnTo>
                    <a:lnTo>
                      <a:pt x="309" y="111"/>
                    </a:lnTo>
                    <a:lnTo>
                      <a:pt x="309" y="111"/>
                    </a:lnTo>
                    <a:lnTo>
                      <a:pt x="299" y="143"/>
                    </a:lnTo>
                    <a:lnTo>
                      <a:pt x="267" y="166"/>
                    </a:lnTo>
                    <a:lnTo>
                      <a:pt x="263" y="180"/>
                    </a:lnTo>
                    <a:lnTo>
                      <a:pt x="240" y="193"/>
                    </a:lnTo>
                    <a:lnTo>
                      <a:pt x="230" y="189"/>
                    </a:lnTo>
                    <a:lnTo>
                      <a:pt x="226" y="184"/>
                    </a:lnTo>
                    <a:lnTo>
                      <a:pt x="101" y="198"/>
                    </a:lnTo>
                    <a:lnTo>
                      <a:pt x="101" y="203"/>
                    </a:lnTo>
                    <a:lnTo>
                      <a:pt x="97" y="203"/>
                    </a:lnTo>
                    <a:lnTo>
                      <a:pt x="14" y="189"/>
                    </a:lnTo>
                    <a:lnTo>
                      <a:pt x="0" y="184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136"/>
              <p:cNvSpPr>
                <a:spLocks/>
              </p:cNvSpPr>
              <p:nvPr/>
            </p:nvSpPr>
            <p:spPr bwMode="auto">
              <a:xfrm>
                <a:off x="3754766" y="5202470"/>
                <a:ext cx="617085" cy="323691"/>
              </a:xfrm>
              <a:custGeom>
                <a:avLst/>
                <a:gdLst>
                  <a:gd name="T0" fmla="*/ 134 w 387"/>
                  <a:gd name="T1" fmla="*/ 5 h 203"/>
                  <a:gd name="T2" fmla="*/ 185 w 387"/>
                  <a:gd name="T3" fmla="*/ 0 h 203"/>
                  <a:gd name="T4" fmla="*/ 194 w 387"/>
                  <a:gd name="T5" fmla="*/ 0 h 203"/>
                  <a:gd name="T6" fmla="*/ 198 w 387"/>
                  <a:gd name="T7" fmla="*/ 5 h 203"/>
                  <a:gd name="T8" fmla="*/ 208 w 387"/>
                  <a:gd name="T9" fmla="*/ 5 h 203"/>
                  <a:gd name="T10" fmla="*/ 226 w 387"/>
                  <a:gd name="T11" fmla="*/ 14 h 203"/>
                  <a:gd name="T12" fmla="*/ 240 w 387"/>
                  <a:gd name="T13" fmla="*/ 28 h 203"/>
                  <a:gd name="T14" fmla="*/ 249 w 387"/>
                  <a:gd name="T15" fmla="*/ 46 h 203"/>
                  <a:gd name="T16" fmla="*/ 267 w 387"/>
                  <a:gd name="T17" fmla="*/ 60 h 203"/>
                  <a:gd name="T18" fmla="*/ 281 w 387"/>
                  <a:gd name="T19" fmla="*/ 56 h 203"/>
                  <a:gd name="T20" fmla="*/ 281 w 387"/>
                  <a:gd name="T21" fmla="*/ 56 h 203"/>
                  <a:gd name="T22" fmla="*/ 286 w 387"/>
                  <a:gd name="T23" fmla="*/ 79 h 203"/>
                  <a:gd name="T24" fmla="*/ 290 w 387"/>
                  <a:gd name="T25" fmla="*/ 83 h 203"/>
                  <a:gd name="T26" fmla="*/ 290 w 387"/>
                  <a:gd name="T27" fmla="*/ 97 h 203"/>
                  <a:gd name="T28" fmla="*/ 295 w 387"/>
                  <a:gd name="T29" fmla="*/ 92 h 203"/>
                  <a:gd name="T30" fmla="*/ 318 w 387"/>
                  <a:gd name="T31" fmla="*/ 106 h 203"/>
                  <a:gd name="T32" fmla="*/ 318 w 387"/>
                  <a:gd name="T33" fmla="*/ 116 h 203"/>
                  <a:gd name="T34" fmla="*/ 341 w 387"/>
                  <a:gd name="T35" fmla="*/ 125 h 203"/>
                  <a:gd name="T36" fmla="*/ 350 w 387"/>
                  <a:gd name="T37" fmla="*/ 148 h 203"/>
                  <a:gd name="T38" fmla="*/ 373 w 387"/>
                  <a:gd name="T39" fmla="*/ 152 h 203"/>
                  <a:gd name="T40" fmla="*/ 378 w 387"/>
                  <a:gd name="T41" fmla="*/ 162 h 203"/>
                  <a:gd name="T42" fmla="*/ 387 w 387"/>
                  <a:gd name="T43" fmla="*/ 166 h 203"/>
                  <a:gd name="T44" fmla="*/ 350 w 387"/>
                  <a:gd name="T45" fmla="*/ 185 h 203"/>
                  <a:gd name="T46" fmla="*/ 332 w 387"/>
                  <a:gd name="T47" fmla="*/ 194 h 203"/>
                  <a:gd name="T48" fmla="*/ 327 w 387"/>
                  <a:gd name="T49" fmla="*/ 180 h 203"/>
                  <a:gd name="T50" fmla="*/ 318 w 387"/>
                  <a:gd name="T51" fmla="*/ 175 h 203"/>
                  <a:gd name="T52" fmla="*/ 318 w 387"/>
                  <a:gd name="T53" fmla="*/ 166 h 203"/>
                  <a:gd name="T54" fmla="*/ 304 w 387"/>
                  <a:gd name="T55" fmla="*/ 152 h 203"/>
                  <a:gd name="T56" fmla="*/ 226 w 387"/>
                  <a:gd name="T57" fmla="*/ 171 h 203"/>
                  <a:gd name="T58" fmla="*/ 194 w 387"/>
                  <a:gd name="T59" fmla="*/ 189 h 203"/>
                  <a:gd name="T60" fmla="*/ 152 w 387"/>
                  <a:gd name="T61" fmla="*/ 203 h 203"/>
                  <a:gd name="T62" fmla="*/ 106 w 387"/>
                  <a:gd name="T63" fmla="*/ 175 h 203"/>
                  <a:gd name="T64" fmla="*/ 79 w 387"/>
                  <a:gd name="T65" fmla="*/ 171 h 203"/>
                  <a:gd name="T66" fmla="*/ 69 w 387"/>
                  <a:gd name="T67" fmla="*/ 162 h 203"/>
                  <a:gd name="T68" fmla="*/ 46 w 387"/>
                  <a:gd name="T69" fmla="*/ 152 h 203"/>
                  <a:gd name="T70" fmla="*/ 33 w 387"/>
                  <a:gd name="T71" fmla="*/ 134 h 203"/>
                  <a:gd name="T72" fmla="*/ 42 w 387"/>
                  <a:gd name="T73" fmla="*/ 111 h 203"/>
                  <a:gd name="T74" fmla="*/ 0 w 387"/>
                  <a:gd name="T75" fmla="*/ 102 h 203"/>
                  <a:gd name="T76" fmla="*/ 5 w 387"/>
                  <a:gd name="T77" fmla="*/ 69 h 203"/>
                  <a:gd name="T78" fmla="*/ 19 w 387"/>
                  <a:gd name="T79" fmla="*/ 51 h 203"/>
                  <a:gd name="T80" fmla="*/ 88 w 387"/>
                  <a:gd name="T81" fmla="*/ 46 h 203"/>
                  <a:gd name="T82" fmla="*/ 134 w 387"/>
                  <a:gd name="T83" fmla="*/ 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7" h="203">
                    <a:moveTo>
                      <a:pt x="134" y="5"/>
                    </a:moveTo>
                    <a:lnTo>
                      <a:pt x="185" y="0"/>
                    </a:lnTo>
                    <a:lnTo>
                      <a:pt x="194" y="0"/>
                    </a:lnTo>
                    <a:lnTo>
                      <a:pt x="198" y="5"/>
                    </a:lnTo>
                    <a:lnTo>
                      <a:pt x="208" y="5"/>
                    </a:lnTo>
                    <a:lnTo>
                      <a:pt x="226" y="14"/>
                    </a:lnTo>
                    <a:lnTo>
                      <a:pt x="240" y="28"/>
                    </a:lnTo>
                    <a:lnTo>
                      <a:pt x="249" y="46"/>
                    </a:lnTo>
                    <a:lnTo>
                      <a:pt x="267" y="60"/>
                    </a:lnTo>
                    <a:lnTo>
                      <a:pt x="281" y="56"/>
                    </a:lnTo>
                    <a:lnTo>
                      <a:pt x="281" y="56"/>
                    </a:lnTo>
                    <a:lnTo>
                      <a:pt x="286" y="79"/>
                    </a:lnTo>
                    <a:lnTo>
                      <a:pt x="290" y="83"/>
                    </a:lnTo>
                    <a:lnTo>
                      <a:pt x="290" y="97"/>
                    </a:lnTo>
                    <a:lnTo>
                      <a:pt x="295" y="92"/>
                    </a:lnTo>
                    <a:lnTo>
                      <a:pt x="318" y="106"/>
                    </a:lnTo>
                    <a:lnTo>
                      <a:pt x="318" y="116"/>
                    </a:lnTo>
                    <a:lnTo>
                      <a:pt x="341" y="125"/>
                    </a:lnTo>
                    <a:lnTo>
                      <a:pt x="350" y="148"/>
                    </a:lnTo>
                    <a:lnTo>
                      <a:pt x="373" y="152"/>
                    </a:lnTo>
                    <a:lnTo>
                      <a:pt x="378" y="162"/>
                    </a:lnTo>
                    <a:lnTo>
                      <a:pt x="387" y="166"/>
                    </a:lnTo>
                    <a:lnTo>
                      <a:pt x="350" y="185"/>
                    </a:lnTo>
                    <a:lnTo>
                      <a:pt x="332" y="194"/>
                    </a:lnTo>
                    <a:lnTo>
                      <a:pt x="327" y="180"/>
                    </a:lnTo>
                    <a:lnTo>
                      <a:pt x="318" y="175"/>
                    </a:lnTo>
                    <a:lnTo>
                      <a:pt x="318" y="166"/>
                    </a:lnTo>
                    <a:lnTo>
                      <a:pt x="304" y="152"/>
                    </a:lnTo>
                    <a:lnTo>
                      <a:pt x="226" y="171"/>
                    </a:lnTo>
                    <a:lnTo>
                      <a:pt x="194" y="189"/>
                    </a:lnTo>
                    <a:lnTo>
                      <a:pt x="152" y="203"/>
                    </a:lnTo>
                    <a:lnTo>
                      <a:pt x="106" y="175"/>
                    </a:lnTo>
                    <a:lnTo>
                      <a:pt x="79" y="171"/>
                    </a:lnTo>
                    <a:lnTo>
                      <a:pt x="69" y="162"/>
                    </a:lnTo>
                    <a:lnTo>
                      <a:pt x="46" y="152"/>
                    </a:lnTo>
                    <a:lnTo>
                      <a:pt x="33" y="134"/>
                    </a:lnTo>
                    <a:lnTo>
                      <a:pt x="42" y="111"/>
                    </a:lnTo>
                    <a:lnTo>
                      <a:pt x="0" y="102"/>
                    </a:lnTo>
                    <a:lnTo>
                      <a:pt x="5" y="69"/>
                    </a:lnTo>
                    <a:lnTo>
                      <a:pt x="19" y="51"/>
                    </a:lnTo>
                    <a:lnTo>
                      <a:pt x="88" y="46"/>
                    </a:lnTo>
                    <a:lnTo>
                      <a:pt x="134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137"/>
              <p:cNvSpPr>
                <a:spLocks/>
              </p:cNvSpPr>
              <p:nvPr/>
            </p:nvSpPr>
            <p:spPr bwMode="auto">
              <a:xfrm>
                <a:off x="8020146" y="3733904"/>
                <a:ext cx="360365" cy="564465"/>
              </a:xfrm>
              <a:custGeom>
                <a:avLst/>
                <a:gdLst>
                  <a:gd name="T0" fmla="*/ 120 w 226"/>
                  <a:gd name="T1" fmla="*/ 9 h 354"/>
                  <a:gd name="T2" fmla="*/ 139 w 226"/>
                  <a:gd name="T3" fmla="*/ 9 h 354"/>
                  <a:gd name="T4" fmla="*/ 157 w 226"/>
                  <a:gd name="T5" fmla="*/ 13 h 354"/>
                  <a:gd name="T6" fmla="*/ 185 w 226"/>
                  <a:gd name="T7" fmla="*/ 13 h 354"/>
                  <a:gd name="T8" fmla="*/ 189 w 226"/>
                  <a:gd name="T9" fmla="*/ 4 h 354"/>
                  <a:gd name="T10" fmla="*/ 203 w 226"/>
                  <a:gd name="T11" fmla="*/ 0 h 354"/>
                  <a:gd name="T12" fmla="*/ 208 w 226"/>
                  <a:gd name="T13" fmla="*/ 9 h 354"/>
                  <a:gd name="T14" fmla="*/ 212 w 226"/>
                  <a:gd name="T15" fmla="*/ 50 h 354"/>
                  <a:gd name="T16" fmla="*/ 208 w 226"/>
                  <a:gd name="T17" fmla="*/ 64 h 354"/>
                  <a:gd name="T18" fmla="*/ 208 w 226"/>
                  <a:gd name="T19" fmla="*/ 64 h 354"/>
                  <a:gd name="T20" fmla="*/ 212 w 226"/>
                  <a:gd name="T21" fmla="*/ 96 h 354"/>
                  <a:gd name="T22" fmla="*/ 203 w 226"/>
                  <a:gd name="T23" fmla="*/ 142 h 354"/>
                  <a:gd name="T24" fmla="*/ 203 w 226"/>
                  <a:gd name="T25" fmla="*/ 161 h 354"/>
                  <a:gd name="T26" fmla="*/ 212 w 226"/>
                  <a:gd name="T27" fmla="*/ 170 h 354"/>
                  <a:gd name="T28" fmla="*/ 217 w 226"/>
                  <a:gd name="T29" fmla="*/ 184 h 354"/>
                  <a:gd name="T30" fmla="*/ 217 w 226"/>
                  <a:gd name="T31" fmla="*/ 216 h 354"/>
                  <a:gd name="T32" fmla="*/ 208 w 226"/>
                  <a:gd name="T33" fmla="*/ 207 h 354"/>
                  <a:gd name="T34" fmla="*/ 208 w 226"/>
                  <a:gd name="T35" fmla="*/ 230 h 354"/>
                  <a:gd name="T36" fmla="*/ 212 w 226"/>
                  <a:gd name="T37" fmla="*/ 239 h 354"/>
                  <a:gd name="T38" fmla="*/ 217 w 226"/>
                  <a:gd name="T39" fmla="*/ 295 h 354"/>
                  <a:gd name="T40" fmla="*/ 226 w 226"/>
                  <a:gd name="T41" fmla="*/ 304 h 354"/>
                  <a:gd name="T42" fmla="*/ 203 w 226"/>
                  <a:gd name="T43" fmla="*/ 295 h 354"/>
                  <a:gd name="T44" fmla="*/ 185 w 226"/>
                  <a:gd name="T45" fmla="*/ 299 h 354"/>
                  <a:gd name="T46" fmla="*/ 171 w 226"/>
                  <a:gd name="T47" fmla="*/ 304 h 354"/>
                  <a:gd name="T48" fmla="*/ 129 w 226"/>
                  <a:gd name="T49" fmla="*/ 295 h 354"/>
                  <a:gd name="T50" fmla="*/ 134 w 226"/>
                  <a:gd name="T51" fmla="*/ 354 h 354"/>
                  <a:gd name="T52" fmla="*/ 88 w 226"/>
                  <a:gd name="T53" fmla="*/ 331 h 354"/>
                  <a:gd name="T54" fmla="*/ 60 w 226"/>
                  <a:gd name="T55" fmla="*/ 327 h 354"/>
                  <a:gd name="T56" fmla="*/ 42 w 226"/>
                  <a:gd name="T57" fmla="*/ 322 h 354"/>
                  <a:gd name="T58" fmla="*/ 42 w 226"/>
                  <a:gd name="T59" fmla="*/ 322 h 354"/>
                  <a:gd name="T60" fmla="*/ 60 w 226"/>
                  <a:gd name="T61" fmla="*/ 299 h 354"/>
                  <a:gd name="T62" fmla="*/ 60 w 226"/>
                  <a:gd name="T63" fmla="*/ 290 h 354"/>
                  <a:gd name="T64" fmla="*/ 56 w 226"/>
                  <a:gd name="T65" fmla="*/ 285 h 354"/>
                  <a:gd name="T66" fmla="*/ 74 w 226"/>
                  <a:gd name="T67" fmla="*/ 267 h 354"/>
                  <a:gd name="T68" fmla="*/ 79 w 226"/>
                  <a:gd name="T69" fmla="*/ 262 h 354"/>
                  <a:gd name="T70" fmla="*/ 83 w 226"/>
                  <a:gd name="T71" fmla="*/ 239 h 354"/>
                  <a:gd name="T72" fmla="*/ 83 w 226"/>
                  <a:gd name="T73" fmla="*/ 221 h 354"/>
                  <a:gd name="T74" fmla="*/ 88 w 226"/>
                  <a:gd name="T75" fmla="*/ 216 h 354"/>
                  <a:gd name="T76" fmla="*/ 97 w 226"/>
                  <a:gd name="T77" fmla="*/ 202 h 354"/>
                  <a:gd name="T78" fmla="*/ 116 w 226"/>
                  <a:gd name="T79" fmla="*/ 170 h 354"/>
                  <a:gd name="T80" fmla="*/ 116 w 226"/>
                  <a:gd name="T81" fmla="*/ 161 h 354"/>
                  <a:gd name="T82" fmla="*/ 102 w 226"/>
                  <a:gd name="T83" fmla="*/ 156 h 354"/>
                  <a:gd name="T84" fmla="*/ 88 w 226"/>
                  <a:gd name="T85" fmla="*/ 142 h 354"/>
                  <a:gd name="T86" fmla="*/ 88 w 226"/>
                  <a:gd name="T87" fmla="*/ 138 h 354"/>
                  <a:gd name="T88" fmla="*/ 83 w 226"/>
                  <a:gd name="T89" fmla="*/ 133 h 354"/>
                  <a:gd name="T90" fmla="*/ 42 w 226"/>
                  <a:gd name="T91" fmla="*/ 138 h 354"/>
                  <a:gd name="T92" fmla="*/ 33 w 226"/>
                  <a:gd name="T93" fmla="*/ 147 h 354"/>
                  <a:gd name="T94" fmla="*/ 23 w 226"/>
                  <a:gd name="T95" fmla="*/ 147 h 354"/>
                  <a:gd name="T96" fmla="*/ 19 w 226"/>
                  <a:gd name="T97" fmla="*/ 142 h 354"/>
                  <a:gd name="T98" fmla="*/ 14 w 226"/>
                  <a:gd name="T99" fmla="*/ 124 h 354"/>
                  <a:gd name="T100" fmla="*/ 19 w 226"/>
                  <a:gd name="T101" fmla="*/ 119 h 354"/>
                  <a:gd name="T102" fmla="*/ 0 w 226"/>
                  <a:gd name="T103" fmla="*/ 96 h 354"/>
                  <a:gd name="T104" fmla="*/ 0 w 226"/>
                  <a:gd name="T105" fmla="*/ 92 h 354"/>
                  <a:gd name="T106" fmla="*/ 14 w 226"/>
                  <a:gd name="T107" fmla="*/ 87 h 354"/>
                  <a:gd name="T108" fmla="*/ 19 w 226"/>
                  <a:gd name="T109" fmla="*/ 73 h 354"/>
                  <a:gd name="T110" fmla="*/ 14 w 226"/>
                  <a:gd name="T111" fmla="*/ 50 h 354"/>
                  <a:gd name="T112" fmla="*/ 14 w 226"/>
                  <a:gd name="T113" fmla="*/ 50 h 354"/>
                  <a:gd name="T114" fmla="*/ 33 w 226"/>
                  <a:gd name="T115" fmla="*/ 41 h 354"/>
                  <a:gd name="T116" fmla="*/ 56 w 226"/>
                  <a:gd name="T117" fmla="*/ 32 h 354"/>
                  <a:gd name="T118" fmla="*/ 74 w 226"/>
                  <a:gd name="T119" fmla="*/ 32 h 354"/>
                  <a:gd name="T120" fmla="*/ 93 w 226"/>
                  <a:gd name="T121" fmla="*/ 23 h 354"/>
                  <a:gd name="T122" fmla="*/ 106 w 226"/>
                  <a:gd name="T123" fmla="*/ 9 h 354"/>
                  <a:gd name="T124" fmla="*/ 120 w 226"/>
                  <a:gd name="T125" fmla="*/ 9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" h="354">
                    <a:moveTo>
                      <a:pt x="120" y="9"/>
                    </a:moveTo>
                    <a:lnTo>
                      <a:pt x="139" y="9"/>
                    </a:lnTo>
                    <a:lnTo>
                      <a:pt x="157" y="13"/>
                    </a:lnTo>
                    <a:lnTo>
                      <a:pt x="185" y="13"/>
                    </a:lnTo>
                    <a:lnTo>
                      <a:pt x="189" y="4"/>
                    </a:lnTo>
                    <a:lnTo>
                      <a:pt x="203" y="0"/>
                    </a:lnTo>
                    <a:lnTo>
                      <a:pt x="208" y="9"/>
                    </a:lnTo>
                    <a:lnTo>
                      <a:pt x="212" y="50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2" y="96"/>
                    </a:lnTo>
                    <a:lnTo>
                      <a:pt x="203" y="142"/>
                    </a:lnTo>
                    <a:lnTo>
                      <a:pt x="203" y="161"/>
                    </a:lnTo>
                    <a:lnTo>
                      <a:pt x="212" y="170"/>
                    </a:lnTo>
                    <a:lnTo>
                      <a:pt x="217" y="184"/>
                    </a:lnTo>
                    <a:lnTo>
                      <a:pt x="217" y="216"/>
                    </a:lnTo>
                    <a:lnTo>
                      <a:pt x="208" y="207"/>
                    </a:lnTo>
                    <a:lnTo>
                      <a:pt x="208" y="230"/>
                    </a:lnTo>
                    <a:lnTo>
                      <a:pt x="212" y="239"/>
                    </a:lnTo>
                    <a:lnTo>
                      <a:pt x="217" y="295"/>
                    </a:lnTo>
                    <a:lnTo>
                      <a:pt x="226" y="304"/>
                    </a:lnTo>
                    <a:lnTo>
                      <a:pt x="203" y="295"/>
                    </a:lnTo>
                    <a:lnTo>
                      <a:pt x="185" y="299"/>
                    </a:lnTo>
                    <a:lnTo>
                      <a:pt x="171" y="304"/>
                    </a:lnTo>
                    <a:lnTo>
                      <a:pt x="129" y="295"/>
                    </a:lnTo>
                    <a:lnTo>
                      <a:pt x="134" y="354"/>
                    </a:lnTo>
                    <a:lnTo>
                      <a:pt x="88" y="331"/>
                    </a:lnTo>
                    <a:lnTo>
                      <a:pt x="60" y="327"/>
                    </a:lnTo>
                    <a:lnTo>
                      <a:pt x="42" y="322"/>
                    </a:lnTo>
                    <a:lnTo>
                      <a:pt x="42" y="322"/>
                    </a:lnTo>
                    <a:lnTo>
                      <a:pt x="60" y="299"/>
                    </a:lnTo>
                    <a:lnTo>
                      <a:pt x="60" y="290"/>
                    </a:lnTo>
                    <a:lnTo>
                      <a:pt x="56" y="285"/>
                    </a:lnTo>
                    <a:lnTo>
                      <a:pt x="74" y="267"/>
                    </a:lnTo>
                    <a:lnTo>
                      <a:pt x="79" y="262"/>
                    </a:lnTo>
                    <a:lnTo>
                      <a:pt x="83" y="239"/>
                    </a:lnTo>
                    <a:lnTo>
                      <a:pt x="83" y="221"/>
                    </a:lnTo>
                    <a:lnTo>
                      <a:pt x="88" y="216"/>
                    </a:lnTo>
                    <a:lnTo>
                      <a:pt x="97" y="202"/>
                    </a:lnTo>
                    <a:lnTo>
                      <a:pt x="116" y="170"/>
                    </a:lnTo>
                    <a:lnTo>
                      <a:pt x="116" y="161"/>
                    </a:lnTo>
                    <a:lnTo>
                      <a:pt x="102" y="156"/>
                    </a:lnTo>
                    <a:lnTo>
                      <a:pt x="88" y="142"/>
                    </a:lnTo>
                    <a:lnTo>
                      <a:pt x="88" y="138"/>
                    </a:lnTo>
                    <a:lnTo>
                      <a:pt x="83" y="133"/>
                    </a:lnTo>
                    <a:lnTo>
                      <a:pt x="42" y="138"/>
                    </a:lnTo>
                    <a:lnTo>
                      <a:pt x="33" y="147"/>
                    </a:lnTo>
                    <a:lnTo>
                      <a:pt x="23" y="147"/>
                    </a:lnTo>
                    <a:lnTo>
                      <a:pt x="19" y="142"/>
                    </a:lnTo>
                    <a:lnTo>
                      <a:pt x="14" y="124"/>
                    </a:lnTo>
                    <a:lnTo>
                      <a:pt x="19" y="119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14" y="87"/>
                    </a:lnTo>
                    <a:lnTo>
                      <a:pt x="19" y="73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33" y="41"/>
                    </a:lnTo>
                    <a:lnTo>
                      <a:pt x="56" y="32"/>
                    </a:lnTo>
                    <a:lnTo>
                      <a:pt x="74" y="32"/>
                    </a:lnTo>
                    <a:lnTo>
                      <a:pt x="93" y="23"/>
                    </a:lnTo>
                    <a:lnTo>
                      <a:pt x="106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138"/>
              <p:cNvSpPr>
                <a:spLocks/>
              </p:cNvSpPr>
              <p:nvPr/>
            </p:nvSpPr>
            <p:spPr bwMode="auto">
              <a:xfrm>
                <a:off x="6942241" y="4247344"/>
                <a:ext cx="505468" cy="521413"/>
              </a:xfrm>
              <a:custGeom>
                <a:avLst/>
                <a:gdLst>
                  <a:gd name="T0" fmla="*/ 179 w 317"/>
                  <a:gd name="T1" fmla="*/ 0 h 327"/>
                  <a:gd name="T2" fmla="*/ 290 w 317"/>
                  <a:gd name="T3" fmla="*/ 23 h 327"/>
                  <a:gd name="T4" fmla="*/ 294 w 317"/>
                  <a:gd name="T5" fmla="*/ 55 h 327"/>
                  <a:gd name="T6" fmla="*/ 285 w 317"/>
                  <a:gd name="T7" fmla="*/ 79 h 327"/>
                  <a:gd name="T8" fmla="*/ 285 w 317"/>
                  <a:gd name="T9" fmla="*/ 88 h 327"/>
                  <a:gd name="T10" fmla="*/ 290 w 317"/>
                  <a:gd name="T11" fmla="*/ 115 h 327"/>
                  <a:gd name="T12" fmla="*/ 317 w 317"/>
                  <a:gd name="T13" fmla="*/ 198 h 327"/>
                  <a:gd name="T14" fmla="*/ 308 w 317"/>
                  <a:gd name="T15" fmla="*/ 198 h 327"/>
                  <a:gd name="T16" fmla="*/ 308 w 317"/>
                  <a:gd name="T17" fmla="*/ 189 h 327"/>
                  <a:gd name="T18" fmla="*/ 294 w 317"/>
                  <a:gd name="T19" fmla="*/ 189 h 327"/>
                  <a:gd name="T20" fmla="*/ 285 w 317"/>
                  <a:gd name="T21" fmla="*/ 175 h 327"/>
                  <a:gd name="T22" fmla="*/ 276 w 317"/>
                  <a:gd name="T23" fmla="*/ 185 h 327"/>
                  <a:gd name="T24" fmla="*/ 280 w 317"/>
                  <a:gd name="T25" fmla="*/ 231 h 327"/>
                  <a:gd name="T26" fmla="*/ 262 w 317"/>
                  <a:gd name="T27" fmla="*/ 235 h 327"/>
                  <a:gd name="T28" fmla="*/ 262 w 317"/>
                  <a:gd name="T29" fmla="*/ 244 h 327"/>
                  <a:gd name="T30" fmla="*/ 202 w 317"/>
                  <a:gd name="T31" fmla="*/ 286 h 327"/>
                  <a:gd name="T32" fmla="*/ 147 w 317"/>
                  <a:gd name="T33" fmla="*/ 327 h 327"/>
                  <a:gd name="T34" fmla="*/ 133 w 317"/>
                  <a:gd name="T35" fmla="*/ 314 h 327"/>
                  <a:gd name="T36" fmla="*/ 36 w 317"/>
                  <a:gd name="T37" fmla="*/ 272 h 327"/>
                  <a:gd name="T38" fmla="*/ 18 w 317"/>
                  <a:gd name="T39" fmla="*/ 272 h 327"/>
                  <a:gd name="T40" fmla="*/ 4 w 317"/>
                  <a:gd name="T41" fmla="*/ 277 h 327"/>
                  <a:gd name="T42" fmla="*/ 0 w 317"/>
                  <a:gd name="T43" fmla="*/ 249 h 327"/>
                  <a:gd name="T44" fmla="*/ 27 w 317"/>
                  <a:gd name="T45" fmla="*/ 249 h 327"/>
                  <a:gd name="T46" fmla="*/ 41 w 317"/>
                  <a:gd name="T47" fmla="*/ 240 h 327"/>
                  <a:gd name="T48" fmla="*/ 59 w 317"/>
                  <a:gd name="T49" fmla="*/ 221 h 327"/>
                  <a:gd name="T50" fmla="*/ 59 w 317"/>
                  <a:gd name="T51" fmla="*/ 217 h 327"/>
                  <a:gd name="T52" fmla="*/ 92 w 317"/>
                  <a:gd name="T53" fmla="*/ 189 h 327"/>
                  <a:gd name="T54" fmla="*/ 106 w 317"/>
                  <a:gd name="T55" fmla="*/ 161 h 327"/>
                  <a:gd name="T56" fmla="*/ 106 w 317"/>
                  <a:gd name="T57" fmla="*/ 138 h 327"/>
                  <a:gd name="T58" fmla="*/ 101 w 317"/>
                  <a:gd name="T59" fmla="*/ 129 h 327"/>
                  <a:gd name="T60" fmla="*/ 115 w 317"/>
                  <a:gd name="T61" fmla="*/ 120 h 327"/>
                  <a:gd name="T62" fmla="*/ 119 w 317"/>
                  <a:gd name="T63" fmla="*/ 115 h 327"/>
                  <a:gd name="T64" fmla="*/ 119 w 317"/>
                  <a:gd name="T65" fmla="*/ 97 h 327"/>
                  <a:gd name="T66" fmla="*/ 124 w 317"/>
                  <a:gd name="T67" fmla="*/ 88 h 327"/>
                  <a:gd name="T68" fmla="*/ 110 w 317"/>
                  <a:gd name="T69" fmla="*/ 65 h 327"/>
                  <a:gd name="T70" fmla="*/ 119 w 317"/>
                  <a:gd name="T71" fmla="*/ 55 h 327"/>
                  <a:gd name="T72" fmla="*/ 138 w 317"/>
                  <a:gd name="T73" fmla="*/ 51 h 327"/>
                  <a:gd name="T74" fmla="*/ 147 w 317"/>
                  <a:gd name="T75" fmla="*/ 37 h 327"/>
                  <a:gd name="T76" fmla="*/ 142 w 317"/>
                  <a:gd name="T77" fmla="*/ 23 h 327"/>
                  <a:gd name="T78" fmla="*/ 142 w 317"/>
                  <a:gd name="T79" fmla="*/ 19 h 327"/>
                  <a:gd name="T80" fmla="*/ 152 w 317"/>
                  <a:gd name="T81" fmla="*/ 23 h 327"/>
                  <a:gd name="T82" fmla="*/ 161 w 317"/>
                  <a:gd name="T83" fmla="*/ 9 h 327"/>
                  <a:gd name="T84" fmla="*/ 165 w 317"/>
                  <a:gd name="T85" fmla="*/ 9 h 327"/>
                  <a:gd name="T86" fmla="*/ 179 w 317"/>
                  <a:gd name="T8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7" h="327">
                    <a:moveTo>
                      <a:pt x="179" y="0"/>
                    </a:moveTo>
                    <a:lnTo>
                      <a:pt x="290" y="23"/>
                    </a:lnTo>
                    <a:lnTo>
                      <a:pt x="294" y="55"/>
                    </a:lnTo>
                    <a:lnTo>
                      <a:pt x="285" y="79"/>
                    </a:lnTo>
                    <a:lnTo>
                      <a:pt x="285" y="88"/>
                    </a:lnTo>
                    <a:lnTo>
                      <a:pt x="290" y="115"/>
                    </a:lnTo>
                    <a:lnTo>
                      <a:pt x="317" y="198"/>
                    </a:lnTo>
                    <a:lnTo>
                      <a:pt x="308" y="198"/>
                    </a:lnTo>
                    <a:lnTo>
                      <a:pt x="308" y="189"/>
                    </a:lnTo>
                    <a:lnTo>
                      <a:pt x="294" y="189"/>
                    </a:lnTo>
                    <a:lnTo>
                      <a:pt x="285" y="175"/>
                    </a:lnTo>
                    <a:lnTo>
                      <a:pt x="276" y="185"/>
                    </a:lnTo>
                    <a:lnTo>
                      <a:pt x="280" y="231"/>
                    </a:lnTo>
                    <a:lnTo>
                      <a:pt x="262" y="235"/>
                    </a:lnTo>
                    <a:lnTo>
                      <a:pt x="262" y="244"/>
                    </a:lnTo>
                    <a:lnTo>
                      <a:pt x="202" y="286"/>
                    </a:lnTo>
                    <a:lnTo>
                      <a:pt x="147" y="327"/>
                    </a:lnTo>
                    <a:lnTo>
                      <a:pt x="133" y="314"/>
                    </a:lnTo>
                    <a:lnTo>
                      <a:pt x="36" y="272"/>
                    </a:lnTo>
                    <a:lnTo>
                      <a:pt x="18" y="272"/>
                    </a:lnTo>
                    <a:lnTo>
                      <a:pt x="4" y="277"/>
                    </a:lnTo>
                    <a:lnTo>
                      <a:pt x="0" y="249"/>
                    </a:lnTo>
                    <a:lnTo>
                      <a:pt x="27" y="249"/>
                    </a:lnTo>
                    <a:lnTo>
                      <a:pt x="41" y="240"/>
                    </a:lnTo>
                    <a:lnTo>
                      <a:pt x="59" y="221"/>
                    </a:lnTo>
                    <a:lnTo>
                      <a:pt x="59" y="217"/>
                    </a:lnTo>
                    <a:lnTo>
                      <a:pt x="92" y="189"/>
                    </a:lnTo>
                    <a:lnTo>
                      <a:pt x="106" y="161"/>
                    </a:lnTo>
                    <a:lnTo>
                      <a:pt x="106" y="138"/>
                    </a:lnTo>
                    <a:lnTo>
                      <a:pt x="101" y="129"/>
                    </a:lnTo>
                    <a:lnTo>
                      <a:pt x="115" y="120"/>
                    </a:lnTo>
                    <a:lnTo>
                      <a:pt x="119" y="115"/>
                    </a:lnTo>
                    <a:lnTo>
                      <a:pt x="119" y="97"/>
                    </a:lnTo>
                    <a:lnTo>
                      <a:pt x="124" y="88"/>
                    </a:lnTo>
                    <a:lnTo>
                      <a:pt x="110" y="65"/>
                    </a:lnTo>
                    <a:lnTo>
                      <a:pt x="119" y="55"/>
                    </a:lnTo>
                    <a:lnTo>
                      <a:pt x="138" y="51"/>
                    </a:lnTo>
                    <a:lnTo>
                      <a:pt x="147" y="37"/>
                    </a:lnTo>
                    <a:lnTo>
                      <a:pt x="142" y="23"/>
                    </a:lnTo>
                    <a:lnTo>
                      <a:pt x="142" y="19"/>
                    </a:lnTo>
                    <a:lnTo>
                      <a:pt x="152" y="23"/>
                    </a:lnTo>
                    <a:lnTo>
                      <a:pt x="161" y="9"/>
                    </a:lnTo>
                    <a:lnTo>
                      <a:pt x="165" y="9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139"/>
              <p:cNvSpPr>
                <a:spLocks/>
              </p:cNvSpPr>
              <p:nvPr/>
            </p:nvSpPr>
            <p:spPr bwMode="auto">
              <a:xfrm>
                <a:off x="4532898" y="4768757"/>
                <a:ext cx="441687" cy="264693"/>
              </a:xfrm>
              <a:custGeom>
                <a:avLst/>
                <a:gdLst>
                  <a:gd name="T0" fmla="*/ 14 w 277"/>
                  <a:gd name="T1" fmla="*/ 143 h 166"/>
                  <a:gd name="T2" fmla="*/ 0 w 277"/>
                  <a:gd name="T3" fmla="*/ 125 h 166"/>
                  <a:gd name="T4" fmla="*/ 5 w 277"/>
                  <a:gd name="T5" fmla="*/ 102 h 166"/>
                  <a:gd name="T6" fmla="*/ 120 w 277"/>
                  <a:gd name="T7" fmla="*/ 0 h 166"/>
                  <a:gd name="T8" fmla="*/ 157 w 277"/>
                  <a:gd name="T9" fmla="*/ 14 h 166"/>
                  <a:gd name="T10" fmla="*/ 162 w 277"/>
                  <a:gd name="T11" fmla="*/ 19 h 166"/>
                  <a:gd name="T12" fmla="*/ 157 w 277"/>
                  <a:gd name="T13" fmla="*/ 33 h 166"/>
                  <a:gd name="T14" fmla="*/ 162 w 277"/>
                  <a:gd name="T15" fmla="*/ 28 h 166"/>
                  <a:gd name="T16" fmla="*/ 185 w 277"/>
                  <a:gd name="T17" fmla="*/ 28 h 166"/>
                  <a:gd name="T18" fmla="*/ 194 w 277"/>
                  <a:gd name="T19" fmla="*/ 23 h 166"/>
                  <a:gd name="T20" fmla="*/ 208 w 277"/>
                  <a:gd name="T21" fmla="*/ 46 h 166"/>
                  <a:gd name="T22" fmla="*/ 212 w 277"/>
                  <a:gd name="T23" fmla="*/ 51 h 166"/>
                  <a:gd name="T24" fmla="*/ 221 w 277"/>
                  <a:gd name="T25" fmla="*/ 60 h 166"/>
                  <a:gd name="T26" fmla="*/ 240 w 277"/>
                  <a:gd name="T27" fmla="*/ 70 h 166"/>
                  <a:gd name="T28" fmla="*/ 258 w 277"/>
                  <a:gd name="T29" fmla="*/ 65 h 166"/>
                  <a:gd name="T30" fmla="*/ 263 w 277"/>
                  <a:gd name="T31" fmla="*/ 74 h 166"/>
                  <a:gd name="T32" fmla="*/ 263 w 277"/>
                  <a:gd name="T33" fmla="*/ 79 h 166"/>
                  <a:gd name="T34" fmla="*/ 272 w 277"/>
                  <a:gd name="T35" fmla="*/ 125 h 166"/>
                  <a:gd name="T36" fmla="*/ 277 w 277"/>
                  <a:gd name="T37" fmla="*/ 134 h 166"/>
                  <a:gd name="T38" fmla="*/ 263 w 277"/>
                  <a:gd name="T39" fmla="*/ 134 h 166"/>
                  <a:gd name="T40" fmla="*/ 249 w 277"/>
                  <a:gd name="T41" fmla="*/ 148 h 166"/>
                  <a:gd name="T42" fmla="*/ 235 w 277"/>
                  <a:gd name="T43" fmla="*/ 143 h 166"/>
                  <a:gd name="T44" fmla="*/ 231 w 277"/>
                  <a:gd name="T45" fmla="*/ 148 h 166"/>
                  <a:gd name="T46" fmla="*/ 226 w 277"/>
                  <a:gd name="T47" fmla="*/ 152 h 166"/>
                  <a:gd name="T48" fmla="*/ 212 w 277"/>
                  <a:gd name="T49" fmla="*/ 162 h 166"/>
                  <a:gd name="T50" fmla="*/ 180 w 277"/>
                  <a:gd name="T51" fmla="*/ 166 h 166"/>
                  <a:gd name="T52" fmla="*/ 115 w 277"/>
                  <a:gd name="T53" fmla="*/ 152 h 166"/>
                  <a:gd name="T54" fmla="*/ 88 w 277"/>
                  <a:gd name="T55" fmla="*/ 139 h 166"/>
                  <a:gd name="T56" fmla="*/ 79 w 277"/>
                  <a:gd name="T57" fmla="*/ 139 h 166"/>
                  <a:gd name="T58" fmla="*/ 56 w 277"/>
                  <a:gd name="T59" fmla="*/ 148 h 166"/>
                  <a:gd name="T60" fmla="*/ 33 w 277"/>
                  <a:gd name="T61" fmla="*/ 129 h 166"/>
                  <a:gd name="T62" fmla="*/ 14 w 277"/>
                  <a:gd name="T63" fmla="*/ 14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7" h="166">
                    <a:moveTo>
                      <a:pt x="14" y="143"/>
                    </a:moveTo>
                    <a:lnTo>
                      <a:pt x="0" y="125"/>
                    </a:lnTo>
                    <a:lnTo>
                      <a:pt x="5" y="102"/>
                    </a:lnTo>
                    <a:lnTo>
                      <a:pt x="120" y="0"/>
                    </a:lnTo>
                    <a:lnTo>
                      <a:pt x="157" y="14"/>
                    </a:lnTo>
                    <a:lnTo>
                      <a:pt x="162" y="19"/>
                    </a:lnTo>
                    <a:lnTo>
                      <a:pt x="157" y="33"/>
                    </a:lnTo>
                    <a:lnTo>
                      <a:pt x="162" y="28"/>
                    </a:lnTo>
                    <a:lnTo>
                      <a:pt x="185" y="28"/>
                    </a:lnTo>
                    <a:lnTo>
                      <a:pt x="194" y="23"/>
                    </a:lnTo>
                    <a:lnTo>
                      <a:pt x="208" y="46"/>
                    </a:lnTo>
                    <a:lnTo>
                      <a:pt x="212" y="51"/>
                    </a:lnTo>
                    <a:lnTo>
                      <a:pt x="221" y="60"/>
                    </a:lnTo>
                    <a:lnTo>
                      <a:pt x="240" y="70"/>
                    </a:lnTo>
                    <a:lnTo>
                      <a:pt x="258" y="65"/>
                    </a:lnTo>
                    <a:lnTo>
                      <a:pt x="263" y="74"/>
                    </a:lnTo>
                    <a:lnTo>
                      <a:pt x="263" y="79"/>
                    </a:lnTo>
                    <a:lnTo>
                      <a:pt x="272" y="125"/>
                    </a:lnTo>
                    <a:lnTo>
                      <a:pt x="277" y="134"/>
                    </a:lnTo>
                    <a:lnTo>
                      <a:pt x="263" y="134"/>
                    </a:lnTo>
                    <a:lnTo>
                      <a:pt x="249" y="148"/>
                    </a:lnTo>
                    <a:lnTo>
                      <a:pt x="235" y="143"/>
                    </a:lnTo>
                    <a:lnTo>
                      <a:pt x="231" y="148"/>
                    </a:lnTo>
                    <a:lnTo>
                      <a:pt x="226" y="152"/>
                    </a:lnTo>
                    <a:lnTo>
                      <a:pt x="212" y="162"/>
                    </a:lnTo>
                    <a:lnTo>
                      <a:pt x="180" y="166"/>
                    </a:lnTo>
                    <a:lnTo>
                      <a:pt x="115" y="152"/>
                    </a:lnTo>
                    <a:lnTo>
                      <a:pt x="88" y="139"/>
                    </a:lnTo>
                    <a:lnTo>
                      <a:pt x="79" y="139"/>
                    </a:lnTo>
                    <a:lnTo>
                      <a:pt x="56" y="148"/>
                    </a:lnTo>
                    <a:lnTo>
                      <a:pt x="33" y="129"/>
                    </a:lnTo>
                    <a:lnTo>
                      <a:pt x="14" y="143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140"/>
              <p:cNvSpPr>
                <a:spLocks/>
              </p:cNvSpPr>
              <p:nvPr/>
            </p:nvSpPr>
            <p:spPr bwMode="auto">
              <a:xfrm>
                <a:off x="957952" y="4078323"/>
                <a:ext cx="507062" cy="433713"/>
              </a:xfrm>
              <a:custGeom>
                <a:avLst/>
                <a:gdLst>
                  <a:gd name="T0" fmla="*/ 170 w 318"/>
                  <a:gd name="T1" fmla="*/ 0 h 272"/>
                  <a:gd name="T2" fmla="*/ 216 w 318"/>
                  <a:gd name="T3" fmla="*/ 83 h 272"/>
                  <a:gd name="T4" fmla="*/ 230 w 318"/>
                  <a:gd name="T5" fmla="*/ 88 h 272"/>
                  <a:gd name="T6" fmla="*/ 230 w 318"/>
                  <a:gd name="T7" fmla="*/ 97 h 272"/>
                  <a:gd name="T8" fmla="*/ 235 w 318"/>
                  <a:gd name="T9" fmla="*/ 97 h 272"/>
                  <a:gd name="T10" fmla="*/ 253 w 318"/>
                  <a:gd name="T11" fmla="*/ 92 h 272"/>
                  <a:gd name="T12" fmla="*/ 263 w 318"/>
                  <a:gd name="T13" fmla="*/ 79 h 272"/>
                  <a:gd name="T14" fmla="*/ 281 w 318"/>
                  <a:gd name="T15" fmla="*/ 88 h 272"/>
                  <a:gd name="T16" fmla="*/ 286 w 318"/>
                  <a:gd name="T17" fmla="*/ 83 h 272"/>
                  <a:gd name="T18" fmla="*/ 286 w 318"/>
                  <a:gd name="T19" fmla="*/ 74 h 272"/>
                  <a:gd name="T20" fmla="*/ 304 w 318"/>
                  <a:gd name="T21" fmla="*/ 55 h 272"/>
                  <a:gd name="T22" fmla="*/ 318 w 318"/>
                  <a:gd name="T23" fmla="*/ 23 h 272"/>
                  <a:gd name="T24" fmla="*/ 313 w 318"/>
                  <a:gd name="T25" fmla="*/ 51 h 272"/>
                  <a:gd name="T26" fmla="*/ 295 w 318"/>
                  <a:gd name="T27" fmla="*/ 79 h 272"/>
                  <a:gd name="T28" fmla="*/ 299 w 318"/>
                  <a:gd name="T29" fmla="*/ 92 h 272"/>
                  <a:gd name="T30" fmla="*/ 226 w 318"/>
                  <a:gd name="T31" fmla="*/ 157 h 272"/>
                  <a:gd name="T32" fmla="*/ 207 w 318"/>
                  <a:gd name="T33" fmla="*/ 180 h 272"/>
                  <a:gd name="T34" fmla="*/ 184 w 318"/>
                  <a:gd name="T35" fmla="*/ 161 h 272"/>
                  <a:gd name="T36" fmla="*/ 161 w 318"/>
                  <a:gd name="T37" fmla="*/ 171 h 272"/>
                  <a:gd name="T38" fmla="*/ 157 w 318"/>
                  <a:gd name="T39" fmla="*/ 189 h 272"/>
                  <a:gd name="T40" fmla="*/ 152 w 318"/>
                  <a:gd name="T41" fmla="*/ 203 h 272"/>
                  <a:gd name="T42" fmla="*/ 138 w 318"/>
                  <a:gd name="T43" fmla="*/ 203 h 272"/>
                  <a:gd name="T44" fmla="*/ 129 w 318"/>
                  <a:gd name="T45" fmla="*/ 244 h 272"/>
                  <a:gd name="T46" fmla="*/ 138 w 318"/>
                  <a:gd name="T47" fmla="*/ 272 h 272"/>
                  <a:gd name="T48" fmla="*/ 120 w 318"/>
                  <a:gd name="T49" fmla="*/ 263 h 272"/>
                  <a:gd name="T50" fmla="*/ 51 w 318"/>
                  <a:gd name="T51" fmla="*/ 249 h 272"/>
                  <a:gd name="T52" fmla="*/ 14 w 318"/>
                  <a:gd name="T53" fmla="*/ 258 h 272"/>
                  <a:gd name="T54" fmla="*/ 14 w 318"/>
                  <a:gd name="T55" fmla="*/ 244 h 272"/>
                  <a:gd name="T56" fmla="*/ 0 w 318"/>
                  <a:gd name="T57" fmla="*/ 240 h 272"/>
                  <a:gd name="T58" fmla="*/ 23 w 318"/>
                  <a:gd name="T59" fmla="*/ 221 h 272"/>
                  <a:gd name="T60" fmla="*/ 37 w 318"/>
                  <a:gd name="T61" fmla="*/ 217 h 272"/>
                  <a:gd name="T62" fmla="*/ 46 w 318"/>
                  <a:gd name="T63" fmla="*/ 194 h 272"/>
                  <a:gd name="T64" fmla="*/ 55 w 318"/>
                  <a:gd name="T65" fmla="*/ 194 h 272"/>
                  <a:gd name="T66" fmla="*/ 69 w 318"/>
                  <a:gd name="T67" fmla="*/ 185 h 272"/>
                  <a:gd name="T68" fmla="*/ 83 w 318"/>
                  <a:gd name="T69" fmla="*/ 161 h 272"/>
                  <a:gd name="T70" fmla="*/ 69 w 318"/>
                  <a:gd name="T71" fmla="*/ 148 h 272"/>
                  <a:gd name="T72" fmla="*/ 74 w 318"/>
                  <a:gd name="T73" fmla="*/ 120 h 272"/>
                  <a:gd name="T74" fmla="*/ 111 w 318"/>
                  <a:gd name="T75" fmla="*/ 115 h 272"/>
                  <a:gd name="T76" fmla="*/ 111 w 318"/>
                  <a:gd name="T77" fmla="*/ 102 h 272"/>
                  <a:gd name="T78" fmla="*/ 147 w 318"/>
                  <a:gd name="T79" fmla="*/ 65 h 272"/>
                  <a:gd name="T80" fmla="*/ 147 w 318"/>
                  <a:gd name="T81" fmla="*/ 60 h 272"/>
                  <a:gd name="T82" fmla="*/ 143 w 318"/>
                  <a:gd name="T83" fmla="*/ 51 h 272"/>
                  <a:gd name="T84" fmla="*/ 152 w 318"/>
                  <a:gd name="T85" fmla="*/ 32 h 272"/>
                  <a:gd name="T86" fmla="*/ 170 w 318"/>
                  <a:gd name="T8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8" h="272">
                    <a:moveTo>
                      <a:pt x="170" y="0"/>
                    </a:moveTo>
                    <a:lnTo>
                      <a:pt x="216" y="83"/>
                    </a:lnTo>
                    <a:lnTo>
                      <a:pt x="230" y="88"/>
                    </a:lnTo>
                    <a:lnTo>
                      <a:pt x="230" y="97"/>
                    </a:lnTo>
                    <a:lnTo>
                      <a:pt x="235" y="97"/>
                    </a:lnTo>
                    <a:lnTo>
                      <a:pt x="253" y="92"/>
                    </a:lnTo>
                    <a:lnTo>
                      <a:pt x="263" y="79"/>
                    </a:lnTo>
                    <a:lnTo>
                      <a:pt x="281" y="88"/>
                    </a:lnTo>
                    <a:lnTo>
                      <a:pt x="286" y="83"/>
                    </a:lnTo>
                    <a:lnTo>
                      <a:pt x="286" y="74"/>
                    </a:lnTo>
                    <a:lnTo>
                      <a:pt x="304" y="55"/>
                    </a:lnTo>
                    <a:lnTo>
                      <a:pt x="318" y="23"/>
                    </a:lnTo>
                    <a:lnTo>
                      <a:pt x="313" y="51"/>
                    </a:lnTo>
                    <a:lnTo>
                      <a:pt x="295" y="79"/>
                    </a:lnTo>
                    <a:lnTo>
                      <a:pt x="299" y="92"/>
                    </a:lnTo>
                    <a:lnTo>
                      <a:pt x="226" y="157"/>
                    </a:lnTo>
                    <a:lnTo>
                      <a:pt x="207" y="180"/>
                    </a:lnTo>
                    <a:lnTo>
                      <a:pt x="184" y="161"/>
                    </a:lnTo>
                    <a:lnTo>
                      <a:pt x="161" y="171"/>
                    </a:lnTo>
                    <a:lnTo>
                      <a:pt x="157" y="189"/>
                    </a:lnTo>
                    <a:lnTo>
                      <a:pt x="152" y="203"/>
                    </a:lnTo>
                    <a:lnTo>
                      <a:pt x="138" y="203"/>
                    </a:lnTo>
                    <a:lnTo>
                      <a:pt x="129" y="244"/>
                    </a:lnTo>
                    <a:lnTo>
                      <a:pt x="138" y="272"/>
                    </a:lnTo>
                    <a:lnTo>
                      <a:pt x="120" y="263"/>
                    </a:lnTo>
                    <a:lnTo>
                      <a:pt x="51" y="249"/>
                    </a:lnTo>
                    <a:lnTo>
                      <a:pt x="14" y="258"/>
                    </a:lnTo>
                    <a:lnTo>
                      <a:pt x="14" y="244"/>
                    </a:lnTo>
                    <a:lnTo>
                      <a:pt x="0" y="240"/>
                    </a:lnTo>
                    <a:lnTo>
                      <a:pt x="23" y="221"/>
                    </a:lnTo>
                    <a:lnTo>
                      <a:pt x="37" y="217"/>
                    </a:lnTo>
                    <a:lnTo>
                      <a:pt x="46" y="194"/>
                    </a:lnTo>
                    <a:lnTo>
                      <a:pt x="55" y="194"/>
                    </a:lnTo>
                    <a:lnTo>
                      <a:pt x="69" y="185"/>
                    </a:lnTo>
                    <a:lnTo>
                      <a:pt x="83" y="161"/>
                    </a:lnTo>
                    <a:lnTo>
                      <a:pt x="69" y="148"/>
                    </a:lnTo>
                    <a:lnTo>
                      <a:pt x="74" y="120"/>
                    </a:lnTo>
                    <a:lnTo>
                      <a:pt x="111" y="115"/>
                    </a:lnTo>
                    <a:lnTo>
                      <a:pt x="111" y="102"/>
                    </a:lnTo>
                    <a:lnTo>
                      <a:pt x="147" y="65"/>
                    </a:lnTo>
                    <a:lnTo>
                      <a:pt x="147" y="60"/>
                    </a:lnTo>
                    <a:lnTo>
                      <a:pt x="143" y="51"/>
                    </a:lnTo>
                    <a:lnTo>
                      <a:pt x="152" y="3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141"/>
              <p:cNvSpPr>
                <a:spLocks/>
              </p:cNvSpPr>
              <p:nvPr/>
            </p:nvSpPr>
            <p:spPr bwMode="auto">
              <a:xfrm>
                <a:off x="7015589" y="1799734"/>
                <a:ext cx="476766" cy="478360"/>
              </a:xfrm>
              <a:custGeom>
                <a:avLst/>
                <a:gdLst>
                  <a:gd name="T0" fmla="*/ 64 w 299"/>
                  <a:gd name="T1" fmla="*/ 0 h 300"/>
                  <a:gd name="T2" fmla="*/ 73 w 299"/>
                  <a:gd name="T3" fmla="*/ 0 h 300"/>
                  <a:gd name="T4" fmla="*/ 110 w 299"/>
                  <a:gd name="T5" fmla="*/ 19 h 300"/>
                  <a:gd name="T6" fmla="*/ 165 w 299"/>
                  <a:gd name="T7" fmla="*/ 28 h 300"/>
                  <a:gd name="T8" fmla="*/ 179 w 299"/>
                  <a:gd name="T9" fmla="*/ 37 h 300"/>
                  <a:gd name="T10" fmla="*/ 193 w 299"/>
                  <a:gd name="T11" fmla="*/ 37 h 300"/>
                  <a:gd name="T12" fmla="*/ 267 w 299"/>
                  <a:gd name="T13" fmla="*/ 56 h 300"/>
                  <a:gd name="T14" fmla="*/ 281 w 299"/>
                  <a:gd name="T15" fmla="*/ 65 h 300"/>
                  <a:gd name="T16" fmla="*/ 290 w 299"/>
                  <a:gd name="T17" fmla="*/ 60 h 300"/>
                  <a:gd name="T18" fmla="*/ 294 w 299"/>
                  <a:gd name="T19" fmla="*/ 70 h 300"/>
                  <a:gd name="T20" fmla="*/ 281 w 299"/>
                  <a:gd name="T21" fmla="*/ 74 h 300"/>
                  <a:gd name="T22" fmla="*/ 285 w 299"/>
                  <a:gd name="T23" fmla="*/ 79 h 300"/>
                  <a:gd name="T24" fmla="*/ 267 w 299"/>
                  <a:gd name="T25" fmla="*/ 79 h 300"/>
                  <a:gd name="T26" fmla="*/ 257 w 299"/>
                  <a:gd name="T27" fmla="*/ 102 h 300"/>
                  <a:gd name="T28" fmla="*/ 244 w 299"/>
                  <a:gd name="T29" fmla="*/ 143 h 300"/>
                  <a:gd name="T30" fmla="*/ 271 w 299"/>
                  <a:gd name="T31" fmla="*/ 166 h 300"/>
                  <a:gd name="T32" fmla="*/ 290 w 299"/>
                  <a:gd name="T33" fmla="*/ 171 h 300"/>
                  <a:gd name="T34" fmla="*/ 299 w 299"/>
                  <a:gd name="T35" fmla="*/ 189 h 300"/>
                  <a:gd name="T36" fmla="*/ 271 w 299"/>
                  <a:gd name="T37" fmla="*/ 185 h 300"/>
                  <a:gd name="T38" fmla="*/ 257 w 299"/>
                  <a:gd name="T39" fmla="*/ 189 h 300"/>
                  <a:gd name="T40" fmla="*/ 225 w 299"/>
                  <a:gd name="T41" fmla="*/ 194 h 300"/>
                  <a:gd name="T42" fmla="*/ 225 w 299"/>
                  <a:gd name="T43" fmla="*/ 203 h 300"/>
                  <a:gd name="T44" fmla="*/ 211 w 299"/>
                  <a:gd name="T45" fmla="*/ 203 h 300"/>
                  <a:gd name="T46" fmla="*/ 188 w 299"/>
                  <a:gd name="T47" fmla="*/ 254 h 300"/>
                  <a:gd name="T48" fmla="*/ 179 w 299"/>
                  <a:gd name="T49" fmla="*/ 249 h 300"/>
                  <a:gd name="T50" fmla="*/ 170 w 299"/>
                  <a:gd name="T51" fmla="*/ 300 h 300"/>
                  <a:gd name="T52" fmla="*/ 119 w 299"/>
                  <a:gd name="T53" fmla="*/ 291 h 300"/>
                  <a:gd name="T54" fmla="*/ 110 w 299"/>
                  <a:gd name="T55" fmla="*/ 300 h 300"/>
                  <a:gd name="T56" fmla="*/ 78 w 299"/>
                  <a:gd name="T57" fmla="*/ 272 h 300"/>
                  <a:gd name="T58" fmla="*/ 36 w 299"/>
                  <a:gd name="T59" fmla="*/ 254 h 300"/>
                  <a:gd name="T60" fmla="*/ 41 w 299"/>
                  <a:gd name="T61" fmla="*/ 249 h 300"/>
                  <a:gd name="T62" fmla="*/ 36 w 299"/>
                  <a:gd name="T63" fmla="*/ 240 h 300"/>
                  <a:gd name="T64" fmla="*/ 18 w 299"/>
                  <a:gd name="T65" fmla="*/ 231 h 300"/>
                  <a:gd name="T66" fmla="*/ 0 w 299"/>
                  <a:gd name="T67" fmla="*/ 212 h 300"/>
                  <a:gd name="T68" fmla="*/ 9 w 299"/>
                  <a:gd name="T69" fmla="*/ 185 h 300"/>
                  <a:gd name="T70" fmla="*/ 64 w 299"/>
                  <a:gd name="T7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300">
                    <a:moveTo>
                      <a:pt x="64" y="0"/>
                    </a:moveTo>
                    <a:lnTo>
                      <a:pt x="73" y="0"/>
                    </a:lnTo>
                    <a:lnTo>
                      <a:pt x="110" y="19"/>
                    </a:lnTo>
                    <a:lnTo>
                      <a:pt x="165" y="28"/>
                    </a:lnTo>
                    <a:lnTo>
                      <a:pt x="179" y="37"/>
                    </a:lnTo>
                    <a:lnTo>
                      <a:pt x="193" y="37"/>
                    </a:lnTo>
                    <a:lnTo>
                      <a:pt x="267" y="56"/>
                    </a:lnTo>
                    <a:lnTo>
                      <a:pt x="281" y="65"/>
                    </a:lnTo>
                    <a:lnTo>
                      <a:pt x="290" y="60"/>
                    </a:lnTo>
                    <a:lnTo>
                      <a:pt x="294" y="70"/>
                    </a:lnTo>
                    <a:lnTo>
                      <a:pt x="281" y="74"/>
                    </a:lnTo>
                    <a:lnTo>
                      <a:pt x="285" y="79"/>
                    </a:lnTo>
                    <a:lnTo>
                      <a:pt x="267" y="79"/>
                    </a:lnTo>
                    <a:lnTo>
                      <a:pt x="257" y="102"/>
                    </a:lnTo>
                    <a:lnTo>
                      <a:pt x="244" y="143"/>
                    </a:lnTo>
                    <a:lnTo>
                      <a:pt x="271" y="166"/>
                    </a:lnTo>
                    <a:lnTo>
                      <a:pt x="290" y="171"/>
                    </a:lnTo>
                    <a:lnTo>
                      <a:pt x="299" y="189"/>
                    </a:lnTo>
                    <a:lnTo>
                      <a:pt x="271" y="185"/>
                    </a:lnTo>
                    <a:lnTo>
                      <a:pt x="257" y="189"/>
                    </a:lnTo>
                    <a:lnTo>
                      <a:pt x="225" y="194"/>
                    </a:lnTo>
                    <a:lnTo>
                      <a:pt x="225" y="203"/>
                    </a:lnTo>
                    <a:lnTo>
                      <a:pt x="211" y="203"/>
                    </a:lnTo>
                    <a:lnTo>
                      <a:pt x="188" y="254"/>
                    </a:lnTo>
                    <a:lnTo>
                      <a:pt x="179" y="249"/>
                    </a:lnTo>
                    <a:lnTo>
                      <a:pt x="170" y="300"/>
                    </a:lnTo>
                    <a:lnTo>
                      <a:pt x="119" y="291"/>
                    </a:lnTo>
                    <a:lnTo>
                      <a:pt x="110" y="300"/>
                    </a:lnTo>
                    <a:lnTo>
                      <a:pt x="78" y="272"/>
                    </a:lnTo>
                    <a:lnTo>
                      <a:pt x="36" y="254"/>
                    </a:lnTo>
                    <a:lnTo>
                      <a:pt x="41" y="249"/>
                    </a:lnTo>
                    <a:lnTo>
                      <a:pt x="36" y="240"/>
                    </a:lnTo>
                    <a:lnTo>
                      <a:pt x="18" y="231"/>
                    </a:lnTo>
                    <a:lnTo>
                      <a:pt x="0" y="212"/>
                    </a:lnTo>
                    <a:lnTo>
                      <a:pt x="9" y="18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142"/>
              <p:cNvSpPr>
                <a:spLocks/>
              </p:cNvSpPr>
              <p:nvPr/>
            </p:nvSpPr>
            <p:spPr bwMode="auto">
              <a:xfrm>
                <a:off x="6985293" y="3520236"/>
                <a:ext cx="403418" cy="360365"/>
              </a:xfrm>
              <a:custGeom>
                <a:avLst/>
                <a:gdLst>
                  <a:gd name="T0" fmla="*/ 0 w 253"/>
                  <a:gd name="T1" fmla="*/ 83 h 226"/>
                  <a:gd name="T2" fmla="*/ 23 w 253"/>
                  <a:gd name="T3" fmla="*/ 129 h 226"/>
                  <a:gd name="T4" fmla="*/ 102 w 253"/>
                  <a:gd name="T5" fmla="*/ 226 h 226"/>
                  <a:gd name="T6" fmla="*/ 194 w 253"/>
                  <a:gd name="T7" fmla="*/ 203 h 226"/>
                  <a:gd name="T8" fmla="*/ 253 w 253"/>
                  <a:gd name="T9" fmla="*/ 180 h 226"/>
                  <a:gd name="T10" fmla="*/ 244 w 253"/>
                  <a:gd name="T11" fmla="*/ 166 h 226"/>
                  <a:gd name="T12" fmla="*/ 226 w 253"/>
                  <a:gd name="T13" fmla="*/ 92 h 226"/>
                  <a:gd name="T14" fmla="*/ 230 w 253"/>
                  <a:gd name="T15" fmla="*/ 60 h 226"/>
                  <a:gd name="T16" fmla="*/ 235 w 253"/>
                  <a:gd name="T17" fmla="*/ 18 h 226"/>
                  <a:gd name="T18" fmla="*/ 221 w 253"/>
                  <a:gd name="T19" fmla="*/ 23 h 226"/>
                  <a:gd name="T20" fmla="*/ 203 w 253"/>
                  <a:gd name="T21" fmla="*/ 14 h 226"/>
                  <a:gd name="T22" fmla="*/ 203 w 253"/>
                  <a:gd name="T23" fmla="*/ 9 h 226"/>
                  <a:gd name="T24" fmla="*/ 184 w 253"/>
                  <a:gd name="T25" fmla="*/ 9 h 226"/>
                  <a:gd name="T26" fmla="*/ 180 w 253"/>
                  <a:gd name="T27" fmla="*/ 18 h 226"/>
                  <a:gd name="T28" fmla="*/ 161 w 253"/>
                  <a:gd name="T29" fmla="*/ 18 h 226"/>
                  <a:gd name="T30" fmla="*/ 152 w 253"/>
                  <a:gd name="T31" fmla="*/ 23 h 226"/>
                  <a:gd name="T32" fmla="*/ 138 w 253"/>
                  <a:gd name="T33" fmla="*/ 23 h 226"/>
                  <a:gd name="T34" fmla="*/ 138 w 253"/>
                  <a:gd name="T35" fmla="*/ 18 h 226"/>
                  <a:gd name="T36" fmla="*/ 120 w 253"/>
                  <a:gd name="T37" fmla="*/ 9 h 226"/>
                  <a:gd name="T38" fmla="*/ 106 w 253"/>
                  <a:gd name="T39" fmla="*/ 14 h 226"/>
                  <a:gd name="T40" fmla="*/ 74 w 253"/>
                  <a:gd name="T41" fmla="*/ 0 h 226"/>
                  <a:gd name="T42" fmla="*/ 23 w 253"/>
                  <a:gd name="T43" fmla="*/ 74 h 226"/>
                  <a:gd name="T44" fmla="*/ 0 w 253"/>
                  <a:gd name="T45" fmla="*/ 8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226">
                    <a:moveTo>
                      <a:pt x="0" y="83"/>
                    </a:moveTo>
                    <a:lnTo>
                      <a:pt x="23" y="129"/>
                    </a:lnTo>
                    <a:lnTo>
                      <a:pt x="102" y="226"/>
                    </a:lnTo>
                    <a:lnTo>
                      <a:pt x="194" y="203"/>
                    </a:lnTo>
                    <a:lnTo>
                      <a:pt x="253" y="180"/>
                    </a:lnTo>
                    <a:lnTo>
                      <a:pt x="244" y="166"/>
                    </a:lnTo>
                    <a:lnTo>
                      <a:pt x="226" y="92"/>
                    </a:lnTo>
                    <a:lnTo>
                      <a:pt x="230" y="60"/>
                    </a:lnTo>
                    <a:lnTo>
                      <a:pt x="235" y="18"/>
                    </a:lnTo>
                    <a:lnTo>
                      <a:pt x="221" y="23"/>
                    </a:lnTo>
                    <a:lnTo>
                      <a:pt x="203" y="14"/>
                    </a:lnTo>
                    <a:lnTo>
                      <a:pt x="203" y="9"/>
                    </a:lnTo>
                    <a:lnTo>
                      <a:pt x="184" y="9"/>
                    </a:lnTo>
                    <a:lnTo>
                      <a:pt x="180" y="18"/>
                    </a:lnTo>
                    <a:lnTo>
                      <a:pt x="161" y="18"/>
                    </a:lnTo>
                    <a:lnTo>
                      <a:pt x="152" y="23"/>
                    </a:lnTo>
                    <a:lnTo>
                      <a:pt x="138" y="23"/>
                    </a:lnTo>
                    <a:lnTo>
                      <a:pt x="138" y="18"/>
                    </a:lnTo>
                    <a:lnTo>
                      <a:pt x="120" y="9"/>
                    </a:lnTo>
                    <a:lnTo>
                      <a:pt x="106" y="14"/>
                    </a:lnTo>
                    <a:lnTo>
                      <a:pt x="74" y="0"/>
                    </a:lnTo>
                    <a:lnTo>
                      <a:pt x="23" y="74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143"/>
              <p:cNvSpPr>
                <a:spLocks/>
              </p:cNvSpPr>
              <p:nvPr/>
            </p:nvSpPr>
            <p:spPr bwMode="auto">
              <a:xfrm>
                <a:off x="7345657" y="3379917"/>
                <a:ext cx="352393" cy="427335"/>
              </a:xfrm>
              <a:custGeom>
                <a:avLst/>
                <a:gdLst>
                  <a:gd name="T0" fmla="*/ 69 w 221"/>
                  <a:gd name="T1" fmla="*/ 0 h 268"/>
                  <a:gd name="T2" fmla="*/ 74 w 221"/>
                  <a:gd name="T3" fmla="*/ 19 h 268"/>
                  <a:gd name="T4" fmla="*/ 129 w 221"/>
                  <a:gd name="T5" fmla="*/ 106 h 268"/>
                  <a:gd name="T6" fmla="*/ 129 w 221"/>
                  <a:gd name="T7" fmla="*/ 106 h 268"/>
                  <a:gd name="T8" fmla="*/ 202 w 221"/>
                  <a:gd name="T9" fmla="*/ 120 h 268"/>
                  <a:gd name="T10" fmla="*/ 221 w 221"/>
                  <a:gd name="T11" fmla="*/ 125 h 268"/>
                  <a:gd name="T12" fmla="*/ 161 w 221"/>
                  <a:gd name="T13" fmla="*/ 199 h 268"/>
                  <a:gd name="T14" fmla="*/ 50 w 221"/>
                  <a:gd name="T15" fmla="*/ 258 h 268"/>
                  <a:gd name="T16" fmla="*/ 27 w 221"/>
                  <a:gd name="T17" fmla="*/ 268 h 268"/>
                  <a:gd name="T18" fmla="*/ 18 w 221"/>
                  <a:gd name="T19" fmla="*/ 254 h 268"/>
                  <a:gd name="T20" fmla="*/ 0 w 221"/>
                  <a:gd name="T21" fmla="*/ 180 h 268"/>
                  <a:gd name="T22" fmla="*/ 4 w 221"/>
                  <a:gd name="T23" fmla="*/ 148 h 268"/>
                  <a:gd name="T24" fmla="*/ 9 w 221"/>
                  <a:gd name="T25" fmla="*/ 106 h 268"/>
                  <a:gd name="T26" fmla="*/ 27 w 221"/>
                  <a:gd name="T27" fmla="*/ 19 h 268"/>
                  <a:gd name="T28" fmla="*/ 27 w 221"/>
                  <a:gd name="T29" fmla="*/ 5 h 268"/>
                  <a:gd name="T30" fmla="*/ 37 w 221"/>
                  <a:gd name="T31" fmla="*/ 10 h 268"/>
                  <a:gd name="T32" fmla="*/ 69 w 221"/>
                  <a:gd name="T3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268">
                    <a:moveTo>
                      <a:pt x="69" y="0"/>
                    </a:moveTo>
                    <a:lnTo>
                      <a:pt x="74" y="19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202" y="120"/>
                    </a:lnTo>
                    <a:lnTo>
                      <a:pt x="221" y="125"/>
                    </a:lnTo>
                    <a:lnTo>
                      <a:pt x="161" y="199"/>
                    </a:lnTo>
                    <a:lnTo>
                      <a:pt x="50" y="258"/>
                    </a:lnTo>
                    <a:lnTo>
                      <a:pt x="27" y="268"/>
                    </a:lnTo>
                    <a:lnTo>
                      <a:pt x="18" y="254"/>
                    </a:lnTo>
                    <a:lnTo>
                      <a:pt x="0" y="180"/>
                    </a:lnTo>
                    <a:lnTo>
                      <a:pt x="4" y="148"/>
                    </a:lnTo>
                    <a:lnTo>
                      <a:pt x="9" y="106"/>
                    </a:lnTo>
                    <a:lnTo>
                      <a:pt x="27" y="19"/>
                    </a:lnTo>
                    <a:lnTo>
                      <a:pt x="27" y="5"/>
                    </a:lnTo>
                    <a:lnTo>
                      <a:pt x="37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144"/>
              <p:cNvSpPr>
                <a:spLocks/>
              </p:cNvSpPr>
              <p:nvPr/>
            </p:nvSpPr>
            <p:spPr bwMode="auto">
              <a:xfrm>
                <a:off x="4489847" y="3204518"/>
                <a:ext cx="468793" cy="580411"/>
              </a:xfrm>
              <a:custGeom>
                <a:avLst/>
                <a:gdLst>
                  <a:gd name="T0" fmla="*/ 4 w 294"/>
                  <a:gd name="T1" fmla="*/ 143 h 364"/>
                  <a:gd name="T2" fmla="*/ 0 w 294"/>
                  <a:gd name="T3" fmla="*/ 101 h 364"/>
                  <a:gd name="T4" fmla="*/ 23 w 294"/>
                  <a:gd name="T5" fmla="*/ 87 h 364"/>
                  <a:gd name="T6" fmla="*/ 27 w 294"/>
                  <a:gd name="T7" fmla="*/ 55 h 364"/>
                  <a:gd name="T8" fmla="*/ 119 w 294"/>
                  <a:gd name="T9" fmla="*/ 0 h 364"/>
                  <a:gd name="T10" fmla="*/ 156 w 294"/>
                  <a:gd name="T11" fmla="*/ 9 h 364"/>
                  <a:gd name="T12" fmla="*/ 166 w 294"/>
                  <a:gd name="T13" fmla="*/ 18 h 364"/>
                  <a:gd name="T14" fmla="*/ 184 w 294"/>
                  <a:gd name="T15" fmla="*/ 18 h 364"/>
                  <a:gd name="T16" fmla="*/ 198 w 294"/>
                  <a:gd name="T17" fmla="*/ 37 h 364"/>
                  <a:gd name="T18" fmla="*/ 212 w 294"/>
                  <a:gd name="T19" fmla="*/ 37 h 364"/>
                  <a:gd name="T20" fmla="*/ 216 w 294"/>
                  <a:gd name="T21" fmla="*/ 46 h 364"/>
                  <a:gd name="T22" fmla="*/ 230 w 294"/>
                  <a:gd name="T23" fmla="*/ 46 h 364"/>
                  <a:gd name="T24" fmla="*/ 244 w 294"/>
                  <a:gd name="T25" fmla="*/ 64 h 364"/>
                  <a:gd name="T26" fmla="*/ 253 w 294"/>
                  <a:gd name="T27" fmla="*/ 60 h 364"/>
                  <a:gd name="T28" fmla="*/ 267 w 294"/>
                  <a:gd name="T29" fmla="*/ 60 h 364"/>
                  <a:gd name="T30" fmla="*/ 294 w 294"/>
                  <a:gd name="T31" fmla="*/ 115 h 364"/>
                  <a:gd name="T32" fmla="*/ 290 w 294"/>
                  <a:gd name="T33" fmla="*/ 124 h 364"/>
                  <a:gd name="T34" fmla="*/ 285 w 294"/>
                  <a:gd name="T35" fmla="*/ 129 h 364"/>
                  <a:gd name="T36" fmla="*/ 285 w 294"/>
                  <a:gd name="T37" fmla="*/ 143 h 364"/>
                  <a:gd name="T38" fmla="*/ 281 w 294"/>
                  <a:gd name="T39" fmla="*/ 161 h 364"/>
                  <a:gd name="T40" fmla="*/ 290 w 294"/>
                  <a:gd name="T41" fmla="*/ 170 h 364"/>
                  <a:gd name="T42" fmla="*/ 290 w 294"/>
                  <a:gd name="T43" fmla="*/ 203 h 364"/>
                  <a:gd name="T44" fmla="*/ 262 w 294"/>
                  <a:gd name="T45" fmla="*/ 239 h 364"/>
                  <a:gd name="T46" fmla="*/ 225 w 294"/>
                  <a:gd name="T47" fmla="*/ 281 h 364"/>
                  <a:gd name="T48" fmla="*/ 147 w 294"/>
                  <a:gd name="T49" fmla="*/ 350 h 364"/>
                  <a:gd name="T50" fmla="*/ 142 w 294"/>
                  <a:gd name="T51" fmla="*/ 345 h 364"/>
                  <a:gd name="T52" fmla="*/ 119 w 294"/>
                  <a:gd name="T53" fmla="*/ 364 h 364"/>
                  <a:gd name="T54" fmla="*/ 96 w 294"/>
                  <a:gd name="T55" fmla="*/ 364 h 364"/>
                  <a:gd name="T56" fmla="*/ 92 w 294"/>
                  <a:gd name="T57" fmla="*/ 355 h 364"/>
                  <a:gd name="T58" fmla="*/ 73 w 294"/>
                  <a:gd name="T59" fmla="*/ 359 h 364"/>
                  <a:gd name="T60" fmla="*/ 60 w 294"/>
                  <a:gd name="T61" fmla="*/ 355 h 364"/>
                  <a:gd name="T62" fmla="*/ 55 w 294"/>
                  <a:gd name="T63" fmla="*/ 341 h 364"/>
                  <a:gd name="T64" fmla="*/ 55 w 294"/>
                  <a:gd name="T65" fmla="*/ 332 h 364"/>
                  <a:gd name="T66" fmla="*/ 41 w 294"/>
                  <a:gd name="T67" fmla="*/ 309 h 364"/>
                  <a:gd name="T68" fmla="*/ 41 w 294"/>
                  <a:gd name="T69" fmla="*/ 304 h 364"/>
                  <a:gd name="T70" fmla="*/ 23 w 294"/>
                  <a:gd name="T71" fmla="*/ 295 h 364"/>
                  <a:gd name="T72" fmla="*/ 9 w 294"/>
                  <a:gd name="T73" fmla="*/ 281 h 364"/>
                  <a:gd name="T74" fmla="*/ 14 w 294"/>
                  <a:gd name="T75" fmla="*/ 267 h 364"/>
                  <a:gd name="T76" fmla="*/ 32 w 294"/>
                  <a:gd name="T77" fmla="*/ 262 h 364"/>
                  <a:gd name="T78" fmla="*/ 37 w 294"/>
                  <a:gd name="T79" fmla="*/ 239 h 364"/>
                  <a:gd name="T80" fmla="*/ 60 w 294"/>
                  <a:gd name="T81" fmla="*/ 216 h 364"/>
                  <a:gd name="T82" fmla="*/ 55 w 294"/>
                  <a:gd name="T83" fmla="*/ 203 h 364"/>
                  <a:gd name="T84" fmla="*/ 37 w 294"/>
                  <a:gd name="T85" fmla="*/ 203 h 364"/>
                  <a:gd name="T86" fmla="*/ 37 w 294"/>
                  <a:gd name="T87" fmla="*/ 198 h 364"/>
                  <a:gd name="T88" fmla="*/ 23 w 294"/>
                  <a:gd name="T89" fmla="*/ 189 h 364"/>
                  <a:gd name="T90" fmla="*/ 4 w 294"/>
                  <a:gd name="T91" fmla="*/ 1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4" h="364">
                    <a:moveTo>
                      <a:pt x="4" y="143"/>
                    </a:moveTo>
                    <a:lnTo>
                      <a:pt x="0" y="101"/>
                    </a:lnTo>
                    <a:lnTo>
                      <a:pt x="23" y="87"/>
                    </a:lnTo>
                    <a:lnTo>
                      <a:pt x="27" y="55"/>
                    </a:lnTo>
                    <a:lnTo>
                      <a:pt x="119" y="0"/>
                    </a:lnTo>
                    <a:lnTo>
                      <a:pt x="156" y="9"/>
                    </a:lnTo>
                    <a:lnTo>
                      <a:pt x="166" y="18"/>
                    </a:lnTo>
                    <a:lnTo>
                      <a:pt x="184" y="18"/>
                    </a:lnTo>
                    <a:lnTo>
                      <a:pt x="198" y="37"/>
                    </a:lnTo>
                    <a:lnTo>
                      <a:pt x="212" y="37"/>
                    </a:lnTo>
                    <a:lnTo>
                      <a:pt x="216" y="46"/>
                    </a:lnTo>
                    <a:lnTo>
                      <a:pt x="230" y="46"/>
                    </a:lnTo>
                    <a:lnTo>
                      <a:pt x="244" y="64"/>
                    </a:lnTo>
                    <a:lnTo>
                      <a:pt x="253" y="60"/>
                    </a:lnTo>
                    <a:lnTo>
                      <a:pt x="267" y="60"/>
                    </a:lnTo>
                    <a:lnTo>
                      <a:pt x="294" y="115"/>
                    </a:lnTo>
                    <a:lnTo>
                      <a:pt x="290" y="124"/>
                    </a:lnTo>
                    <a:lnTo>
                      <a:pt x="285" y="129"/>
                    </a:lnTo>
                    <a:lnTo>
                      <a:pt x="285" y="143"/>
                    </a:lnTo>
                    <a:lnTo>
                      <a:pt x="281" y="161"/>
                    </a:lnTo>
                    <a:lnTo>
                      <a:pt x="290" y="170"/>
                    </a:lnTo>
                    <a:lnTo>
                      <a:pt x="290" y="203"/>
                    </a:lnTo>
                    <a:lnTo>
                      <a:pt x="262" y="239"/>
                    </a:lnTo>
                    <a:lnTo>
                      <a:pt x="225" y="281"/>
                    </a:lnTo>
                    <a:lnTo>
                      <a:pt x="147" y="350"/>
                    </a:lnTo>
                    <a:lnTo>
                      <a:pt x="142" y="345"/>
                    </a:lnTo>
                    <a:lnTo>
                      <a:pt x="119" y="364"/>
                    </a:lnTo>
                    <a:lnTo>
                      <a:pt x="96" y="364"/>
                    </a:lnTo>
                    <a:lnTo>
                      <a:pt x="92" y="355"/>
                    </a:lnTo>
                    <a:lnTo>
                      <a:pt x="73" y="359"/>
                    </a:lnTo>
                    <a:lnTo>
                      <a:pt x="60" y="355"/>
                    </a:lnTo>
                    <a:lnTo>
                      <a:pt x="55" y="341"/>
                    </a:lnTo>
                    <a:lnTo>
                      <a:pt x="55" y="332"/>
                    </a:lnTo>
                    <a:lnTo>
                      <a:pt x="41" y="309"/>
                    </a:lnTo>
                    <a:lnTo>
                      <a:pt x="41" y="304"/>
                    </a:lnTo>
                    <a:lnTo>
                      <a:pt x="23" y="295"/>
                    </a:lnTo>
                    <a:lnTo>
                      <a:pt x="9" y="281"/>
                    </a:lnTo>
                    <a:lnTo>
                      <a:pt x="14" y="267"/>
                    </a:lnTo>
                    <a:lnTo>
                      <a:pt x="32" y="262"/>
                    </a:lnTo>
                    <a:lnTo>
                      <a:pt x="37" y="239"/>
                    </a:lnTo>
                    <a:lnTo>
                      <a:pt x="60" y="216"/>
                    </a:lnTo>
                    <a:lnTo>
                      <a:pt x="55" y="203"/>
                    </a:lnTo>
                    <a:lnTo>
                      <a:pt x="37" y="203"/>
                    </a:lnTo>
                    <a:lnTo>
                      <a:pt x="37" y="198"/>
                    </a:lnTo>
                    <a:lnTo>
                      <a:pt x="23" y="189"/>
                    </a:lnTo>
                    <a:lnTo>
                      <a:pt x="4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145"/>
              <p:cNvSpPr>
                <a:spLocks/>
              </p:cNvSpPr>
              <p:nvPr/>
            </p:nvSpPr>
            <p:spPr bwMode="auto">
              <a:xfrm>
                <a:off x="5987114" y="3469211"/>
                <a:ext cx="749431" cy="735081"/>
              </a:xfrm>
              <a:custGeom>
                <a:avLst/>
                <a:gdLst>
                  <a:gd name="T0" fmla="*/ 124 w 470"/>
                  <a:gd name="T1" fmla="*/ 60 h 461"/>
                  <a:gd name="T2" fmla="*/ 166 w 470"/>
                  <a:gd name="T3" fmla="*/ 37 h 461"/>
                  <a:gd name="T4" fmla="*/ 184 w 470"/>
                  <a:gd name="T5" fmla="*/ 37 h 461"/>
                  <a:gd name="T6" fmla="*/ 207 w 470"/>
                  <a:gd name="T7" fmla="*/ 37 h 461"/>
                  <a:gd name="T8" fmla="*/ 226 w 470"/>
                  <a:gd name="T9" fmla="*/ 37 h 461"/>
                  <a:gd name="T10" fmla="*/ 258 w 470"/>
                  <a:gd name="T11" fmla="*/ 37 h 461"/>
                  <a:gd name="T12" fmla="*/ 272 w 470"/>
                  <a:gd name="T13" fmla="*/ 9 h 461"/>
                  <a:gd name="T14" fmla="*/ 290 w 470"/>
                  <a:gd name="T15" fmla="*/ 4 h 461"/>
                  <a:gd name="T16" fmla="*/ 309 w 470"/>
                  <a:gd name="T17" fmla="*/ 13 h 461"/>
                  <a:gd name="T18" fmla="*/ 327 w 470"/>
                  <a:gd name="T19" fmla="*/ 37 h 461"/>
                  <a:gd name="T20" fmla="*/ 382 w 470"/>
                  <a:gd name="T21" fmla="*/ 4 h 461"/>
                  <a:gd name="T22" fmla="*/ 442 w 470"/>
                  <a:gd name="T23" fmla="*/ 64 h 461"/>
                  <a:gd name="T24" fmla="*/ 470 w 470"/>
                  <a:gd name="T25" fmla="*/ 189 h 461"/>
                  <a:gd name="T26" fmla="*/ 451 w 470"/>
                  <a:gd name="T27" fmla="*/ 221 h 461"/>
                  <a:gd name="T28" fmla="*/ 447 w 470"/>
                  <a:gd name="T29" fmla="*/ 239 h 461"/>
                  <a:gd name="T30" fmla="*/ 437 w 470"/>
                  <a:gd name="T31" fmla="*/ 267 h 461"/>
                  <a:gd name="T32" fmla="*/ 414 w 470"/>
                  <a:gd name="T33" fmla="*/ 290 h 461"/>
                  <a:gd name="T34" fmla="*/ 378 w 470"/>
                  <a:gd name="T35" fmla="*/ 331 h 461"/>
                  <a:gd name="T36" fmla="*/ 350 w 470"/>
                  <a:gd name="T37" fmla="*/ 355 h 461"/>
                  <a:gd name="T38" fmla="*/ 322 w 470"/>
                  <a:gd name="T39" fmla="*/ 373 h 461"/>
                  <a:gd name="T40" fmla="*/ 299 w 470"/>
                  <a:gd name="T41" fmla="*/ 368 h 461"/>
                  <a:gd name="T42" fmla="*/ 272 w 470"/>
                  <a:gd name="T43" fmla="*/ 373 h 461"/>
                  <a:gd name="T44" fmla="*/ 258 w 470"/>
                  <a:gd name="T45" fmla="*/ 378 h 461"/>
                  <a:gd name="T46" fmla="*/ 249 w 470"/>
                  <a:gd name="T47" fmla="*/ 359 h 461"/>
                  <a:gd name="T48" fmla="*/ 207 w 470"/>
                  <a:gd name="T49" fmla="*/ 382 h 461"/>
                  <a:gd name="T50" fmla="*/ 193 w 470"/>
                  <a:gd name="T51" fmla="*/ 382 h 461"/>
                  <a:gd name="T52" fmla="*/ 170 w 470"/>
                  <a:gd name="T53" fmla="*/ 405 h 461"/>
                  <a:gd name="T54" fmla="*/ 111 w 470"/>
                  <a:gd name="T55" fmla="*/ 428 h 461"/>
                  <a:gd name="T56" fmla="*/ 106 w 470"/>
                  <a:gd name="T57" fmla="*/ 461 h 461"/>
                  <a:gd name="T58" fmla="*/ 65 w 470"/>
                  <a:gd name="T59" fmla="*/ 451 h 461"/>
                  <a:gd name="T60" fmla="*/ 0 w 470"/>
                  <a:gd name="T61" fmla="*/ 396 h 461"/>
                  <a:gd name="T62" fmla="*/ 69 w 470"/>
                  <a:gd name="T63" fmla="*/ 21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0" h="461">
                    <a:moveTo>
                      <a:pt x="111" y="96"/>
                    </a:moveTo>
                    <a:lnTo>
                      <a:pt x="124" y="60"/>
                    </a:lnTo>
                    <a:lnTo>
                      <a:pt x="147" y="73"/>
                    </a:lnTo>
                    <a:lnTo>
                      <a:pt x="166" y="37"/>
                    </a:lnTo>
                    <a:lnTo>
                      <a:pt x="175" y="32"/>
                    </a:lnTo>
                    <a:lnTo>
                      <a:pt x="184" y="37"/>
                    </a:lnTo>
                    <a:lnTo>
                      <a:pt x="203" y="27"/>
                    </a:lnTo>
                    <a:lnTo>
                      <a:pt x="207" y="37"/>
                    </a:lnTo>
                    <a:lnTo>
                      <a:pt x="212" y="41"/>
                    </a:lnTo>
                    <a:lnTo>
                      <a:pt x="226" y="37"/>
                    </a:lnTo>
                    <a:lnTo>
                      <a:pt x="230" y="46"/>
                    </a:lnTo>
                    <a:lnTo>
                      <a:pt x="258" y="37"/>
                    </a:lnTo>
                    <a:lnTo>
                      <a:pt x="262" y="13"/>
                    </a:lnTo>
                    <a:lnTo>
                      <a:pt x="272" y="9"/>
                    </a:lnTo>
                    <a:lnTo>
                      <a:pt x="281" y="0"/>
                    </a:lnTo>
                    <a:lnTo>
                      <a:pt x="290" y="4"/>
                    </a:lnTo>
                    <a:lnTo>
                      <a:pt x="295" y="9"/>
                    </a:lnTo>
                    <a:lnTo>
                      <a:pt x="309" y="13"/>
                    </a:lnTo>
                    <a:lnTo>
                      <a:pt x="332" y="27"/>
                    </a:lnTo>
                    <a:lnTo>
                      <a:pt x="327" y="37"/>
                    </a:lnTo>
                    <a:lnTo>
                      <a:pt x="332" y="37"/>
                    </a:lnTo>
                    <a:lnTo>
                      <a:pt x="382" y="4"/>
                    </a:lnTo>
                    <a:lnTo>
                      <a:pt x="401" y="4"/>
                    </a:lnTo>
                    <a:lnTo>
                      <a:pt x="442" y="64"/>
                    </a:lnTo>
                    <a:lnTo>
                      <a:pt x="465" y="96"/>
                    </a:lnTo>
                    <a:lnTo>
                      <a:pt x="470" y="189"/>
                    </a:lnTo>
                    <a:lnTo>
                      <a:pt x="451" y="207"/>
                    </a:lnTo>
                    <a:lnTo>
                      <a:pt x="451" y="221"/>
                    </a:lnTo>
                    <a:lnTo>
                      <a:pt x="442" y="230"/>
                    </a:lnTo>
                    <a:lnTo>
                      <a:pt x="447" y="239"/>
                    </a:lnTo>
                    <a:lnTo>
                      <a:pt x="451" y="258"/>
                    </a:lnTo>
                    <a:lnTo>
                      <a:pt x="437" y="267"/>
                    </a:lnTo>
                    <a:lnTo>
                      <a:pt x="433" y="281"/>
                    </a:lnTo>
                    <a:lnTo>
                      <a:pt x="414" y="290"/>
                    </a:lnTo>
                    <a:lnTo>
                      <a:pt x="410" y="299"/>
                    </a:lnTo>
                    <a:lnTo>
                      <a:pt x="378" y="331"/>
                    </a:lnTo>
                    <a:lnTo>
                      <a:pt x="364" y="341"/>
                    </a:lnTo>
                    <a:lnTo>
                      <a:pt x="350" y="355"/>
                    </a:lnTo>
                    <a:lnTo>
                      <a:pt x="332" y="359"/>
                    </a:lnTo>
                    <a:lnTo>
                      <a:pt x="322" y="373"/>
                    </a:lnTo>
                    <a:lnTo>
                      <a:pt x="309" y="378"/>
                    </a:lnTo>
                    <a:lnTo>
                      <a:pt x="299" y="368"/>
                    </a:lnTo>
                    <a:lnTo>
                      <a:pt x="295" y="373"/>
                    </a:lnTo>
                    <a:lnTo>
                      <a:pt x="272" y="373"/>
                    </a:lnTo>
                    <a:lnTo>
                      <a:pt x="262" y="378"/>
                    </a:lnTo>
                    <a:lnTo>
                      <a:pt x="258" y="378"/>
                    </a:lnTo>
                    <a:lnTo>
                      <a:pt x="258" y="364"/>
                    </a:lnTo>
                    <a:lnTo>
                      <a:pt x="249" y="359"/>
                    </a:lnTo>
                    <a:lnTo>
                      <a:pt x="221" y="368"/>
                    </a:lnTo>
                    <a:lnTo>
                      <a:pt x="207" y="382"/>
                    </a:lnTo>
                    <a:lnTo>
                      <a:pt x="198" y="382"/>
                    </a:lnTo>
                    <a:lnTo>
                      <a:pt x="193" y="382"/>
                    </a:lnTo>
                    <a:lnTo>
                      <a:pt x="180" y="401"/>
                    </a:lnTo>
                    <a:lnTo>
                      <a:pt x="170" y="405"/>
                    </a:lnTo>
                    <a:lnTo>
                      <a:pt x="138" y="414"/>
                    </a:lnTo>
                    <a:lnTo>
                      <a:pt x="111" y="428"/>
                    </a:lnTo>
                    <a:lnTo>
                      <a:pt x="106" y="451"/>
                    </a:lnTo>
                    <a:lnTo>
                      <a:pt x="106" y="461"/>
                    </a:lnTo>
                    <a:lnTo>
                      <a:pt x="97" y="461"/>
                    </a:lnTo>
                    <a:lnTo>
                      <a:pt x="65" y="451"/>
                    </a:lnTo>
                    <a:lnTo>
                      <a:pt x="9" y="405"/>
                    </a:lnTo>
                    <a:lnTo>
                      <a:pt x="0" y="396"/>
                    </a:lnTo>
                    <a:lnTo>
                      <a:pt x="32" y="295"/>
                    </a:lnTo>
                    <a:lnTo>
                      <a:pt x="69" y="216"/>
                    </a:lnTo>
                    <a:lnTo>
                      <a:pt x="111" y="9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146"/>
              <p:cNvSpPr>
                <a:spLocks/>
              </p:cNvSpPr>
              <p:nvPr/>
            </p:nvSpPr>
            <p:spPr bwMode="auto">
              <a:xfrm>
                <a:off x="5025610" y="4041649"/>
                <a:ext cx="322096" cy="470388"/>
              </a:xfrm>
              <a:custGeom>
                <a:avLst/>
                <a:gdLst>
                  <a:gd name="T0" fmla="*/ 0 w 202"/>
                  <a:gd name="T1" fmla="*/ 295 h 295"/>
                  <a:gd name="T2" fmla="*/ 4 w 202"/>
                  <a:gd name="T3" fmla="*/ 281 h 295"/>
                  <a:gd name="T4" fmla="*/ 4 w 202"/>
                  <a:gd name="T5" fmla="*/ 263 h 295"/>
                  <a:gd name="T6" fmla="*/ 14 w 202"/>
                  <a:gd name="T7" fmla="*/ 244 h 295"/>
                  <a:gd name="T8" fmla="*/ 28 w 202"/>
                  <a:gd name="T9" fmla="*/ 231 h 295"/>
                  <a:gd name="T10" fmla="*/ 51 w 202"/>
                  <a:gd name="T11" fmla="*/ 180 h 295"/>
                  <a:gd name="T12" fmla="*/ 51 w 202"/>
                  <a:gd name="T13" fmla="*/ 180 h 295"/>
                  <a:gd name="T14" fmla="*/ 37 w 202"/>
                  <a:gd name="T15" fmla="*/ 161 h 295"/>
                  <a:gd name="T16" fmla="*/ 32 w 202"/>
                  <a:gd name="T17" fmla="*/ 148 h 295"/>
                  <a:gd name="T18" fmla="*/ 41 w 202"/>
                  <a:gd name="T19" fmla="*/ 138 h 295"/>
                  <a:gd name="T20" fmla="*/ 46 w 202"/>
                  <a:gd name="T21" fmla="*/ 111 h 295"/>
                  <a:gd name="T22" fmla="*/ 55 w 202"/>
                  <a:gd name="T23" fmla="*/ 102 h 295"/>
                  <a:gd name="T24" fmla="*/ 51 w 202"/>
                  <a:gd name="T25" fmla="*/ 83 h 295"/>
                  <a:gd name="T26" fmla="*/ 60 w 202"/>
                  <a:gd name="T27" fmla="*/ 69 h 295"/>
                  <a:gd name="T28" fmla="*/ 78 w 202"/>
                  <a:gd name="T29" fmla="*/ 51 h 295"/>
                  <a:gd name="T30" fmla="*/ 120 w 202"/>
                  <a:gd name="T31" fmla="*/ 32 h 295"/>
                  <a:gd name="T32" fmla="*/ 138 w 202"/>
                  <a:gd name="T33" fmla="*/ 0 h 295"/>
                  <a:gd name="T34" fmla="*/ 143 w 202"/>
                  <a:gd name="T35" fmla="*/ 19 h 295"/>
                  <a:gd name="T36" fmla="*/ 156 w 202"/>
                  <a:gd name="T37" fmla="*/ 28 h 295"/>
                  <a:gd name="T38" fmla="*/ 161 w 202"/>
                  <a:gd name="T39" fmla="*/ 42 h 295"/>
                  <a:gd name="T40" fmla="*/ 161 w 202"/>
                  <a:gd name="T41" fmla="*/ 60 h 295"/>
                  <a:gd name="T42" fmla="*/ 161 w 202"/>
                  <a:gd name="T43" fmla="*/ 69 h 295"/>
                  <a:gd name="T44" fmla="*/ 152 w 202"/>
                  <a:gd name="T45" fmla="*/ 92 h 295"/>
                  <a:gd name="T46" fmla="*/ 166 w 202"/>
                  <a:gd name="T47" fmla="*/ 111 h 295"/>
                  <a:gd name="T48" fmla="*/ 170 w 202"/>
                  <a:gd name="T49" fmla="*/ 115 h 295"/>
                  <a:gd name="T50" fmla="*/ 166 w 202"/>
                  <a:gd name="T51" fmla="*/ 143 h 295"/>
                  <a:gd name="T52" fmla="*/ 193 w 202"/>
                  <a:gd name="T53" fmla="*/ 171 h 295"/>
                  <a:gd name="T54" fmla="*/ 189 w 202"/>
                  <a:gd name="T55" fmla="*/ 189 h 295"/>
                  <a:gd name="T56" fmla="*/ 184 w 202"/>
                  <a:gd name="T57" fmla="*/ 194 h 295"/>
                  <a:gd name="T58" fmla="*/ 193 w 202"/>
                  <a:gd name="T59" fmla="*/ 198 h 295"/>
                  <a:gd name="T60" fmla="*/ 193 w 202"/>
                  <a:gd name="T61" fmla="*/ 212 h 295"/>
                  <a:gd name="T62" fmla="*/ 202 w 202"/>
                  <a:gd name="T63" fmla="*/ 217 h 295"/>
                  <a:gd name="T64" fmla="*/ 198 w 202"/>
                  <a:gd name="T65" fmla="*/ 240 h 295"/>
                  <a:gd name="T66" fmla="*/ 184 w 202"/>
                  <a:gd name="T67" fmla="*/ 263 h 295"/>
                  <a:gd name="T68" fmla="*/ 179 w 202"/>
                  <a:gd name="T69" fmla="*/ 272 h 295"/>
                  <a:gd name="T70" fmla="*/ 184 w 202"/>
                  <a:gd name="T71" fmla="*/ 277 h 295"/>
                  <a:gd name="T72" fmla="*/ 170 w 202"/>
                  <a:gd name="T73" fmla="*/ 281 h 295"/>
                  <a:gd name="T74" fmla="*/ 156 w 202"/>
                  <a:gd name="T75" fmla="*/ 272 h 295"/>
                  <a:gd name="T76" fmla="*/ 147 w 202"/>
                  <a:gd name="T77" fmla="*/ 249 h 295"/>
                  <a:gd name="T78" fmla="*/ 115 w 202"/>
                  <a:gd name="T79" fmla="*/ 254 h 295"/>
                  <a:gd name="T80" fmla="*/ 106 w 202"/>
                  <a:gd name="T81" fmla="*/ 263 h 295"/>
                  <a:gd name="T82" fmla="*/ 92 w 202"/>
                  <a:gd name="T83" fmla="*/ 258 h 295"/>
                  <a:gd name="T84" fmla="*/ 87 w 202"/>
                  <a:gd name="T85" fmla="*/ 249 h 295"/>
                  <a:gd name="T86" fmla="*/ 78 w 202"/>
                  <a:gd name="T87" fmla="*/ 249 h 295"/>
                  <a:gd name="T88" fmla="*/ 69 w 202"/>
                  <a:gd name="T89" fmla="*/ 254 h 295"/>
                  <a:gd name="T90" fmla="*/ 64 w 202"/>
                  <a:gd name="T91" fmla="*/ 254 h 295"/>
                  <a:gd name="T92" fmla="*/ 55 w 202"/>
                  <a:gd name="T93" fmla="*/ 258 h 295"/>
                  <a:gd name="T94" fmla="*/ 51 w 202"/>
                  <a:gd name="T95" fmla="*/ 254 h 295"/>
                  <a:gd name="T96" fmla="*/ 41 w 202"/>
                  <a:gd name="T97" fmla="*/ 258 h 295"/>
                  <a:gd name="T98" fmla="*/ 32 w 202"/>
                  <a:gd name="T99" fmla="*/ 290 h 295"/>
                  <a:gd name="T100" fmla="*/ 0 w 202"/>
                  <a:gd name="T10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295">
                    <a:moveTo>
                      <a:pt x="0" y="295"/>
                    </a:moveTo>
                    <a:lnTo>
                      <a:pt x="4" y="281"/>
                    </a:lnTo>
                    <a:lnTo>
                      <a:pt x="4" y="263"/>
                    </a:lnTo>
                    <a:lnTo>
                      <a:pt x="14" y="244"/>
                    </a:lnTo>
                    <a:lnTo>
                      <a:pt x="28" y="231"/>
                    </a:lnTo>
                    <a:lnTo>
                      <a:pt x="51" y="180"/>
                    </a:lnTo>
                    <a:lnTo>
                      <a:pt x="51" y="180"/>
                    </a:lnTo>
                    <a:lnTo>
                      <a:pt x="37" y="161"/>
                    </a:lnTo>
                    <a:lnTo>
                      <a:pt x="32" y="148"/>
                    </a:lnTo>
                    <a:lnTo>
                      <a:pt x="41" y="138"/>
                    </a:lnTo>
                    <a:lnTo>
                      <a:pt x="46" y="111"/>
                    </a:lnTo>
                    <a:lnTo>
                      <a:pt x="55" y="102"/>
                    </a:lnTo>
                    <a:lnTo>
                      <a:pt x="51" y="83"/>
                    </a:lnTo>
                    <a:lnTo>
                      <a:pt x="60" y="69"/>
                    </a:lnTo>
                    <a:lnTo>
                      <a:pt x="78" y="51"/>
                    </a:lnTo>
                    <a:lnTo>
                      <a:pt x="120" y="32"/>
                    </a:lnTo>
                    <a:lnTo>
                      <a:pt x="138" y="0"/>
                    </a:lnTo>
                    <a:lnTo>
                      <a:pt x="143" y="19"/>
                    </a:lnTo>
                    <a:lnTo>
                      <a:pt x="156" y="28"/>
                    </a:lnTo>
                    <a:lnTo>
                      <a:pt x="161" y="42"/>
                    </a:lnTo>
                    <a:lnTo>
                      <a:pt x="161" y="60"/>
                    </a:lnTo>
                    <a:lnTo>
                      <a:pt x="161" y="69"/>
                    </a:lnTo>
                    <a:lnTo>
                      <a:pt x="152" y="92"/>
                    </a:lnTo>
                    <a:lnTo>
                      <a:pt x="166" y="111"/>
                    </a:lnTo>
                    <a:lnTo>
                      <a:pt x="170" y="115"/>
                    </a:lnTo>
                    <a:lnTo>
                      <a:pt x="166" y="143"/>
                    </a:lnTo>
                    <a:lnTo>
                      <a:pt x="193" y="171"/>
                    </a:lnTo>
                    <a:lnTo>
                      <a:pt x="189" y="189"/>
                    </a:lnTo>
                    <a:lnTo>
                      <a:pt x="184" y="194"/>
                    </a:lnTo>
                    <a:lnTo>
                      <a:pt x="193" y="198"/>
                    </a:lnTo>
                    <a:lnTo>
                      <a:pt x="193" y="212"/>
                    </a:lnTo>
                    <a:lnTo>
                      <a:pt x="202" y="217"/>
                    </a:lnTo>
                    <a:lnTo>
                      <a:pt x="198" y="240"/>
                    </a:lnTo>
                    <a:lnTo>
                      <a:pt x="184" y="263"/>
                    </a:lnTo>
                    <a:lnTo>
                      <a:pt x="179" y="272"/>
                    </a:lnTo>
                    <a:lnTo>
                      <a:pt x="184" y="277"/>
                    </a:lnTo>
                    <a:lnTo>
                      <a:pt x="170" y="281"/>
                    </a:lnTo>
                    <a:lnTo>
                      <a:pt x="156" y="272"/>
                    </a:lnTo>
                    <a:lnTo>
                      <a:pt x="147" y="249"/>
                    </a:lnTo>
                    <a:lnTo>
                      <a:pt x="115" y="254"/>
                    </a:lnTo>
                    <a:lnTo>
                      <a:pt x="106" y="263"/>
                    </a:lnTo>
                    <a:lnTo>
                      <a:pt x="92" y="258"/>
                    </a:lnTo>
                    <a:lnTo>
                      <a:pt x="87" y="249"/>
                    </a:lnTo>
                    <a:lnTo>
                      <a:pt x="78" y="249"/>
                    </a:lnTo>
                    <a:lnTo>
                      <a:pt x="69" y="254"/>
                    </a:lnTo>
                    <a:lnTo>
                      <a:pt x="64" y="254"/>
                    </a:lnTo>
                    <a:lnTo>
                      <a:pt x="55" y="258"/>
                    </a:lnTo>
                    <a:lnTo>
                      <a:pt x="51" y="254"/>
                    </a:lnTo>
                    <a:lnTo>
                      <a:pt x="41" y="258"/>
                    </a:lnTo>
                    <a:lnTo>
                      <a:pt x="32" y="290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147"/>
              <p:cNvSpPr>
                <a:spLocks/>
              </p:cNvSpPr>
              <p:nvPr/>
            </p:nvSpPr>
            <p:spPr bwMode="auto">
              <a:xfrm>
                <a:off x="7103288" y="3791307"/>
                <a:ext cx="499090" cy="287016"/>
              </a:xfrm>
              <a:custGeom>
                <a:avLst/>
                <a:gdLst>
                  <a:gd name="T0" fmla="*/ 28 w 313"/>
                  <a:gd name="T1" fmla="*/ 56 h 180"/>
                  <a:gd name="T2" fmla="*/ 120 w 313"/>
                  <a:gd name="T3" fmla="*/ 33 h 180"/>
                  <a:gd name="T4" fmla="*/ 179 w 313"/>
                  <a:gd name="T5" fmla="*/ 10 h 180"/>
                  <a:gd name="T6" fmla="*/ 202 w 313"/>
                  <a:gd name="T7" fmla="*/ 0 h 180"/>
                  <a:gd name="T8" fmla="*/ 207 w 313"/>
                  <a:gd name="T9" fmla="*/ 56 h 180"/>
                  <a:gd name="T10" fmla="*/ 313 w 313"/>
                  <a:gd name="T11" fmla="*/ 143 h 180"/>
                  <a:gd name="T12" fmla="*/ 290 w 313"/>
                  <a:gd name="T13" fmla="*/ 166 h 180"/>
                  <a:gd name="T14" fmla="*/ 272 w 313"/>
                  <a:gd name="T15" fmla="*/ 162 h 180"/>
                  <a:gd name="T16" fmla="*/ 258 w 313"/>
                  <a:gd name="T17" fmla="*/ 166 h 180"/>
                  <a:gd name="T18" fmla="*/ 258 w 313"/>
                  <a:gd name="T19" fmla="*/ 176 h 180"/>
                  <a:gd name="T20" fmla="*/ 253 w 313"/>
                  <a:gd name="T21" fmla="*/ 171 h 180"/>
                  <a:gd name="T22" fmla="*/ 226 w 313"/>
                  <a:gd name="T23" fmla="*/ 180 h 180"/>
                  <a:gd name="T24" fmla="*/ 212 w 313"/>
                  <a:gd name="T25" fmla="*/ 180 h 180"/>
                  <a:gd name="T26" fmla="*/ 175 w 313"/>
                  <a:gd name="T27" fmla="*/ 153 h 180"/>
                  <a:gd name="T28" fmla="*/ 170 w 313"/>
                  <a:gd name="T29" fmla="*/ 143 h 180"/>
                  <a:gd name="T30" fmla="*/ 152 w 313"/>
                  <a:gd name="T31" fmla="*/ 134 h 180"/>
                  <a:gd name="T32" fmla="*/ 133 w 313"/>
                  <a:gd name="T33" fmla="*/ 129 h 180"/>
                  <a:gd name="T34" fmla="*/ 120 w 313"/>
                  <a:gd name="T35" fmla="*/ 139 h 180"/>
                  <a:gd name="T36" fmla="*/ 106 w 313"/>
                  <a:gd name="T37" fmla="*/ 134 h 180"/>
                  <a:gd name="T38" fmla="*/ 69 w 313"/>
                  <a:gd name="T39" fmla="*/ 120 h 180"/>
                  <a:gd name="T40" fmla="*/ 74 w 313"/>
                  <a:gd name="T41" fmla="*/ 120 h 180"/>
                  <a:gd name="T42" fmla="*/ 60 w 313"/>
                  <a:gd name="T43" fmla="*/ 116 h 180"/>
                  <a:gd name="T44" fmla="*/ 18 w 313"/>
                  <a:gd name="T45" fmla="*/ 88 h 180"/>
                  <a:gd name="T46" fmla="*/ 0 w 313"/>
                  <a:gd name="T47" fmla="*/ 93 h 180"/>
                  <a:gd name="T48" fmla="*/ 28 w 313"/>
                  <a:gd name="T49" fmla="*/ 5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3" h="180">
                    <a:moveTo>
                      <a:pt x="28" y="56"/>
                    </a:moveTo>
                    <a:lnTo>
                      <a:pt x="120" y="33"/>
                    </a:lnTo>
                    <a:lnTo>
                      <a:pt x="179" y="10"/>
                    </a:lnTo>
                    <a:lnTo>
                      <a:pt x="202" y="0"/>
                    </a:lnTo>
                    <a:lnTo>
                      <a:pt x="207" y="56"/>
                    </a:lnTo>
                    <a:lnTo>
                      <a:pt x="313" y="143"/>
                    </a:lnTo>
                    <a:lnTo>
                      <a:pt x="290" y="166"/>
                    </a:lnTo>
                    <a:lnTo>
                      <a:pt x="272" y="162"/>
                    </a:lnTo>
                    <a:lnTo>
                      <a:pt x="258" y="166"/>
                    </a:lnTo>
                    <a:lnTo>
                      <a:pt x="258" y="176"/>
                    </a:lnTo>
                    <a:lnTo>
                      <a:pt x="253" y="171"/>
                    </a:lnTo>
                    <a:lnTo>
                      <a:pt x="226" y="180"/>
                    </a:lnTo>
                    <a:lnTo>
                      <a:pt x="212" y="180"/>
                    </a:lnTo>
                    <a:lnTo>
                      <a:pt x="175" y="153"/>
                    </a:lnTo>
                    <a:lnTo>
                      <a:pt x="170" y="143"/>
                    </a:lnTo>
                    <a:lnTo>
                      <a:pt x="152" y="134"/>
                    </a:lnTo>
                    <a:lnTo>
                      <a:pt x="133" y="129"/>
                    </a:lnTo>
                    <a:lnTo>
                      <a:pt x="120" y="139"/>
                    </a:lnTo>
                    <a:lnTo>
                      <a:pt x="106" y="134"/>
                    </a:lnTo>
                    <a:lnTo>
                      <a:pt x="69" y="120"/>
                    </a:lnTo>
                    <a:lnTo>
                      <a:pt x="74" y="120"/>
                    </a:lnTo>
                    <a:lnTo>
                      <a:pt x="60" y="116"/>
                    </a:lnTo>
                    <a:lnTo>
                      <a:pt x="18" y="88"/>
                    </a:lnTo>
                    <a:lnTo>
                      <a:pt x="0" y="93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148"/>
              <p:cNvSpPr>
                <a:spLocks/>
              </p:cNvSpPr>
              <p:nvPr/>
            </p:nvSpPr>
            <p:spPr bwMode="auto">
              <a:xfrm>
                <a:off x="8504885" y="4137321"/>
                <a:ext cx="162643" cy="124374"/>
              </a:xfrm>
              <a:custGeom>
                <a:avLst/>
                <a:gdLst>
                  <a:gd name="T0" fmla="*/ 88 w 102"/>
                  <a:gd name="T1" fmla="*/ 9 h 78"/>
                  <a:gd name="T2" fmla="*/ 97 w 102"/>
                  <a:gd name="T3" fmla="*/ 69 h 78"/>
                  <a:gd name="T4" fmla="*/ 102 w 102"/>
                  <a:gd name="T5" fmla="*/ 65 h 78"/>
                  <a:gd name="T6" fmla="*/ 88 w 102"/>
                  <a:gd name="T7" fmla="*/ 78 h 78"/>
                  <a:gd name="T8" fmla="*/ 74 w 102"/>
                  <a:gd name="T9" fmla="*/ 74 h 78"/>
                  <a:gd name="T10" fmla="*/ 23 w 102"/>
                  <a:gd name="T11" fmla="*/ 42 h 78"/>
                  <a:gd name="T12" fmla="*/ 23 w 102"/>
                  <a:gd name="T13" fmla="*/ 28 h 78"/>
                  <a:gd name="T14" fmla="*/ 10 w 102"/>
                  <a:gd name="T15" fmla="*/ 18 h 78"/>
                  <a:gd name="T16" fmla="*/ 0 w 102"/>
                  <a:gd name="T17" fmla="*/ 5 h 78"/>
                  <a:gd name="T18" fmla="*/ 23 w 102"/>
                  <a:gd name="T19" fmla="*/ 5 h 78"/>
                  <a:gd name="T20" fmla="*/ 33 w 102"/>
                  <a:gd name="T21" fmla="*/ 14 h 78"/>
                  <a:gd name="T22" fmla="*/ 42 w 102"/>
                  <a:gd name="T23" fmla="*/ 5 h 78"/>
                  <a:gd name="T24" fmla="*/ 51 w 102"/>
                  <a:gd name="T25" fmla="*/ 18 h 78"/>
                  <a:gd name="T26" fmla="*/ 74 w 102"/>
                  <a:gd name="T27" fmla="*/ 0 h 78"/>
                  <a:gd name="T28" fmla="*/ 88 w 102"/>
                  <a:gd name="T29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78">
                    <a:moveTo>
                      <a:pt x="88" y="9"/>
                    </a:moveTo>
                    <a:lnTo>
                      <a:pt x="97" y="69"/>
                    </a:lnTo>
                    <a:lnTo>
                      <a:pt x="102" y="65"/>
                    </a:lnTo>
                    <a:lnTo>
                      <a:pt x="88" y="78"/>
                    </a:lnTo>
                    <a:lnTo>
                      <a:pt x="74" y="74"/>
                    </a:lnTo>
                    <a:lnTo>
                      <a:pt x="23" y="42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5"/>
                    </a:lnTo>
                    <a:lnTo>
                      <a:pt x="23" y="5"/>
                    </a:lnTo>
                    <a:lnTo>
                      <a:pt x="33" y="14"/>
                    </a:lnTo>
                    <a:lnTo>
                      <a:pt x="42" y="5"/>
                    </a:lnTo>
                    <a:lnTo>
                      <a:pt x="51" y="18"/>
                    </a:lnTo>
                    <a:lnTo>
                      <a:pt x="74" y="0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149"/>
              <p:cNvSpPr>
                <a:spLocks/>
              </p:cNvSpPr>
              <p:nvPr/>
            </p:nvSpPr>
            <p:spPr bwMode="auto">
              <a:xfrm>
                <a:off x="7154313" y="4636410"/>
                <a:ext cx="250342" cy="272666"/>
              </a:xfrm>
              <a:custGeom>
                <a:avLst/>
                <a:gdLst>
                  <a:gd name="T0" fmla="*/ 14 w 157"/>
                  <a:gd name="T1" fmla="*/ 83 h 171"/>
                  <a:gd name="T2" fmla="*/ 69 w 157"/>
                  <a:gd name="T3" fmla="*/ 42 h 171"/>
                  <a:gd name="T4" fmla="*/ 129 w 157"/>
                  <a:gd name="T5" fmla="*/ 0 h 171"/>
                  <a:gd name="T6" fmla="*/ 134 w 157"/>
                  <a:gd name="T7" fmla="*/ 28 h 171"/>
                  <a:gd name="T8" fmla="*/ 129 w 157"/>
                  <a:gd name="T9" fmla="*/ 47 h 171"/>
                  <a:gd name="T10" fmla="*/ 134 w 157"/>
                  <a:gd name="T11" fmla="*/ 56 h 171"/>
                  <a:gd name="T12" fmla="*/ 143 w 157"/>
                  <a:gd name="T13" fmla="*/ 79 h 171"/>
                  <a:gd name="T14" fmla="*/ 152 w 157"/>
                  <a:gd name="T15" fmla="*/ 88 h 171"/>
                  <a:gd name="T16" fmla="*/ 143 w 157"/>
                  <a:gd name="T17" fmla="*/ 102 h 171"/>
                  <a:gd name="T18" fmla="*/ 157 w 157"/>
                  <a:gd name="T19" fmla="*/ 125 h 171"/>
                  <a:gd name="T20" fmla="*/ 152 w 157"/>
                  <a:gd name="T21" fmla="*/ 125 h 171"/>
                  <a:gd name="T22" fmla="*/ 143 w 157"/>
                  <a:gd name="T23" fmla="*/ 129 h 171"/>
                  <a:gd name="T24" fmla="*/ 129 w 157"/>
                  <a:gd name="T25" fmla="*/ 125 h 171"/>
                  <a:gd name="T26" fmla="*/ 88 w 157"/>
                  <a:gd name="T27" fmla="*/ 157 h 171"/>
                  <a:gd name="T28" fmla="*/ 74 w 157"/>
                  <a:gd name="T29" fmla="*/ 157 h 171"/>
                  <a:gd name="T30" fmla="*/ 69 w 157"/>
                  <a:gd name="T31" fmla="*/ 153 h 171"/>
                  <a:gd name="T32" fmla="*/ 46 w 157"/>
                  <a:gd name="T33" fmla="*/ 162 h 171"/>
                  <a:gd name="T34" fmla="*/ 37 w 157"/>
                  <a:gd name="T35" fmla="*/ 162 h 171"/>
                  <a:gd name="T36" fmla="*/ 28 w 157"/>
                  <a:gd name="T37" fmla="*/ 166 h 171"/>
                  <a:gd name="T38" fmla="*/ 0 w 157"/>
                  <a:gd name="T39" fmla="*/ 171 h 171"/>
                  <a:gd name="T40" fmla="*/ 0 w 157"/>
                  <a:gd name="T41" fmla="*/ 171 h 171"/>
                  <a:gd name="T42" fmla="*/ 0 w 157"/>
                  <a:gd name="T43" fmla="*/ 129 h 171"/>
                  <a:gd name="T44" fmla="*/ 9 w 157"/>
                  <a:gd name="T45" fmla="*/ 116 h 171"/>
                  <a:gd name="T46" fmla="*/ 14 w 157"/>
                  <a:gd name="T47" fmla="*/ 106 h 171"/>
                  <a:gd name="T48" fmla="*/ 14 w 157"/>
                  <a:gd name="T49" fmla="*/ 8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7" h="171">
                    <a:moveTo>
                      <a:pt x="14" y="83"/>
                    </a:moveTo>
                    <a:lnTo>
                      <a:pt x="69" y="42"/>
                    </a:lnTo>
                    <a:lnTo>
                      <a:pt x="129" y="0"/>
                    </a:lnTo>
                    <a:lnTo>
                      <a:pt x="134" y="28"/>
                    </a:lnTo>
                    <a:lnTo>
                      <a:pt x="129" y="47"/>
                    </a:lnTo>
                    <a:lnTo>
                      <a:pt x="134" y="56"/>
                    </a:lnTo>
                    <a:lnTo>
                      <a:pt x="143" y="79"/>
                    </a:lnTo>
                    <a:lnTo>
                      <a:pt x="152" y="88"/>
                    </a:lnTo>
                    <a:lnTo>
                      <a:pt x="143" y="102"/>
                    </a:lnTo>
                    <a:lnTo>
                      <a:pt x="157" y="125"/>
                    </a:lnTo>
                    <a:lnTo>
                      <a:pt x="152" y="125"/>
                    </a:lnTo>
                    <a:lnTo>
                      <a:pt x="143" y="129"/>
                    </a:lnTo>
                    <a:lnTo>
                      <a:pt x="129" y="125"/>
                    </a:lnTo>
                    <a:lnTo>
                      <a:pt x="88" y="157"/>
                    </a:lnTo>
                    <a:lnTo>
                      <a:pt x="74" y="157"/>
                    </a:lnTo>
                    <a:lnTo>
                      <a:pt x="69" y="153"/>
                    </a:lnTo>
                    <a:lnTo>
                      <a:pt x="46" y="162"/>
                    </a:lnTo>
                    <a:lnTo>
                      <a:pt x="37" y="162"/>
                    </a:lnTo>
                    <a:lnTo>
                      <a:pt x="28" y="166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0" y="129"/>
                    </a:lnTo>
                    <a:lnTo>
                      <a:pt x="9" y="116"/>
                    </a:lnTo>
                    <a:lnTo>
                      <a:pt x="14" y="106"/>
                    </a:lnTo>
                    <a:lnTo>
                      <a:pt x="14" y="8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150"/>
              <p:cNvSpPr>
                <a:spLocks/>
              </p:cNvSpPr>
              <p:nvPr/>
            </p:nvSpPr>
            <p:spPr bwMode="auto">
              <a:xfrm>
                <a:off x="4100780" y="1602011"/>
                <a:ext cx="542142" cy="676083"/>
              </a:xfrm>
              <a:custGeom>
                <a:avLst/>
                <a:gdLst>
                  <a:gd name="T0" fmla="*/ 64 w 340"/>
                  <a:gd name="T1" fmla="*/ 189 h 424"/>
                  <a:gd name="T2" fmla="*/ 64 w 340"/>
                  <a:gd name="T3" fmla="*/ 203 h 424"/>
                  <a:gd name="T4" fmla="*/ 73 w 340"/>
                  <a:gd name="T5" fmla="*/ 203 h 424"/>
                  <a:gd name="T6" fmla="*/ 73 w 340"/>
                  <a:gd name="T7" fmla="*/ 226 h 424"/>
                  <a:gd name="T8" fmla="*/ 64 w 340"/>
                  <a:gd name="T9" fmla="*/ 226 h 424"/>
                  <a:gd name="T10" fmla="*/ 64 w 340"/>
                  <a:gd name="T11" fmla="*/ 249 h 424"/>
                  <a:gd name="T12" fmla="*/ 0 w 340"/>
                  <a:gd name="T13" fmla="*/ 249 h 424"/>
                  <a:gd name="T14" fmla="*/ 0 w 340"/>
                  <a:gd name="T15" fmla="*/ 424 h 424"/>
                  <a:gd name="T16" fmla="*/ 50 w 340"/>
                  <a:gd name="T17" fmla="*/ 424 h 424"/>
                  <a:gd name="T18" fmla="*/ 147 w 340"/>
                  <a:gd name="T19" fmla="*/ 424 h 424"/>
                  <a:gd name="T20" fmla="*/ 317 w 340"/>
                  <a:gd name="T21" fmla="*/ 424 h 424"/>
                  <a:gd name="T22" fmla="*/ 317 w 340"/>
                  <a:gd name="T23" fmla="*/ 207 h 424"/>
                  <a:gd name="T24" fmla="*/ 317 w 340"/>
                  <a:gd name="T25" fmla="*/ 198 h 424"/>
                  <a:gd name="T26" fmla="*/ 258 w 340"/>
                  <a:gd name="T27" fmla="*/ 203 h 424"/>
                  <a:gd name="T28" fmla="*/ 258 w 340"/>
                  <a:gd name="T29" fmla="*/ 161 h 424"/>
                  <a:gd name="T30" fmla="*/ 281 w 340"/>
                  <a:gd name="T31" fmla="*/ 124 h 424"/>
                  <a:gd name="T32" fmla="*/ 340 w 340"/>
                  <a:gd name="T33" fmla="*/ 124 h 424"/>
                  <a:gd name="T34" fmla="*/ 340 w 340"/>
                  <a:gd name="T35" fmla="*/ 42 h 424"/>
                  <a:gd name="T36" fmla="*/ 340 w 340"/>
                  <a:gd name="T37" fmla="*/ 0 h 424"/>
                  <a:gd name="T38" fmla="*/ 267 w 340"/>
                  <a:gd name="T39" fmla="*/ 0 h 424"/>
                  <a:gd name="T40" fmla="*/ 267 w 340"/>
                  <a:gd name="T41" fmla="*/ 51 h 424"/>
                  <a:gd name="T42" fmla="*/ 202 w 340"/>
                  <a:gd name="T43" fmla="*/ 51 h 424"/>
                  <a:gd name="T44" fmla="*/ 202 w 340"/>
                  <a:gd name="T45" fmla="*/ 78 h 424"/>
                  <a:gd name="T46" fmla="*/ 179 w 340"/>
                  <a:gd name="T47" fmla="*/ 78 h 424"/>
                  <a:gd name="T48" fmla="*/ 179 w 340"/>
                  <a:gd name="T49" fmla="*/ 101 h 424"/>
                  <a:gd name="T50" fmla="*/ 147 w 340"/>
                  <a:gd name="T51" fmla="*/ 101 h 424"/>
                  <a:gd name="T52" fmla="*/ 147 w 340"/>
                  <a:gd name="T53" fmla="*/ 152 h 424"/>
                  <a:gd name="T54" fmla="*/ 64 w 340"/>
                  <a:gd name="T55" fmla="*/ 152 h 424"/>
                  <a:gd name="T56" fmla="*/ 64 w 340"/>
                  <a:gd name="T57" fmla="*/ 18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0" h="424">
                    <a:moveTo>
                      <a:pt x="64" y="189"/>
                    </a:moveTo>
                    <a:lnTo>
                      <a:pt x="64" y="203"/>
                    </a:lnTo>
                    <a:lnTo>
                      <a:pt x="73" y="203"/>
                    </a:lnTo>
                    <a:lnTo>
                      <a:pt x="73" y="226"/>
                    </a:lnTo>
                    <a:lnTo>
                      <a:pt x="64" y="226"/>
                    </a:lnTo>
                    <a:lnTo>
                      <a:pt x="64" y="249"/>
                    </a:lnTo>
                    <a:lnTo>
                      <a:pt x="0" y="249"/>
                    </a:lnTo>
                    <a:lnTo>
                      <a:pt x="0" y="424"/>
                    </a:lnTo>
                    <a:lnTo>
                      <a:pt x="50" y="424"/>
                    </a:lnTo>
                    <a:lnTo>
                      <a:pt x="147" y="424"/>
                    </a:lnTo>
                    <a:lnTo>
                      <a:pt x="317" y="424"/>
                    </a:lnTo>
                    <a:lnTo>
                      <a:pt x="317" y="207"/>
                    </a:lnTo>
                    <a:lnTo>
                      <a:pt x="317" y="198"/>
                    </a:lnTo>
                    <a:lnTo>
                      <a:pt x="258" y="203"/>
                    </a:lnTo>
                    <a:lnTo>
                      <a:pt x="258" y="161"/>
                    </a:lnTo>
                    <a:lnTo>
                      <a:pt x="281" y="124"/>
                    </a:lnTo>
                    <a:lnTo>
                      <a:pt x="340" y="124"/>
                    </a:lnTo>
                    <a:lnTo>
                      <a:pt x="340" y="42"/>
                    </a:lnTo>
                    <a:lnTo>
                      <a:pt x="340" y="0"/>
                    </a:lnTo>
                    <a:lnTo>
                      <a:pt x="267" y="0"/>
                    </a:lnTo>
                    <a:lnTo>
                      <a:pt x="267" y="51"/>
                    </a:lnTo>
                    <a:lnTo>
                      <a:pt x="202" y="51"/>
                    </a:lnTo>
                    <a:lnTo>
                      <a:pt x="202" y="78"/>
                    </a:lnTo>
                    <a:lnTo>
                      <a:pt x="179" y="78"/>
                    </a:lnTo>
                    <a:lnTo>
                      <a:pt x="179" y="101"/>
                    </a:lnTo>
                    <a:lnTo>
                      <a:pt x="147" y="101"/>
                    </a:lnTo>
                    <a:lnTo>
                      <a:pt x="147" y="152"/>
                    </a:lnTo>
                    <a:lnTo>
                      <a:pt x="64" y="152"/>
                    </a:lnTo>
                    <a:lnTo>
                      <a:pt x="64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151"/>
              <p:cNvSpPr>
                <a:spLocks/>
              </p:cNvSpPr>
              <p:nvPr/>
            </p:nvSpPr>
            <p:spPr bwMode="auto">
              <a:xfrm>
                <a:off x="3381645" y="4805431"/>
                <a:ext cx="586789" cy="610707"/>
              </a:xfrm>
              <a:custGeom>
                <a:avLst/>
                <a:gdLst>
                  <a:gd name="T0" fmla="*/ 142 w 368"/>
                  <a:gd name="T1" fmla="*/ 0 h 383"/>
                  <a:gd name="T2" fmla="*/ 230 w 368"/>
                  <a:gd name="T3" fmla="*/ 28 h 383"/>
                  <a:gd name="T4" fmla="*/ 308 w 368"/>
                  <a:gd name="T5" fmla="*/ 120 h 383"/>
                  <a:gd name="T6" fmla="*/ 308 w 368"/>
                  <a:gd name="T7" fmla="*/ 129 h 383"/>
                  <a:gd name="T8" fmla="*/ 317 w 368"/>
                  <a:gd name="T9" fmla="*/ 153 h 383"/>
                  <a:gd name="T10" fmla="*/ 349 w 368"/>
                  <a:gd name="T11" fmla="*/ 185 h 383"/>
                  <a:gd name="T12" fmla="*/ 349 w 368"/>
                  <a:gd name="T13" fmla="*/ 185 h 383"/>
                  <a:gd name="T14" fmla="*/ 368 w 368"/>
                  <a:gd name="T15" fmla="*/ 254 h 383"/>
                  <a:gd name="T16" fmla="*/ 322 w 368"/>
                  <a:gd name="T17" fmla="*/ 295 h 383"/>
                  <a:gd name="T18" fmla="*/ 253 w 368"/>
                  <a:gd name="T19" fmla="*/ 300 h 383"/>
                  <a:gd name="T20" fmla="*/ 239 w 368"/>
                  <a:gd name="T21" fmla="*/ 318 h 383"/>
                  <a:gd name="T22" fmla="*/ 234 w 368"/>
                  <a:gd name="T23" fmla="*/ 351 h 383"/>
                  <a:gd name="T24" fmla="*/ 193 w 368"/>
                  <a:gd name="T25" fmla="*/ 369 h 383"/>
                  <a:gd name="T26" fmla="*/ 115 w 368"/>
                  <a:gd name="T27" fmla="*/ 365 h 383"/>
                  <a:gd name="T28" fmla="*/ 105 w 368"/>
                  <a:gd name="T29" fmla="*/ 365 h 383"/>
                  <a:gd name="T30" fmla="*/ 0 w 368"/>
                  <a:gd name="T31" fmla="*/ 383 h 383"/>
                  <a:gd name="T32" fmla="*/ 18 w 368"/>
                  <a:gd name="T33" fmla="*/ 341 h 383"/>
                  <a:gd name="T34" fmla="*/ 9 w 368"/>
                  <a:gd name="T35" fmla="*/ 328 h 383"/>
                  <a:gd name="T36" fmla="*/ 23 w 368"/>
                  <a:gd name="T37" fmla="*/ 309 h 383"/>
                  <a:gd name="T38" fmla="*/ 13 w 368"/>
                  <a:gd name="T39" fmla="*/ 295 h 383"/>
                  <a:gd name="T40" fmla="*/ 9 w 368"/>
                  <a:gd name="T41" fmla="*/ 291 h 383"/>
                  <a:gd name="T42" fmla="*/ 9 w 368"/>
                  <a:gd name="T43" fmla="*/ 282 h 383"/>
                  <a:gd name="T44" fmla="*/ 9 w 368"/>
                  <a:gd name="T45" fmla="*/ 240 h 383"/>
                  <a:gd name="T46" fmla="*/ 4 w 368"/>
                  <a:gd name="T47" fmla="*/ 235 h 383"/>
                  <a:gd name="T48" fmla="*/ 9 w 368"/>
                  <a:gd name="T49" fmla="*/ 180 h 383"/>
                  <a:gd name="T50" fmla="*/ 4 w 368"/>
                  <a:gd name="T51" fmla="*/ 171 h 383"/>
                  <a:gd name="T52" fmla="*/ 0 w 368"/>
                  <a:gd name="T53" fmla="*/ 157 h 383"/>
                  <a:gd name="T54" fmla="*/ 18 w 368"/>
                  <a:gd name="T55" fmla="*/ 139 h 383"/>
                  <a:gd name="T56" fmla="*/ 27 w 368"/>
                  <a:gd name="T57" fmla="*/ 134 h 383"/>
                  <a:gd name="T58" fmla="*/ 64 w 368"/>
                  <a:gd name="T59" fmla="*/ 134 h 383"/>
                  <a:gd name="T60" fmla="*/ 92 w 368"/>
                  <a:gd name="T61" fmla="*/ 134 h 383"/>
                  <a:gd name="T62" fmla="*/ 119 w 368"/>
                  <a:gd name="T63" fmla="*/ 111 h 383"/>
                  <a:gd name="T64" fmla="*/ 128 w 368"/>
                  <a:gd name="T65" fmla="*/ 23 h 383"/>
                  <a:gd name="T66" fmla="*/ 142 w 368"/>
                  <a:gd name="T6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8" h="383">
                    <a:moveTo>
                      <a:pt x="142" y="0"/>
                    </a:moveTo>
                    <a:lnTo>
                      <a:pt x="230" y="28"/>
                    </a:lnTo>
                    <a:lnTo>
                      <a:pt x="308" y="120"/>
                    </a:lnTo>
                    <a:lnTo>
                      <a:pt x="308" y="129"/>
                    </a:lnTo>
                    <a:lnTo>
                      <a:pt x="317" y="153"/>
                    </a:lnTo>
                    <a:lnTo>
                      <a:pt x="349" y="185"/>
                    </a:lnTo>
                    <a:lnTo>
                      <a:pt x="349" y="185"/>
                    </a:lnTo>
                    <a:lnTo>
                      <a:pt x="368" y="254"/>
                    </a:lnTo>
                    <a:lnTo>
                      <a:pt x="322" y="295"/>
                    </a:lnTo>
                    <a:lnTo>
                      <a:pt x="253" y="300"/>
                    </a:lnTo>
                    <a:lnTo>
                      <a:pt x="239" y="318"/>
                    </a:lnTo>
                    <a:lnTo>
                      <a:pt x="234" y="351"/>
                    </a:lnTo>
                    <a:lnTo>
                      <a:pt x="193" y="369"/>
                    </a:lnTo>
                    <a:lnTo>
                      <a:pt x="115" y="365"/>
                    </a:lnTo>
                    <a:lnTo>
                      <a:pt x="105" y="365"/>
                    </a:lnTo>
                    <a:lnTo>
                      <a:pt x="0" y="383"/>
                    </a:lnTo>
                    <a:lnTo>
                      <a:pt x="18" y="341"/>
                    </a:lnTo>
                    <a:lnTo>
                      <a:pt x="9" y="328"/>
                    </a:lnTo>
                    <a:lnTo>
                      <a:pt x="23" y="309"/>
                    </a:lnTo>
                    <a:lnTo>
                      <a:pt x="13" y="295"/>
                    </a:lnTo>
                    <a:lnTo>
                      <a:pt x="9" y="291"/>
                    </a:lnTo>
                    <a:lnTo>
                      <a:pt x="9" y="282"/>
                    </a:lnTo>
                    <a:lnTo>
                      <a:pt x="9" y="240"/>
                    </a:lnTo>
                    <a:lnTo>
                      <a:pt x="4" y="235"/>
                    </a:lnTo>
                    <a:lnTo>
                      <a:pt x="9" y="180"/>
                    </a:lnTo>
                    <a:lnTo>
                      <a:pt x="4" y="171"/>
                    </a:lnTo>
                    <a:lnTo>
                      <a:pt x="0" y="157"/>
                    </a:lnTo>
                    <a:lnTo>
                      <a:pt x="18" y="139"/>
                    </a:lnTo>
                    <a:lnTo>
                      <a:pt x="27" y="134"/>
                    </a:lnTo>
                    <a:lnTo>
                      <a:pt x="64" y="134"/>
                    </a:lnTo>
                    <a:lnTo>
                      <a:pt x="92" y="134"/>
                    </a:lnTo>
                    <a:lnTo>
                      <a:pt x="119" y="111"/>
                    </a:lnTo>
                    <a:lnTo>
                      <a:pt x="128" y="23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152"/>
              <p:cNvSpPr>
                <a:spLocks/>
              </p:cNvSpPr>
              <p:nvPr/>
            </p:nvSpPr>
            <p:spPr bwMode="auto">
              <a:xfrm>
                <a:off x="7396683" y="4277640"/>
                <a:ext cx="433713" cy="285422"/>
              </a:xfrm>
              <a:custGeom>
                <a:avLst/>
                <a:gdLst>
                  <a:gd name="T0" fmla="*/ 9 w 272"/>
                  <a:gd name="T1" fmla="*/ 36 h 179"/>
                  <a:gd name="T2" fmla="*/ 23 w 272"/>
                  <a:gd name="T3" fmla="*/ 32 h 179"/>
                  <a:gd name="T4" fmla="*/ 55 w 272"/>
                  <a:gd name="T5" fmla="*/ 9 h 179"/>
                  <a:gd name="T6" fmla="*/ 60 w 272"/>
                  <a:gd name="T7" fmla="*/ 13 h 179"/>
                  <a:gd name="T8" fmla="*/ 69 w 272"/>
                  <a:gd name="T9" fmla="*/ 0 h 179"/>
                  <a:gd name="T10" fmla="*/ 74 w 272"/>
                  <a:gd name="T11" fmla="*/ 0 h 179"/>
                  <a:gd name="T12" fmla="*/ 78 w 272"/>
                  <a:gd name="T13" fmla="*/ 9 h 179"/>
                  <a:gd name="T14" fmla="*/ 83 w 272"/>
                  <a:gd name="T15" fmla="*/ 9 h 179"/>
                  <a:gd name="T16" fmla="*/ 83 w 272"/>
                  <a:gd name="T17" fmla="*/ 18 h 179"/>
                  <a:gd name="T18" fmla="*/ 101 w 272"/>
                  <a:gd name="T19" fmla="*/ 23 h 179"/>
                  <a:gd name="T20" fmla="*/ 134 w 272"/>
                  <a:gd name="T21" fmla="*/ 13 h 179"/>
                  <a:gd name="T22" fmla="*/ 272 w 272"/>
                  <a:gd name="T23" fmla="*/ 46 h 179"/>
                  <a:gd name="T24" fmla="*/ 272 w 272"/>
                  <a:gd name="T25" fmla="*/ 106 h 179"/>
                  <a:gd name="T26" fmla="*/ 244 w 272"/>
                  <a:gd name="T27" fmla="*/ 129 h 179"/>
                  <a:gd name="T28" fmla="*/ 226 w 272"/>
                  <a:gd name="T29" fmla="*/ 138 h 179"/>
                  <a:gd name="T30" fmla="*/ 216 w 272"/>
                  <a:gd name="T31" fmla="*/ 129 h 179"/>
                  <a:gd name="T32" fmla="*/ 189 w 272"/>
                  <a:gd name="T33" fmla="*/ 119 h 179"/>
                  <a:gd name="T34" fmla="*/ 157 w 272"/>
                  <a:gd name="T35" fmla="*/ 129 h 179"/>
                  <a:gd name="T36" fmla="*/ 152 w 272"/>
                  <a:gd name="T37" fmla="*/ 124 h 179"/>
                  <a:gd name="T38" fmla="*/ 143 w 272"/>
                  <a:gd name="T39" fmla="*/ 138 h 179"/>
                  <a:gd name="T40" fmla="*/ 124 w 272"/>
                  <a:gd name="T41" fmla="*/ 138 h 179"/>
                  <a:gd name="T42" fmla="*/ 115 w 272"/>
                  <a:gd name="T43" fmla="*/ 147 h 179"/>
                  <a:gd name="T44" fmla="*/ 88 w 272"/>
                  <a:gd name="T45" fmla="*/ 147 h 179"/>
                  <a:gd name="T46" fmla="*/ 78 w 272"/>
                  <a:gd name="T47" fmla="*/ 166 h 179"/>
                  <a:gd name="T48" fmla="*/ 60 w 272"/>
                  <a:gd name="T49" fmla="*/ 152 h 179"/>
                  <a:gd name="T50" fmla="*/ 51 w 272"/>
                  <a:gd name="T51" fmla="*/ 152 h 179"/>
                  <a:gd name="T52" fmla="*/ 37 w 272"/>
                  <a:gd name="T53" fmla="*/ 166 h 179"/>
                  <a:gd name="T54" fmla="*/ 32 w 272"/>
                  <a:gd name="T55" fmla="*/ 179 h 179"/>
                  <a:gd name="T56" fmla="*/ 5 w 272"/>
                  <a:gd name="T57" fmla="*/ 96 h 179"/>
                  <a:gd name="T58" fmla="*/ 0 w 272"/>
                  <a:gd name="T59" fmla="*/ 69 h 179"/>
                  <a:gd name="T60" fmla="*/ 0 w 272"/>
                  <a:gd name="T61" fmla="*/ 60 h 179"/>
                  <a:gd name="T62" fmla="*/ 9 w 272"/>
                  <a:gd name="T63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2" h="179">
                    <a:moveTo>
                      <a:pt x="9" y="36"/>
                    </a:moveTo>
                    <a:lnTo>
                      <a:pt x="23" y="32"/>
                    </a:lnTo>
                    <a:lnTo>
                      <a:pt x="55" y="9"/>
                    </a:lnTo>
                    <a:lnTo>
                      <a:pt x="60" y="13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8" y="9"/>
                    </a:lnTo>
                    <a:lnTo>
                      <a:pt x="83" y="9"/>
                    </a:lnTo>
                    <a:lnTo>
                      <a:pt x="83" y="18"/>
                    </a:lnTo>
                    <a:lnTo>
                      <a:pt x="101" y="23"/>
                    </a:lnTo>
                    <a:lnTo>
                      <a:pt x="134" y="13"/>
                    </a:lnTo>
                    <a:lnTo>
                      <a:pt x="272" y="46"/>
                    </a:lnTo>
                    <a:lnTo>
                      <a:pt x="272" y="106"/>
                    </a:lnTo>
                    <a:lnTo>
                      <a:pt x="244" y="129"/>
                    </a:lnTo>
                    <a:lnTo>
                      <a:pt x="226" y="138"/>
                    </a:lnTo>
                    <a:lnTo>
                      <a:pt x="216" y="129"/>
                    </a:lnTo>
                    <a:lnTo>
                      <a:pt x="189" y="119"/>
                    </a:lnTo>
                    <a:lnTo>
                      <a:pt x="157" y="129"/>
                    </a:lnTo>
                    <a:lnTo>
                      <a:pt x="152" y="124"/>
                    </a:lnTo>
                    <a:lnTo>
                      <a:pt x="143" y="138"/>
                    </a:lnTo>
                    <a:lnTo>
                      <a:pt x="124" y="138"/>
                    </a:lnTo>
                    <a:lnTo>
                      <a:pt x="115" y="147"/>
                    </a:lnTo>
                    <a:lnTo>
                      <a:pt x="88" y="147"/>
                    </a:lnTo>
                    <a:lnTo>
                      <a:pt x="78" y="166"/>
                    </a:lnTo>
                    <a:lnTo>
                      <a:pt x="60" y="152"/>
                    </a:lnTo>
                    <a:lnTo>
                      <a:pt x="51" y="152"/>
                    </a:lnTo>
                    <a:lnTo>
                      <a:pt x="37" y="166"/>
                    </a:lnTo>
                    <a:lnTo>
                      <a:pt x="32" y="179"/>
                    </a:lnTo>
                    <a:lnTo>
                      <a:pt x="5" y="96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153"/>
              <p:cNvSpPr>
                <a:spLocks/>
              </p:cNvSpPr>
              <p:nvPr/>
            </p:nvSpPr>
            <p:spPr bwMode="auto">
              <a:xfrm>
                <a:off x="2133124" y="4012948"/>
                <a:ext cx="242369" cy="301368"/>
              </a:xfrm>
              <a:custGeom>
                <a:avLst/>
                <a:gdLst>
                  <a:gd name="T0" fmla="*/ 4 w 152"/>
                  <a:gd name="T1" fmla="*/ 69 h 189"/>
                  <a:gd name="T2" fmla="*/ 18 w 152"/>
                  <a:gd name="T3" fmla="*/ 55 h 189"/>
                  <a:gd name="T4" fmla="*/ 55 w 152"/>
                  <a:gd name="T5" fmla="*/ 27 h 189"/>
                  <a:gd name="T6" fmla="*/ 92 w 152"/>
                  <a:gd name="T7" fmla="*/ 0 h 189"/>
                  <a:gd name="T8" fmla="*/ 147 w 152"/>
                  <a:gd name="T9" fmla="*/ 32 h 189"/>
                  <a:gd name="T10" fmla="*/ 152 w 152"/>
                  <a:gd name="T11" fmla="*/ 46 h 189"/>
                  <a:gd name="T12" fmla="*/ 152 w 152"/>
                  <a:gd name="T13" fmla="*/ 55 h 189"/>
                  <a:gd name="T14" fmla="*/ 143 w 152"/>
                  <a:gd name="T15" fmla="*/ 92 h 189"/>
                  <a:gd name="T16" fmla="*/ 138 w 152"/>
                  <a:gd name="T17" fmla="*/ 106 h 189"/>
                  <a:gd name="T18" fmla="*/ 147 w 152"/>
                  <a:gd name="T19" fmla="*/ 101 h 189"/>
                  <a:gd name="T20" fmla="*/ 147 w 152"/>
                  <a:gd name="T21" fmla="*/ 106 h 189"/>
                  <a:gd name="T22" fmla="*/ 138 w 152"/>
                  <a:gd name="T23" fmla="*/ 115 h 189"/>
                  <a:gd name="T24" fmla="*/ 110 w 152"/>
                  <a:gd name="T25" fmla="*/ 143 h 189"/>
                  <a:gd name="T26" fmla="*/ 92 w 152"/>
                  <a:gd name="T27" fmla="*/ 170 h 189"/>
                  <a:gd name="T28" fmla="*/ 78 w 152"/>
                  <a:gd name="T29" fmla="*/ 184 h 189"/>
                  <a:gd name="T30" fmla="*/ 64 w 152"/>
                  <a:gd name="T31" fmla="*/ 189 h 189"/>
                  <a:gd name="T32" fmla="*/ 55 w 152"/>
                  <a:gd name="T33" fmla="*/ 184 h 189"/>
                  <a:gd name="T34" fmla="*/ 37 w 152"/>
                  <a:gd name="T35" fmla="*/ 184 h 189"/>
                  <a:gd name="T36" fmla="*/ 23 w 152"/>
                  <a:gd name="T37" fmla="*/ 161 h 189"/>
                  <a:gd name="T38" fmla="*/ 4 w 152"/>
                  <a:gd name="T39" fmla="*/ 143 h 189"/>
                  <a:gd name="T40" fmla="*/ 0 w 152"/>
                  <a:gd name="T41" fmla="*/ 133 h 189"/>
                  <a:gd name="T42" fmla="*/ 9 w 152"/>
                  <a:gd name="T43" fmla="*/ 129 h 189"/>
                  <a:gd name="T44" fmla="*/ 4 w 152"/>
                  <a:gd name="T45" fmla="*/ 6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89">
                    <a:moveTo>
                      <a:pt x="4" y="69"/>
                    </a:moveTo>
                    <a:lnTo>
                      <a:pt x="18" y="55"/>
                    </a:lnTo>
                    <a:lnTo>
                      <a:pt x="55" y="27"/>
                    </a:lnTo>
                    <a:lnTo>
                      <a:pt x="92" y="0"/>
                    </a:lnTo>
                    <a:lnTo>
                      <a:pt x="147" y="32"/>
                    </a:lnTo>
                    <a:lnTo>
                      <a:pt x="152" y="46"/>
                    </a:lnTo>
                    <a:lnTo>
                      <a:pt x="152" y="55"/>
                    </a:lnTo>
                    <a:lnTo>
                      <a:pt x="143" y="92"/>
                    </a:lnTo>
                    <a:lnTo>
                      <a:pt x="138" y="106"/>
                    </a:lnTo>
                    <a:lnTo>
                      <a:pt x="147" y="101"/>
                    </a:lnTo>
                    <a:lnTo>
                      <a:pt x="147" y="106"/>
                    </a:lnTo>
                    <a:lnTo>
                      <a:pt x="138" y="115"/>
                    </a:lnTo>
                    <a:lnTo>
                      <a:pt x="110" y="143"/>
                    </a:lnTo>
                    <a:lnTo>
                      <a:pt x="92" y="170"/>
                    </a:lnTo>
                    <a:lnTo>
                      <a:pt x="78" y="184"/>
                    </a:lnTo>
                    <a:lnTo>
                      <a:pt x="64" y="189"/>
                    </a:lnTo>
                    <a:lnTo>
                      <a:pt x="55" y="184"/>
                    </a:lnTo>
                    <a:lnTo>
                      <a:pt x="37" y="184"/>
                    </a:lnTo>
                    <a:lnTo>
                      <a:pt x="23" y="161"/>
                    </a:lnTo>
                    <a:lnTo>
                      <a:pt x="4" y="143"/>
                    </a:lnTo>
                    <a:lnTo>
                      <a:pt x="0" y="133"/>
                    </a:lnTo>
                    <a:lnTo>
                      <a:pt x="9" y="129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154"/>
              <p:cNvSpPr>
                <a:spLocks/>
              </p:cNvSpPr>
              <p:nvPr/>
            </p:nvSpPr>
            <p:spPr bwMode="auto">
              <a:xfrm>
                <a:off x="2110801" y="3174222"/>
                <a:ext cx="389066" cy="346014"/>
              </a:xfrm>
              <a:custGeom>
                <a:avLst/>
                <a:gdLst>
                  <a:gd name="T0" fmla="*/ 0 w 244"/>
                  <a:gd name="T1" fmla="*/ 79 h 217"/>
                  <a:gd name="T2" fmla="*/ 244 w 244"/>
                  <a:gd name="T3" fmla="*/ 0 h 217"/>
                  <a:gd name="T4" fmla="*/ 244 w 244"/>
                  <a:gd name="T5" fmla="*/ 0 h 217"/>
                  <a:gd name="T6" fmla="*/ 216 w 244"/>
                  <a:gd name="T7" fmla="*/ 79 h 217"/>
                  <a:gd name="T8" fmla="*/ 207 w 244"/>
                  <a:gd name="T9" fmla="*/ 120 h 217"/>
                  <a:gd name="T10" fmla="*/ 115 w 244"/>
                  <a:gd name="T11" fmla="*/ 166 h 217"/>
                  <a:gd name="T12" fmla="*/ 110 w 244"/>
                  <a:gd name="T13" fmla="*/ 185 h 217"/>
                  <a:gd name="T14" fmla="*/ 97 w 244"/>
                  <a:gd name="T15" fmla="*/ 180 h 217"/>
                  <a:gd name="T16" fmla="*/ 87 w 244"/>
                  <a:gd name="T17" fmla="*/ 189 h 217"/>
                  <a:gd name="T18" fmla="*/ 83 w 244"/>
                  <a:gd name="T19" fmla="*/ 194 h 217"/>
                  <a:gd name="T20" fmla="*/ 78 w 244"/>
                  <a:gd name="T21" fmla="*/ 194 h 217"/>
                  <a:gd name="T22" fmla="*/ 74 w 244"/>
                  <a:gd name="T23" fmla="*/ 198 h 217"/>
                  <a:gd name="T24" fmla="*/ 60 w 244"/>
                  <a:gd name="T25" fmla="*/ 217 h 217"/>
                  <a:gd name="T26" fmla="*/ 5 w 244"/>
                  <a:gd name="T27" fmla="*/ 88 h 217"/>
                  <a:gd name="T28" fmla="*/ 0 w 244"/>
                  <a:gd name="T29" fmla="*/ 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17">
                    <a:moveTo>
                      <a:pt x="0" y="79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216" y="79"/>
                    </a:lnTo>
                    <a:lnTo>
                      <a:pt x="207" y="120"/>
                    </a:lnTo>
                    <a:lnTo>
                      <a:pt x="115" y="166"/>
                    </a:lnTo>
                    <a:lnTo>
                      <a:pt x="110" y="185"/>
                    </a:lnTo>
                    <a:lnTo>
                      <a:pt x="97" y="180"/>
                    </a:lnTo>
                    <a:lnTo>
                      <a:pt x="87" y="189"/>
                    </a:lnTo>
                    <a:lnTo>
                      <a:pt x="83" y="194"/>
                    </a:lnTo>
                    <a:lnTo>
                      <a:pt x="78" y="194"/>
                    </a:lnTo>
                    <a:lnTo>
                      <a:pt x="74" y="198"/>
                    </a:lnTo>
                    <a:lnTo>
                      <a:pt x="60" y="217"/>
                    </a:lnTo>
                    <a:lnTo>
                      <a:pt x="5" y="88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155"/>
              <p:cNvSpPr>
                <a:spLocks/>
              </p:cNvSpPr>
              <p:nvPr/>
            </p:nvSpPr>
            <p:spPr bwMode="auto">
              <a:xfrm>
                <a:off x="6589848" y="3866250"/>
                <a:ext cx="462415" cy="358771"/>
              </a:xfrm>
              <a:custGeom>
                <a:avLst/>
                <a:gdLst>
                  <a:gd name="T0" fmla="*/ 0 w 290"/>
                  <a:gd name="T1" fmla="*/ 82 h 225"/>
                  <a:gd name="T2" fmla="*/ 87 w 290"/>
                  <a:gd name="T3" fmla="*/ 32 h 225"/>
                  <a:gd name="T4" fmla="*/ 147 w 290"/>
                  <a:gd name="T5" fmla="*/ 0 h 225"/>
                  <a:gd name="T6" fmla="*/ 290 w 290"/>
                  <a:gd name="T7" fmla="*/ 87 h 225"/>
                  <a:gd name="T8" fmla="*/ 156 w 290"/>
                  <a:gd name="T9" fmla="*/ 212 h 225"/>
                  <a:gd name="T10" fmla="*/ 142 w 290"/>
                  <a:gd name="T11" fmla="*/ 212 h 225"/>
                  <a:gd name="T12" fmla="*/ 138 w 290"/>
                  <a:gd name="T13" fmla="*/ 216 h 225"/>
                  <a:gd name="T14" fmla="*/ 129 w 290"/>
                  <a:gd name="T15" fmla="*/ 216 h 225"/>
                  <a:gd name="T16" fmla="*/ 115 w 290"/>
                  <a:gd name="T17" fmla="*/ 221 h 225"/>
                  <a:gd name="T18" fmla="*/ 87 w 290"/>
                  <a:gd name="T19" fmla="*/ 225 h 225"/>
                  <a:gd name="T20" fmla="*/ 87 w 290"/>
                  <a:gd name="T21" fmla="*/ 202 h 225"/>
                  <a:gd name="T22" fmla="*/ 96 w 290"/>
                  <a:gd name="T23" fmla="*/ 198 h 225"/>
                  <a:gd name="T24" fmla="*/ 92 w 290"/>
                  <a:gd name="T25" fmla="*/ 188 h 225"/>
                  <a:gd name="T26" fmla="*/ 82 w 290"/>
                  <a:gd name="T27" fmla="*/ 193 h 225"/>
                  <a:gd name="T28" fmla="*/ 64 w 290"/>
                  <a:gd name="T29" fmla="*/ 188 h 225"/>
                  <a:gd name="T30" fmla="*/ 69 w 290"/>
                  <a:gd name="T31" fmla="*/ 147 h 225"/>
                  <a:gd name="T32" fmla="*/ 59 w 290"/>
                  <a:gd name="T33" fmla="*/ 133 h 225"/>
                  <a:gd name="T34" fmla="*/ 59 w 290"/>
                  <a:gd name="T35" fmla="*/ 124 h 225"/>
                  <a:gd name="T36" fmla="*/ 46 w 290"/>
                  <a:gd name="T37" fmla="*/ 106 h 225"/>
                  <a:gd name="T38" fmla="*/ 36 w 290"/>
                  <a:gd name="T39" fmla="*/ 110 h 225"/>
                  <a:gd name="T40" fmla="*/ 0 w 290"/>
                  <a:gd name="T41" fmla="*/ 8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0" h="225">
                    <a:moveTo>
                      <a:pt x="0" y="82"/>
                    </a:moveTo>
                    <a:lnTo>
                      <a:pt x="87" y="32"/>
                    </a:lnTo>
                    <a:lnTo>
                      <a:pt x="147" y="0"/>
                    </a:lnTo>
                    <a:lnTo>
                      <a:pt x="290" y="87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8" y="216"/>
                    </a:lnTo>
                    <a:lnTo>
                      <a:pt x="129" y="216"/>
                    </a:lnTo>
                    <a:lnTo>
                      <a:pt x="115" y="221"/>
                    </a:lnTo>
                    <a:lnTo>
                      <a:pt x="87" y="225"/>
                    </a:lnTo>
                    <a:lnTo>
                      <a:pt x="87" y="202"/>
                    </a:lnTo>
                    <a:lnTo>
                      <a:pt x="96" y="198"/>
                    </a:lnTo>
                    <a:lnTo>
                      <a:pt x="92" y="188"/>
                    </a:lnTo>
                    <a:lnTo>
                      <a:pt x="82" y="193"/>
                    </a:lnTo>
                    <a:lnTo>
                      <a:pt x="64" y="188"/>
                    </a:lnTo>
                    <a:lnTo>
                      <a:pt x="69" y="147"/>
                    </a:lnTo>
                    <a:lnTo>
                      <a:pt x="59" y="133"/>
                    </a:lnTo>
                    <a:lnTo>
                      <a:pt x="59" y="124"/>
                    </a:lnTo>
                    <a:lnTo>
                      <a:pt x="46" y="106"/>
                    </a:lnTo>
                    <a:lnTo>
                      <a:pt x="36" y="11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156"/>
              <p:cNvSpPr>
                <a:spLocks/>
              </p:cNvSpPr>
              <p:nvPr/>
            </p:nvSpPr>
            <p:spPr bwMode="auto">
              <a:xfrm>
                <a:off x="1970482" y="3528209"/>
                <a:ext cx="374716" cy="344419"/>
              </a:xfrm>
              <a:custGeom>
                <a:avLst/>
                <a:gdLst>
                  <a:gd name="T0" fmla="*/ 235 w 235"/>
                  <a:gd name="T1" fmla="*/ 9 h 216"/>
                  <a:gd name="T2" fmla="*/ 226 w 235"/>
                  <a:gd name="T3" fmla="*/ 18 h 216"/>
                  <a:gd name="T4" fmla="*/ 185 w 235"/>
                  <a:gd name="T5" fmla="*/ 36 h 216"/>
                  <a:gd name="T6" fmla="*/ 185 w 235"/>
                  <a:gd name="T7" fmla="*/ 46 h 216"/>
                  <a:gd name="T8" fmla="*/ 157 w 235"/>
                  <a:gd name="T9" fmla="*/ 78 h 216"/>
                  <a:gd name="T10" fmla="*/ 143 w 235"/>
                  <a:gd name="T11" fmla="*/ 87 h 216"/>
                  <a:gd name="T12" fmla="*/ 125 w 235"/>
                  <a:gd name="T13" fmla="*/ 92 h 216"/>
                  <a:gd name="T14" fmla="*/ 125 w 235"/>
                  <a:gd name="T15" fmla="*/ 101 h 216"/>
                  <a:gd name="T16" fmla="*/ 120 w 235"/>
                  <a:gd name="T17" fmla="*/ 110 h 216"/>
                  <a:gd name="T18" fmla="*/ 111 w 235"/>
                  <a:gd name="T19" fmla="*/ 106 h 216"/>
                  <a:gd name="T20" fmla="*/ 106 w 235"/>
                  <a:gd name="T21" fmla="*/ 110 h 216"/>
                  <a:gd name="T22" fmla="*/ 134 w 235"/>
                  <a:gd name="T23" fmla="*/ 184 h 216"/>
                  <a:gd name="T24" fmla="*/ 129 w 235"/>
                  <a:gd name="T25" fmla="*/ 188 h 216"/>
                  <a:gd name="T26" fmla="*/ 116 w 235"/>
                  <a:gd name="T27" fmla="*/ 193 h 216"/>
                  <a:gd name="T28" fmla="*/ 120 w 235"/>
                  <a:gd name="T29" fmla="*/ 202 h 216"/>
                  <a:gd name="T30" fmla="*/ 116 w 235"/>
                  <a:gd name="T31" fmla="*/ 202 h 216"/>
                  <a:gd name="T32" fmla="*/ 111 w 235"/>
                  <a:gd name="T33" fmla="*/ 202 h 216"/>
                  <a:gd name="T34" fmla="*/ 106 w 235"/>
                  <a:gd name="T35" fmla="*/ 207 h 216"/>
                  <a:gd name="T36" fmla="*/ 93 w 235"/>
                  <a:gd name="T37" fmla="*/ 202 h 216"/>
                  <a:gd name="T38" fmla="*/ 83 w 235"/>
                  <a:gd name="T39" fmla="*/ 207 h 216"/>
                  <a:gd name="T40" fmla="*/ 88 w 235"/>
                  <a:gd name="T41" fmla="*/ 193 h 216"/>
                  <a:gd name="T42" fmla="*/ 79 w 235"/>
                  <a:gd name="T43" fmla="*/ 193 h 216"/>
                  <a:gd name="T44" fmla="*/ 74 w 235"/>
                  <a:gd name="T45" fmla="*/ 207 h 216"/>
                  <a:gd name="T46" fmla="*/ 60 w 235"/>
                  <a:gd name="T47" fmla="*/ 216 h 216"/>
                  <a:gd name="T48" fmla="*/ 47 w 235"/>
                  <a:gd name="T49" fmla="*/ 216 h 216"/>
                  <a:gd name="T50" fmla="*/ 10 w 235"/>
                  <a:gd name="T51" fmla="*/ 142 h 216"/>
                  <a:gd name="T52" fmla="*/ 5 w 235"/>
                  <a:gd name="T53" fmla="*/ 133 h 216"/>
                  <a:gd name="T54" fmla="*/ 10 w 235"/>
                  <a:gd name="T55" fmla="*/ 129 h 216"/>
                  <a:gd name="T56" fmla="*/ 0 w 235"/>
                  <a:gd name="T57" fmla="*/ 124 h 216"/>
                  <a:gd name="T58" fmla="*/ 10 w 235"/>
                  <a:gd name="T59" fmla="*/ 115 h 216"/>
                  <a:gd name="T60" fmla="*/ 33 w 235"/>
                  <a:gd name="T61" fmla="*/ 87 h 216"/>
                  <a:gd name="T62" fmla="*/ 83 w 235"/>
                  <a:gd name="T63" fmla="*/ 64 h 216"/>
                  <a:gd name="T64" fmla="*/ 97 w 235"/>
                  <a:gd name="T65" fmla="*/ 55 h 216"/>
                  <a:gd name="T66" fmla="*/ 111 w 235"/>
                  <a:gd name="T67" fmla="*/ 41 h 216"/>
                  <a:gd name="T68" fmla="*/ 162 w 235"/>
                  <a:gd name="T69" fmla="*/ 0 h 216"/>
                  <a:gd name="T70" fmla="*/ 235 w 235"/>
                  <a:gd name="T71" fmla="*/ 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5" h="216">
                    <a:moveTo>
                      <a:pt x="235" y="9"/>
                    </a:moveTo>
                    <a:lnTo>
                      <a:pt x="226" y="18"/>
                    </a:lnTo>
                    <a:lnTo>
                      <a:pt x="185" y="36"/>
                    </a:lnTo>
                    <a:lnTo>
                      <a:pt x="185" y="46"/>
                    </a:lnTo>
                    <a:lnTo>
                      <a:pt x="157" y="78"/>
                    </a:lnTo>
                    <a:lnTo>
                      <a:pt x="143" y="87"/>
                    </a:lnTo>
                    <a:lnTo>
                      <a:pt x="125" y="92"/>
                    </a:lnTo>
                    <a:lnTo>
                      <a:pt x="125" y="101"/>
                    </a:lnTo>
                    <a:lnTo>
                      <a:pt x="120" y="110"/>
                    </a:lnTo>
                    <a:lnTo>
                      <a:pt x="111" y="106"/>
                    </a:lnTo>
                    <a:lnTo>
                      <a:pt x="106" y="110"/>
                    </a:lnTo>
                    <a:lnTo>
                      <a:pt x="134" y="184"/>
                    </a:lnTo>
                    <a:lnTo>
                      <a:pt x="129" y="188"/>
                    </a:lnTo>
                    <a:lnTo>
                      <a:pt x="116" y="193"/>
                    </a:lnTo>
                    <a:lnTo>
                      <a:pt x="120" y="202"/>
                    </a:lnTo>
                    <a:lnTo>
                      <a:pt x="116" y="202"/>
                    </a:lnTo>
                    <a:lnTo>
                      <a:pt x="111" y="202"/>
                    </a:lnTo>
                    <a:lnTo>
                      <a:pt x="106" y="207"/>
                    </a:lnTo>
                    <a:lnTo>
                      <a:pt x="93" y="202"/>
                    </a:lnTo>
                    <a:lnTo>
                      <a:pt x="83" y="207"/>
                    </a:lnTo>
                    <a:lnTo>
                      <a:pt x="88" y="193"/>
                    </a:lnTo>
                    <a:lnTo>
                      <a:pt x="79" y="193"/>
                    </a:lnTo>
                    <a:lnTo>
                      <a:pt x="74" y="207"/>
                    </a:lnTo>
                    <a:lnTo>
                      <a:pt x="60" y="216"/>
                    </a:lnTo>
                    <a:lnTo>
                      <a:pt x="47" y="216"/>
                    </a:lnTo>
                    <a:lnTo>
                      <a:pt x="10" y="142"/>
                    </a:lnTo>
                    <a:lnTo>
                      <a:pt x="5" y="133"/>
                    </a:lnTo>
                    <a:lnTo>
                      <a:pt x="10" y="129"/>
                    </a:lnTo>
                    <a:lnTo>
                      <a:pt x="0" y="124"/>
                    </a:lnTo>
                    <a:lnTo>
                      <a:pt x="10" y="115"/>
                    </a:lnTo>
                    <a:lnTo>
                      <a:pt x="33" y="87"/>
                    </a:lnTo>
                    <a:lnTo>
                      <a:pt x="83" y="64"/>
                    </a:lnTo>
                    <a:lnTo>
                      <a:pt x="97" y="55"/>
                    </a:lnTo>
                    <a:lnTo>
                      <a:pt x="111" y="41"/>
                    </a:lnTo>
                    <a:lnTo>
                      <a:pt x="162" y="0"/>
                    </a:lnTo>
                    <a:lnTo>
                      <a:pt x="235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157"/>
              <p:cNvSpPr>
                <a:spLocks/>
              </p:cNvSpPr>
              <p:nvPr/>
            </p:nvSpPr>
            <p:spPr bwMode="auto">
              <a:xfrm>
                <a:off x="7388710" y="2711807"/>
                <a:ext cx="382688" cy="515035"/>
              </a:xfrm>
              <a:custGeom>
                <a:avLst/>
                <a:gdLst>
                  <a:gd name="T0" fmla="*/ 60 w 240"/>
                  <a:gd name="T1" fmla="*/ 5 h 323"/>
                  <a:gd name="T2" fmla="*/ 83 w 240"/>
                  <a:gd name="T3" fmla="*/ 5 h 323"/>
                  <a:gd name="T4" fmla="*/ 97 w 240"/>
                  <a:gd name="T5" fmla="*/ 0 h 323"/>
                  <a:gd name="T6" fmla="*/ 106 w 240"/>
                  <a:gd name="T7" fmla="*/ 0 h 323"/>
                  <a:gd name="T8" fmla="*/ 116 w 240"/>
                  <a:gd name="T9" fmla="*/ 9 h 323"/>
                  <a:gd name="T10" fmla="*/ 125 w 240"/>
                  <a:gd name="T11" fmla="*/ 14 h 323"/>
                  <a:gd name="T12" fmla="*/ 139 w 240"/>
                  <a:gd name="T13" fmla="*/ 9 h 323"/>
                  <a:gd name="T14" fmla="*/ 157 w 240"/>
                  <a:gd name="T15" fmla="*/ 14 h 323"/>
                  <a:gd name="T16" fmla="*/ 166 w 240"/>
                  <a:gd name="T17" fmla="*/ 14 h 323"/>
                  <a:gd name="T18" fmla="*/ 175 w 240"/>
                  <a:gd name="T19" fmla="*/ 28 h 323"/>
                  <a:gd name="T20" fmla="*/ 185 w 240"/>
                  <a:gd name="T21" fmla="*/ 32 h 323"/>
                  <a:gd name="T22" fmla="*/ 194 w 240"/>
                  <a:gd name="T23" fmla="*/ 32 h 323"/>
                  <a:gd name="T24" fmla="*/ 231 w 240"/>
                  <a:gd name="T25" fmla="*/ 5 h 323"/>
                  <a:gd name="T26" fmla="*/ 203 w 240"/>
                  <a:gd name="T27" fmla="*/ 124 h 323"/>
                  <a:gd name="T28" fmla="*/ 217 w 240"/>
                  <a:gd name="T29" fmla="*/ 226 h 323"/>
                  <a:gd name="T30" fmla="*/ 240 w 240"/>
                  <a:gd name="T31" fmla="*/ 244 h 323"/>
                  <a:gd name="T32" fmla="*/ 166 w 240"/>
                  <a:gd name="T33" fmla="*/ 276 h 323"/>
                  <a:gd name="T34" fmla="*/ 166 w 240"/>
                  <a:gd name="T35" fmla="*/ 286 h 323"/>
                  <a:gd name="T36" fmla="*/ 162 w 240"/>
                  <a:gd name="T37" fmla="*/ 295 h 323"/>
                  <a:gd name="T38" fmla="*/ 152 w 240"/>
                  <a:gd name="T39" fmla="*/ 323 h 323"/>
                  <a:gd name="T40" fmla="*/ 51 w 240"/>
                  <a:gd name="T41" fmla="*/ 313 h 323"/>
                  <a:gd name="T42" fmla="*/ 37 w 240"/>
                  <a:gd name="T43" fmla="*/ 194 h 323"/>
                  <a:gd name="T44" fmla="*/ 33 w 240"/>
                  <a:gd name="T45" fmla="*/ 170 h 323"/>
                  <a:gd name="T46" fmla="*/ 14 w 240"/>
                  <a:gd name="T47" fmla="*/ 134 h 323"/>
                  <a:gd name="T48" fmla="*/ 0 w 240"/>
                  <a:gd name="T49" fmla="*/ 9 h 323"/>
                  <a:gd name="T50" fmla="*/ 60 w 240"/>
                  <a:gd name="T51" fmla="*/ 5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0" h="323">
                    <a:moveTo>
                      <a:pt x="60" y="5"/>
                    </a:moveTo>
                    <a:lnTo>
                      <a:pt x="83" y="5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6" y="9"/>
                    </a:lnTo>
                    <a:lnTo>
                      <a:pt x="125" y="14"/>
                    </a:lnTo>
                    <a:lnTo>
                      <a:pt x="139" y="9"/>
                    </a:lnTo>
                    <a:lnTo>
                      <a:pt x="157" y="14"/>
                    </a:lnTo>
                    <a:lnTo>
                      <a:pt x="166" y="14"/>
                    </a:lnTo>
                    <a:lnTo>
                      <a:pt x="175" y="28"/>
                    </a:lnTo>
                    <a:lnTo>
                      <a:pt x="185" y="32"/>
                    </a:lnTo>
                    <a:lnTo>
                      <a:pt x="194" y="32"/>
                    </a:lnTo>
                    <a:lnTo>
                      <a:pt x="231" y="5"/>
                    </a:lnTo>
                    <a:lnTo>
                      <a:pt x="203" y="124"/>
                    </a:lnTo>
                    <a:lnTo>
                      <a:pt x="217" y="226"/>
                    </a:lnTo>
                    <a:lnTo>
                      <a:pt x="240" y="244"/>
                    </a:lnTo>
                    <a:lnTo>
                      <a:pt x="166" y="276"/>
                    </a:lnTo>
                    <a:lnTo>
                      <a:pt x="166" y="286"/>
                    </a:lnTo>
                    <a:lnTo>
                      <a:pt x="162" y="295"/>
                    </a:lnTo>
                    <a:lnTo>
                      <a:pt x="152" y="323"/>
                    </a:lnTo>
                    <a:lnTo>
                      <a:pt x="51" y="313"/>
                    </a:lnTo>
                    <a:lnTo>
                      <a:pt x="37" y="194"/>
                    </a:lnTo>
                    <a:lnTo>
                      <a:pt x="33" y="170"/>
                    </a:lnTo>
                    <a:lnTo>
                      <a:pt x="14" y="134"/>
                    </a:lnTo>
                    <a:lnTo>
                      <a:pt x="0" y="9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158"/>
              <p:cNvSpPr>
                <a:spLocks/>
              </p:cNvSpPr>
              <p:nvPr/>
            </p:nvSpPr>
            <p:spPr bwMode="auto">
              <a:xfrm>
                <a:off x="6838595" y="4004974"/>
                <a:ext cx="440092" cy="639409"/>
              </a:xfrm>
              <a:custGeom>
                <a:avLst/>
                <a:gdLst>
                  <a:gd name="T0" fmla="*/ 0 w 276"/>
                  <a:gd name="T1" fmla="*/ 125 h 401"/>
                  <a:gd name="T2" fmla="*/ 134 w 276"/>
                  <a:gd name="T3" fmla="*/ 0 h 401"/>
                  <a:gd name="T4" fmla="*/ 147 w 276"/>
                  <a:gd name="T5" fmla="*/ 65 h 401"/>
                  <a:gd name="T6" fmla="*/ 258 w 276"/>
                  <a:gd name="T7" fmla="*/ 92 h 401"/>
                  <a:gd name="T8" fmla="*/ 258 w 276"/>
                  <a:gd name="T9" fmla="*/ 97 h 401"/>
                  <a:gd name="T10" fmla="*/ 276 w 276"/>
                  <a:gd name="T11" fmla="*/ 134 h 401"/>
                  <a:gd name="T12" fmla="*/ 244 w 276"/>
                  <a:gd name="T13" fmla="*/ 152 h 401"/>
                  <a:gd name="T14" fmla="*/ 230 w 276"/>
                  <a:gd name="T15" fmla="*/ 161 h 401"/>
                  <a:gd name="T16" fmla="*/ 226 w 276"/>
                  <a:gd name="T17" fmla="*/ 161 h 401"/>
                  <a:gd name="T18" fmla="*/ 217 w 276"/>
                  <a:gd name="T19" fmla="*/ 175 h 401"/>
                  <a:gd name="T20" fmla="*/ 207 w 276"/>
                  <a:gd name="T21" fmla="*/ 171 h 401"/>
                  <a:gd name="T22" fmla="*/ 207 w 276"/>
                  <a:gd name="T23" fmla="*/ 175 h 401"/>
                  <a:gd name="T24" fmla="*/ 212 w 276"/>
                  <a:gd name="T25" fmla="*/ 189 h 401"/>
                  <a:gd name="T26" fmla="*/ 203 w 276"/>
                  <a:gd name="T27" fmla="*/ 203 h 401"/>
                  <a:gd name="T28" fmla="*/ 184 w 276"/>
                  <a:gd name="T29" fmla="*/ 207 h 401"/>
                  <a:gd name="T30" fmla="*/ 175 w 276"/>
                  <a:gd name="T31" fmla="*/ 217 h 401"/>
                  <a:gd name="T32" fmla="*/ 189 w 276"/>
                  <a:gd name="T33" fmla="*/ 240 h 401"/>
                  <a:gd name="T34" fmla="*/ 184 w 276"/>
                  <a:gd name="T35" fmla="*/ 249 h 401"/>
                  <a:gd name="T36" fmla="*/ 184 w 276"/>
                  <a:gd name="T37" fmla="*/ 267 h 401"/>
                  <a:gd name="T38" fmla="*/ 180 w 276"/>
                  <a:gd name="T39" fmla="*/ 272 h 401"/>
                  <a:gd name="T40" fmla="*/ 166 w 276"/>
                  <a:gd name="T41" fmla="*/ 281 h 401"/>
                  <a:gd name="T42" fmla="*/ 171 w 276"/>
                  <a:gd name="T43" fmla="*/ 290 h 401"/>
                  <a:gd name="T44" fmla="*/ 171 w 276"/>
                  <a:gd name="T45" fmla="*/ 313 h 401"/>
                  <a:gd name="T46" fmla="*/ 157 w 276"/>
                  <a:gd name="T47" fmla="*/ 341 h 401"/>
                  <a:gd name="T48" fmla="*/ 124 w 276"/>
                  <a:gd name="T49" fmla="*/ 369 h 401"/>
                  <a:gd name="T50" fmla="*/ 124 w 276"/>
                  <a:gd name="T51" fmla="*/ 373 h 401"/>
                  <a:gd name="T52" fmla="*/ 106 w 276"/>
                  <a:gd name="T53" fmla="*/ 392 h 401"/>
                  <a:gd name="T54" fmla="*/ 92 w 276"/>
                  <a:gd name="T55" fmla="*/ 401 h 401"/>
                  <a:gd name="T56" fmla="*/ 65 w 276"/>
                  <a:gd name="T57" fmla="*/ 401 h 401"/>
                  <a:gd name="T58" fmla="*/ 9 w 276"/>
                  <a:gd name="T59" fmla="*/ 161 h 401"/>
                  <a:gd name="T60" fmla="*/ 0 w 276"/>
                  <a:gd name="T61" fmla="*/ 125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6" h="401">
                    <a:moveTo>
                      <a:pt x="0" y="125"/>
                    </a:moveTo>
                    <a:lnTo>
                      <a:pt x="134" y="0"/>
                    </a:lnTo>
                    <a:lnTo>
                      <a:pt x="147" y="65"/>
                    </a:lnTo>
                    <a:lnTo>
                      <a:pt x="258" y="92"/>
                    </a:lnTo>
                    <a:lnTo>
                      <a:pt x="258" y="97"/>
                    </a:lnTo>
                    <a:lnTo>
                      <a:pt x="276" y="134"/>
                    </a:lnTo>
                    <a:lnTo>
                      <a:pt x="244" y="152"/>
                    </a:lnTo>
                    <a:lnTo>
                      <a:pt x="230" y="161"/>
                    </a:lnTo>
                    <a:lnTo>
                      <a:pt x="226" y="161"/>
                    </a:lnTo>
                    <a:lnTo>
                      <a:pt x="217" y="175"/>
                    </a:lnTo>
                    <a:lnTo>
                      <a:pt x="207" y="171"/>
                    </a:lnTo>
                    <a:lnTo>
                      <a:pt x="207" y="175"/>
                    </a:lnTo>
                    <a:lnTo>
                      <a:pt x="212" y="189"/>
                    </a:lnTo>
                    <a:lnTo>
                      <a:pt x="203" y="203"/>
                    </a:lnTo>
                    <a:lnTo>
                      <a:pt x="184" y="207"/>
                    </a:lnTo>
                    <a:lnTo>
                      <a:pt x="175" y="217"/>
                    </a:lnTo>
                    <a:lnTo>
                      <a:pt x="189" y="240"/>
                    </a:lnTo>
                    <a:lnTo>
                      <a:pt x="184" y="249"/>
                    </a:lnTo>
                    <a:lnTo>
                      <a:pt x="184" y="267"/>
                    </a:lnTo>
                    <a:lnTo>
                      <a:pt x="180" y="272"/>
                    </a:lnTo>
                    <a:lnTo>
                      <a:pt x="166" y="281"/>
                    </a:lnTo>
                    <a:lnTo>
                      <a:pt x="171" y="290"/>
                    </a:lnTo>
                    <a:lnTo>
                      <a:pt x="171" y="313"/>
                    </a:lnTo>
                    <a:lnTo>
                      <a:pt x="157" y="341"/>
                    </a:lnTo>
                    <a:lnTo>
                      <a:pt x="124" y="369"/>
                    </a:lnTo>
                    <a:lnTo>
                      <a:pt x="124" y="373"/>
                    </a:lnTo>
                    <a:lnTo>
                      <a:pt x="106" y="392"/>
                    </a:lnTo>
                    <a:lnTo>
                      <a:pt x="92" y="401"/>
                    </a:lnTo>
                    <a:lnTo>
                      <a:pt x="65" y="401"/>
                    </a:lnTo>
                    <a:lnTo>
                      <a:pt x="9" y="16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159"/>
              <p:cNvSpPr>
                <a:spLocks/>
              </p:cNvSpPr>
              <p:nvPr/>
            </p:nvSpPr>
            <p:spPr bwMode="auto">
              <a:xfrm>
                <a:off x="1677088" y="4644383"/>
                <a:ext cx="405012" cy="352393"/>
              </a:xfrm>
              <a:custGeom>
                <a:avLst/>
                <a:gdLst>
                  <a:gd name="T0" fmla="*/ 23 w 254"/>
                  <a:gd name="T1" fmla="*/ 32 h 221"/>
                  <a:gd name="T2" fmla="*/ 69 w 254"/>
                  <a:gd name="T3" fmla="*/ 23 h 221"/>
                  <a:gd name="T4" fmla="*/ 92 w 254"/>
                  <a:gd name="T5" fmla="*/ 0 h 221"/>
                  <a:gd name="T6" fmla="*/ 125 w 254"/>
                  <a:gd name="T7" fmla="*/ 32 h 221"/>
                  <a:gd name="T8" fmla="*/ 180 w 254"/>
                  <a:gd name="T9" fmla="*/ 5 h 221"/>
                  <a:gd name="T10" fmla="*/ 184 w 254"/>
                  <a:gd name="T11" fmla="*/ 14 h 221"/>
                  <a:gd name="T12" fmla="*/ 203 w 254"/>
                  <a:gd name="T13" fmla="*/ 23 h 221"/>
                  <a:gd name="T14" fmla="*/ 198 w 254"/>
                  <a:gd name="T15" fmla="*/ 51 h 221"/>
                  <a:gd name="T16" fmla="*/ 208 w 254"/>
                  <a:gd name="T17" fmla="*/ 65 h 221"/>
                  <a:gd name="T18" fmla="*/ 226 w 254"/>
                  <a:gd name="T19" fmla="*/ 74 h 221"/>
                  <a:gd name="T20" fmla="*/ 217 w 254"/>
                  <a:gd name="T21" fmla="*/ 97 h 221"/>
                  <a:gd name="T22" fmla="*/ 217 w 254"/>
                  <a:gd name="T23" fmla="*/ 111 h 221"/>
                  <a:gd name="T24" fmla="*/ 226 w 254"/>
                  <a:gd name="T25" fmla="*/ 129 h 221"/>
                  <a:gd name="T26" fmla="*/ 244 w 254"/>
                  <a:gd name="T27" fmla="*/ 138 h 221"/>
                  <a:gd name="T28" fmla="*/ 254 w 254"/>
                  <a:gd name="T29" fmla="*/ 138 h 221"/>
                  <a:gd name="T30" fmla="*/ 240 w 254"/>
                  <a:gd name="T31" fmla="*/ 171 h 221"/>
                  <a:gd name="T32" fmla="*/ 221 w 254"/>
                  <a:gd name="T33" fmla="*/ 180 h 221"/>
                  <a:gd name="T34" fmla="*/ 217 w 254"/>
                  <a:gd name="T35" fmla="*/ 203 h 221"/>
                  <a:gd name="T36" fmla="*/ 194 w 254"/>
                  <a:gd name="T37" fmla="*/ 221 h 221"/>
                  <a:gd name="T38" fmla="*/ 184 w 254"/>
                  <a:gd name="T39" fmla="*/ 221 h 221"/>
                  <a:gd name="T40" fmla="*/ 166 w 254"/>
                  <a:gd name="T41" fmla="*/ 217 h 221"/>
                  <a:gd name="T42" fmla="*/ 148 w 254"/>
                  <a:gd name="T43" fmla="*/ 180 h 221"/>
                  <a:gd name="T44" fmla="*/ 129 w 254"/>
                  <a:gd name="T45" fmla="*/ 189 h 221"/>
                  <a:gd name="T46" fmla="*/ 97 w 254"/>
                  <a:gd name="T47" fmla="*/ 189 h 221"/>
                  <a:gd name="T48" fmla="*/ 88 w 254"/>
                  <a:gd name="T49" fmla="*/ 189 h 221"/>
                  <a:gd name="T50" fmla="*/ 74 w 254"/>
                  <a:gd name="T51" fmla="*/ 175 h 221"/>
                  <a:gd name="T52" fmla="*/ 37 w 254"/>
                  <a:gd name="T53" fmla="*/ 166 h 221"/>
                  <a:gd name="T54" fmla="*/ 19 w 254"/>
                  <a:gd name="T55" fmla="*/ 161 h 221"/>
                  <a:gd name="T56" fmla="*/ 37 w 254"/>
                  <a:gd name="T57" fmla="*/ 166 h 221"/>
                  <a:gd name="T58" fmla="*/ 5 w 254"/>
                  <a:gd name="T59" fmla="*/ 97 h 221"/>
                  <a:gd name="T60" fmla="*/ 0 w 254"/>
                  <a:gd name="T61" fmla="*/ 78 h 221"/>
                  <a:gd name="T62" fmla="*/ 23 w 254"/>
                  <a:gd name="T63" fmla="*/ 3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21">
                    <a:moveTo>
                      <a:pt x="23" y="32"/>
                    </a:moveTo>
                    <a:lnTo>
                      <a:pt x="69" y="23"/>
                    </a:lnTo>
                    <a:lnTo>
                      <a:pt x="92" y="0"/>
                    </a:lnTo>
                    <a:lnTo>
                      <a:pt x="125" y="32"/>
                    </a:lnTo>
                    <a:lnTo>
                      <a:pt x="180" y="5"/>
                    </a:lnTo>
                    <a:lnTo>
                      <a:pt x="184" y="14"/>
                    </a:lnTo>
                    <a:lnTo>
                      <a:pt x="203" y="23"/>
                    </a:lnTo>
                    <a:lnTo>
                      <a:pt x="198" y="51"/>
                    </a:lnTo>
                    <a:lnTo>
                      <a:pt x="208" y="65"/>
                    </a:lnTo>
                    <a:lnTo>
                      <a:pt x="226" y="74"/>
                    </a:lnTo>
                    <a:lnTo>
                      <a:pt x="217" y="97"/>
                    </a:lnTo>
                    <a:lnTo>
                      <a:pt x="217" y="111"/>
                    </a:lnTo>
                    <a:lnTo>
                      <a:pt x="226" y="129"/>
                    </a:lnTo>
                    <a:lnTo>
                      <a:pt x="244" y="138"/>
                    </a:lnTo>
                    <a:lnTo>
                      <a:pt x="254" y="138"/>
                    </a:lnTo>
                    <a:lnTo>
                      <a:pt x="240" y="171"/>
                    </a:lnTo>
                    <a:lnTo>
                      <a:pt x="221" y="180"/>
                    </a:lnTo>
                    <a:lnTo>
                      <a:pt x="217" y="203"/>
                    </a:lnTo>
                    <a:lnTo>
                      <a:pt x="194" y="221"/>
                    </a:lnTo>
                    <a:lnTo>
                      <a:pt x="184" y="221"/>
                    </a:lnTo>
                    <a:lnTo>
                      <a:pt x="166" y="217"/>
                    </a:lnTo>
                    <a:lnTo>
                      <a:pt x="148" y="180"/>
                    </a:lnTo>
                    <a:lnTo>
                      <a:pt x="129" y="189"/>
                    </a:lnTo>
                    <a:lnTo>
                      <a:pt x="97" y="189"/>
                    </a:lnTo>
                    <a:lnTo>
                      <a:pt x="88" y="189"/>
                    </a:lnTo>
                    <a:lnTo>
                      <a:pt x="74" y="175"/>
                    </a:lnTo>
                    <a:lnTo>
                      <a:pt x="37" y="166"/>
                    </a:lnTo>
                    <a:lnTo>
                      <a:pt x="19" y="161"/>
                    </a:lnTo>
                    <a:lnTo>
                      <a:pt x="37" y="166"/>
                    </a:lnTo>
                    <a:lnTo>
                      <a:pt x="5" y="97"/>
                    </a:lnTo>
                    <a:lnTo>
                      <a:pt x="0" y="78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160"/>
              <p:cNvSpPr>
                <a:spLocks/>
              </p:cNvSpPr>
              <p:nvPr/>
            </p:nvSpPr>
            <p:spPr bwMode="auto">
              <a:xfrm>
                <a:off x="4921965" y="4041649"/>
                <a:ext cx="294989" cy="287016"/>
              </a:xfrm>
              <a:custGeom>
                <a:avLst/>
                <a:gdLst>
                  <a:gd name="T0" fmla="*/ 116 w 185"/>
                  <a:gd name="T1" fmla="*/ 180 h 180"/>
                  <a:gd name="T2" fmla="*/ 65 w 185"/>
                  <a:gd name="T3" fmla="*/ 171 h 180"/>
                  <a:gd name="T4" fmla="*/ 51 w 185"/>
                  <a:gd name="T5" fmla="*/ 161 h 180"/>
                  <a:gd name="T6" fmla="*/ 5 w 185"/>
                  <a:gd name="T7" fmla="*/ 148 h 180"/>
                  <a:gd name="T8" fmla="*/ 0 w 185"/>
                  <a:gd name="T9" fmla="*/ 143 h 180"/>
                  <a:gd name="T10" fmla="*/ 5 w 185"/>
                  <a:gd name="T11" fmla="*/ 138 h 180"/>
                  <a:gd name="T12" fmla="*/ 33 w 185"/>
                  <a:gd name="T13" fmla="*/ 125 h 180"/>
                  <a:gd name="T14" fmla="*/ 42 w 185"/>
                  <a:gd name="T15" fmla="*/ 102 h 180"/>
                  <a:gd name="T16" fmla="*/ 56 w 185"/>
                  <a:gd name="T17" fmla="*/ 102 h 180"/>
                  <a:gd name="T18" fmla="*/ 79 w 185"/>
                  <a:gd name="T19" fmla="*/ 83 h 180"/>
                  <a:gd name="T20" fmla="*/ 83 w 185"/>
                  <a:gd name="T21" fmla="*/ 65 h 180"/>
                  <a:gd name="T22" fmla="*/ 74 w 185"/>
                  <a:gd name="T23" fmla="*/ 42 h 180"/>
                  <a:gd name="T24" fmla="*/ 74 w 185"/>
                  <a:gd name="T25" fmla="*/ 28 h 180"/>
                  <a:gd name="T26" fmla="*/ 65 w 185"/>
                  <a:gd name="T27" fmla="*/ 28 h 180"/>
                  <a:gd name="T28" fmla="*/ 83 w 185"/>
                  <a:gd name="T29" fmla="*/ 19 h 180"/>
                  <a:gd name="T30" fmla="*/ 93 w 185"/>
                  <a:gd name="T31" fmla="*/ 9 h 180"/>
                  <a:gd name="T32" fmla="*/ 106 w 185"/>
                  <a:gd name="T33" fmla="*/ 19 h 180"/>
                  <a:gd name="T34" fmla="*/ 125 w 185"/>
                  <a:gd name="T35" fmla="*/ 23 h 180"/>
                  <a:gd name="T36" fmla="*/ 139 w 185"/>
                  <a:gd name="T37" fmla="*/ 9 h 180"/>
                  <a:gd name="T38" fmla="*/ 148 w 185"/>
                  <a:gd name="T39" fmla="*/ 14 h 180"/>
                  <a:gd name="T40" fmla="*/ 166 w 185"/>
                  <a:gd name="T41" fmla="*/ 0 h 180"/>
                  <a:gd name="T42" fmla="*/ 175 w 185"/>
                  <a:gd name="T43" fmla="*/ 14 h 180"/>
                  <a:gd name="T44" fmla="*/ 185 w 185"/>
                  <a:gd name="T45" fmla="*/ 32 h 180"/>
                  <a:gd name="T46" fmla="*/ 143 w 185"/>
                  <a:gd name="T47" fmla="*/ 51 h 180"/>
                  <a:gd name="T48" fmla="*/ 125 w 185"/>
                  <a:gd name="T49" fmla="*/ 69 h 180"/>
                  <a:gd name="T50" fmla="*/ 116 w 185"/>
                  <a:gd name="T51" fmla="*/ 83 h 180"/>
                  <a:gd name="T52" fmla="*/ 120 w 185"/>
                  <a:gd name="T53" fmla="*/ 102 h 180"/>
                  <a:gd name="T54" fmla="*/ 111 w 185"/>
                  <a:gd name="T55" fmla="*/ 111 h 180"/>
                  <a:gd name="T56" fmla="*/ 106 w 185"/>
                  <a:gd name="T57" fmla="*/ 138 h 180"/>
                  <a:gd name="T58" fmla="*/ 97 w 185"/>
                  <a:gd name="T59" fmla="*/ 148 h 180"/>
                  <a:gd name="T60" fmla="*/ 102 w 185"/>
                  <a:gd name="T61" fmla="*/ 161 h 180"/>
                  <a:gd name="T62" fmla="*/ 116 w 185"/>
                  <a:gd name="T6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80">
                    <a:moveTo>
                      <a:pt x="116" y="180"/>
                    </a:moveTo>
                    <a:lnTo>
                      <a:pt x="65" y="171"/>
                    </a:lnTo>
                    <a:lnTo>
                      <a:pt x="51" y="161"/>
                    </a:lnTo>
                    <a:lnTo>
                      <a:pt x="5" y="148"/>
                    </a:lnTo>
                    <a:lnTo>
                      <a:pt x="0" y="143"/>
                    </a:lnTo>
                    <a:lnTo>
                      <a:pt x="5" y="138"/>
                    </a:lnTo>
                    <a:lnTo>
                      <a:pt x="33" y="125"/>
                    </a:lnTo>
                    <a:lnTo>
                      <a:pt x="42" y="102"/>
                    </a:lnTo>
                    <a:lnTo>
                      <a:pt x="56" y="102"/>
                    </a:lnTo>
                    <a:lnTo>
                      <a:pt x="79" y="83"/>
                    </a:lnTo>
                    <a:lnTo>
                      <a:pt x="83" y="65"/>
                    </a:lnTo>
                    <a:lnTo>
                      <a:pt x="74" y="42"/>
                    </a:lnTo>
                    <a:lnTo>
                      <a:pt x="74" y="28"/>
                    </a:lnTo>
                    <a:lnTo>
                      <a:pt x="65" y="28"/>
                    </a:lnTo>
                    <a:lnTo>
                      <a:pt x="83" y="19"/>
                    </a:lnTo>
                    <a:lnTo>
                      <a:pt x="93" y="9"/>
                    </a:lnTo>
                    <a:lnTo>
                      <a:pt x="106" y="19"/>
                    </a:lnTo>
                    <a:lnTo>
                      <a:pt x="125" y="23"/>
                    </a:lnTo>
                    <a:lnTo>
                      <a:pt x="139" y="9"/>
                    </a:lnTo>
                    <a:lnTo>
                      <a:pt x="148" y="14"/>
                    </a:lnTo>
                    <a:lnTo>
                      <a:pt x="166" y="0"/>
                    </a:lnTo>
                    <a:lnTo>
                      <a:pt x="175" y="14"/>
                    </a:lnTo>
                    <a:lnTo>
                      <a:pt x="185" y="32"/>
                    </a:lnTo>
                    <a:lnTo>
                      <a:pt x="143" y="51"/>
                    </a:lnTo>
                    <a:lnTo>
                      <a:pt x="125" y="69"/>
                    </a:lnTo>
                    <a:lnTo>
                      <a:pt x="116" y="83"/>
                    </a:lnTo>
                    <a:lnTo>
                      <a:pt x="120" y="102"/>
                    </a:lnTo>
                    <a:lnTo>
                      <a:pt x="111" y="111"/>
                    </a:lnTo>
                    <a:lnTo>
                      <a:pt x="106" y="138"/>
                    </a:lnTo>
                    <a:lnTo>
                      <a:pt x="97" y="148"/>
                    </a:lnTo>
                    <a:lnTo>
                      <a:pt x="102" y="161"/>
                    </a:lnTo>
                    <a:lnTo>
                      <a:pt x="116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161"/>
              <p:cNvSpPr>
                <a:spLocks/>
              </p:cNvSpPr>
              <p:nvPr/>
            </p:nvSpPr>
            <p:spPr bwMode="auto">
              <a:xfrm>
                <a:off x="8527208" y="4240965"/>
                <a:ext cx="264693" cy="263099"/>
              </a:xfrm>
              <a:custGeom>
                <a:avLst/>
                <a:gdLst>
                  <a:gd name="T0" fmla="*/ 88 w 166"/>
                  <a:gd name="T1" fmla="*/ 0 h 165"/>
                  <a:gd name="T2" fmla="*/ 88 w 166"/>
                  <a:gd name="T3" fmla="*/ 0 h 165"/>
                  <a:gd name="T4" fmla="*/ 92 w 166"/>
                  <a:gd name="T5" fmla="*/ 4 h 165"/>
                  <a:gd name="T6" fmla="*/ 97 w 166"/>
                  <a:gd name="T7" fmla="*/ 13 h 165"/>
                  <a:gd name="T8" fmla="*/ 106 w 166"/>
                  <a:gd name="T9" fmla="*/ 46 h 165"/>
                  <a:gd name="T10" fmla="*/ 111 w 166"/>
                  <a:gd name="T11" fmla="*/ 59 h 165"/>
                  <a:gd name="T12" fmla="*/ 120 w 166"/>
                  <a:gd name="T13" fmla="*/ 55 h 165"/>
                  <a:gd name="T14" fmla="*/ 129 w 166"/>
                  <a:gd name="T15" fmla="*/ 64 h 165"/>
                  <a:gd name="T16" fmla="*/ 152 w 166"/>
                  <a:gd name="T17" fmla="*/ 64 h 165"/>
                  <a:gd name="T18" fmla="*/ 161 w 166"/>
                  <a:gd name="T19" fmla="*/ 78 h 165"/>
                  <a:gd name="T20" fmla="*/ 166 w 166"/>
                  <a:gd name="T21" fmla="*/ 147 h 165"/>
                  <a:gd name="T22" fmla="*/ 152 w 166"/>
                  <a:gd name="T23" fmla="*/ 142 h 165"/>
                  <a:gd name="T24" fmla="*/ 129 w 166"/>
                  <a:gd name="T25" fmla="*/ 138 h 165"/>
                  <a:gd name="T26" fmla="*/ 106 w 166"/>
                  <a:gd name="T27" fmla="*/ 119 h 165"/>
                  <a:gd name="T28" fmla="*/ 69 w 166"/>
                  <a:gd name="T29" fmla="*/ 124 h 165"/>
                  <a:gd name="T30" fmla="*/ 51 w 166"/>
                  <a:gd name="T31" fmla="*/ 142 h 165"/>
                  <a:gd name="T32" fmla="*/ 32 w 166"/>
                  <a:gd name="T33" fmla="*/ 147 h 165"/>
                  <a:gd name="T34" fmla="*/ 9 w 166"/>
                  <a:gd name="T35" fmla="*/ 165 h 165"/>
                  <a:gd name="T36" fmla="*/ 5 w 166"/>
                  <a:gd name="T37" fmla="*/ 156 h 165"/>
                  <a:gd name="T38" fmla="*/ 5 w 166"/>
                  <a:gd name="T39" fmla="*/ 129 h 165"/>
                  <a:gd name="T40" fmla="*/ 0 w 166"/>
                  <a:gd name="T41" fmla="*/ 119 h 165"/>
                  <a:gd name="T42" fmla="*/ 0 w 166"/>
                  <a:gd name="T43" fmla="*/ 73 h 165"/>
                  <a:gd name="T44" fmla="*/ 5 w 166"/>
                  <a:gd name="T45" fmla="*/ 50 h 165"/>
                  <a:gd name="T46" fmla="*/ 60 w 166"/>
                  <a:gd name="T47" fmla="*/ 9 h 165"/>
                  <a:gd name="T48" fmla="*/ 74 w 166"/>
                  <a:gd name="T49" fmla="*/ 13 h 165"/>
                  <a:gd name="T50" fmla="*/ 88 w 166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65">
                    <a:moveTo>
                      <a:pt x="88" y="0"/>
                    </a:moveTo>
                    <a:lnTo>
                      <a:pt x="88" y="0"/>
                    </a:lnTo>
                    <a:lnTo>
                      <a:pt x="92" y="4"/>
                    </a:lnTo>
                    <a:lnTo>
                      <a:pt x="97" y="13"/>
                    </a:lnTo>
                    <a:lnTo>
                      <a:pt x="106" y="46"/>
                    </a:lnTo>
                    <a:lnTo>
                      <a:pt x="111" y="59"/>
                    </a:lnTo>
                    <a:lnTo>
                      <a:pt x="120" y="55"/>
                    </a:lnTo>
                    <a:lnTo>
                      <a:pt x="129" y="64"/>
                    </a:lnTo>
                    <a:lnTo>
                      <a:pt x="152" y="64"/>
                    </a:lnTo>
                    <a:lnTo>
                      <a:pt x="161" y="78"/>
                    </a:lnTo>
                    <a:lnTo>
                      <a:pt x="166" y="147"/>
                    </a:lnTo>
                    <a:lnTo>
                      <a:pt x="152" y="142"/>
                    </a:lnTo>
                    <a:lnTo>
                      <a:pt x="129" y="138"/>
                    </a:lnTo>
                    <a:lnTo>
                      <a:pt x="106" y="119"/>
                    </a:lnTo>
                    <a:lnTo>
                      <a:pt x="69" y="124"/>
                    </a:lnTo>
                    <a:lnTo>
                      <a:pt x="51" y="142"/>
                    </a:lnTo>
                    <a:lnTo>
                      <a:pt x="32" y="147"/>
                    </a:lnTo>
                    <a:lnTo>
                      <a:pt x="9" y="165"/>
                    </a:lnTo>
                    <a:lnTo>
                      <a:pt x="5" y="156"/>
                    </a:lnTo>
                    <a:lnTo>
                      <a:pt x="5" y="129"/>
                    </a:lnTo>
                    <a:lnTo>
                      <a:pt x="0" y="119"/>
                    </a:lnTo>
                    <a:lnTo>
                      <a:pt x="0" y="73"/>
                    </a:lnTo>
                    <a:lnTo>
                      <a:pt x="5" y="50"/>
                    </a:lnTo>
                    <a:lnTo>
                      <a:pt x="60" y="9"/>
                    </a:lnTo>
                    <a:lnTo>
                      <a:pt x="74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Freeform 162"/>
              <p:cNvSpPr>
                <a:spLocks/>
              </p:cNvSpPr>
              <p:nvPr/>
            </p:nvSpPr>
            <p:spPr bwMode="auto">
              <a:xfrm>
                <a:off x="3748387" y="4740055"/>
                <a:ext cx="285422" cy="360365"/>
              </a:xfrm>
              <a:custGeom>
                <a:avLst/>
                <a:gdLst>
                  <a:gd name="T0" fmla="*/ 0 w 179"/>
                  <a:gd name="T1" fmla="*/ 69 h 226"/>
                  <a:gd name="T2" fmla="*/ 78 w 179"/>
                  <a:gd name="T3" fmla="*/ 0 h 226"/>
                  <a:gd name="T4" fmla="*/ 133 w 179"/>
                  <a:gd name="T5" fmla="*/ 32 h 226"/>
                  <a:gd name="T6" fmla="*/ 179 w 179"/>
                  <a:gd name="T7" fmla="*/ 46 h 226"/>
                  <a:gd name="T8" fmla="*/ 170 w 179"/>
                  <a:gd name="T9" fmla="*/ 55 h 226"/>
                  <a:gd name="T10" fmla="*/ 161 w 179"/>
                  <a:gd name="T11" fmla="*/ 78 h 226"/>
                  <a:gd name="T12" fmla="*/ 152 w 179"/>
                  <a:gd name="T13" fmla="*/ 88 h 226"/>
                  <a:gd name="T14" fmla="*/ 156 w 179"/>
                  <a:gd name="T15" fmla="*/ 101 h 226"/>
                  <a:gd name="T16" fmla="*/ 152 w 179"/>
                  <a:gd name="T17" fmla="*/ 129 h 226"/>
                  <a:gd name="T18" fmla="*/ 161 w 179"/>
                  <a:gd name="T19" fmla="*/ 147 h 226"/>
                  <a:gd name="T20" fmla="*/ 142 w 179"/>
                  <a:gd name="T21" fmla="*/ 170 h 226"/>
                  <a:gd name="T22" fmla="*/ 147 w 179"/>
                  <a:gd name="T23" fmla="*/ 175 h 226"/>
                  <a:gd name="T24" fmla="*/ 142 w 179"/>
                  <a:gd name="T25" fmla="*/ 189 h 226"/>
                  <a:gd name="T26" fmla="*/ 138 w 179"/>
                  <a:gd name="T27" fmla="*/ 212 h 226"/>
                  <a:gd name="T28" fmla="*/ 119 w 179"/>
                  <a:gd name="T29" fmla="*/ 226 h 226"/>
                  <a:gd name="T30" fmla="*/ 87 w 179"/>
                  <a:gd name="T31" fmla="*/ 194 h 226"/>
                  <a:gd name="T32" fmla="*/ 78 w 179"/>
                  <a:gd name="T33" fmla="*/ 170 h 226"/>
                  <a:gd name="T34" fmla="*/ 78 w 179"/>
                  <a:gd name="T35" fmla="*/ 161 h 226"/>
                  <a:gd name="T36" fmla="*/ 0 w 179"/>
                  <a:gd name="T37" fmla="*/ 6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9" h="226">
                    <a:moveTo>
                      <a:pt x="0" y="69"/>
                    </a:moveTo>
                    <a:lnTo>
                      <a:pt x="78" y="0"/>
                    </a:lnTo>
                    <a:lnTo>
                      <a:pt x="133" y="32"/>
                    </a:lnTo>
                    <a:lnTo>
                      <a:pt x="179" y="46"/>
                    </a:lnTo>
                    <a:lnTo>
                      <a:pt x="170" y="55"/>
                    </a:lnTo>
                    <a:lnTo>
                      <a:pt x="161" y="78"/>
                    </a:lnTo>
                    <a:lnTo>
                      <a:pt x="152" y="88"/>
                    </a:lnTo>
                    <a:lnTo>
                      <a:pt x="156" y="101"/>
                    </a:lnTo>
                    <a:lnTo>
                      <a:pt x="152" y="129"/>
                    </a:lnTo>
                    <a:lnTo>
                      <a:pt x="161" y="147"/>
                    </a:lnTo>
                    <a:lnTo>
                      <a:pt x="142" y="170"/>
                    </a:lnTo>
                    <a:lnTo>
                      <a:pt x="147" y="175"/>
                    </a:lnTo>
                    <a:lnTo>
                      <a:pt x="142" y="189"/>
                    </a:lnTo>
                    <a:lnTo>
                      <a:pt x="138" y="212"/>
                    </a:lnTo>
                    <a:lnTo>
                      <a:pt x="119" y="226"/>
                    </a:lnTo>
                    <a:lnTo>
                      <a:pt x="87" y="194"/>
                    </a:lnTo>
                    <a:lnTo>
                      <a:pt x="78" y="170"/>
                    </a:lnTo>
                    <a:lnTo>
                      <a:pt x="78" y="16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163"/>
              <p:cNvSpPr>
                <a:spLocks/>
              </p:cNvSpPr>
              <p:nvPr/>
            </p:nvSpPr>
            <p:spPr bwMode="auto">
              <a:xfrm>
                <a:off x="7015589" y="1881054"/>
                <a:ext cx="998179" cy="779728"/>
              </a:xfrm>
              <a:custGeom>
                <a:avLst/>
                <a:gdLst>
                  <a:gd name="T0" fmla="*/ 304 w 626"/>
                  <a:gd name="T1" fmla="*/ 9 h 489"/>
                  <a:gd name="T2" fmla="*/ 368 w 626"/>
                  <a:gd name="T3" fmla="*/ 32 h 489"/>
                  <a:gd name="T4" fmla="*/ 432 w 626"/>
                  <a:gd name="T5" fmla="*/ 46 h 489"/>
                  <a:gd name="T6" fmla="*/ 483 w 626"/>
                  <a:gd name="T7" fmla="*/ 65 h 489"/>
                  <a:gd name="T8" fmla="*/ 525 w 626"/>
                  <a:gd name="T9" fmla="*/ 115 h 489"/>
                  <a:gd name="T10" fmla="*/ 580 w 626"/>
                  <a:gd name="T11" fmla="*/ 152 h 489"/>
                  <a:gd name="T12" fmla="*/ 626 w 626"/>
                  <a:gd name="T13" fmla="*/ 217 h 489"/>
                  <a:gd name="T14" fmla="*/ 571 w 626"/>
                  <a:gd name="T15" fmla="*/ 300 h 489"/>
                  <a:gd name="T16" fmla="*/ 543 w 626"/>
                  <a:gd name="T17" fmla="*/ 281 h 489"/>
                  <a:gd name="T18" fmla="*/ 525 w 626"/>
                  <a:gd name="T19" fmla="*/ 291 h 489"/>
                  <a:gd name="T20" fmla="*/ 492 w 626"/>
                  <a:gd name="T21" fmla="*/ 304 h 489"/>
                  <a:gd name="T22" fmla="*/ 465 w 626"/>
                  <a:gd name="T23" fmla="*/ 314 h 489"/>
                  <a:gd name="T24" fmla="*/ 419 w 626"/>
                  <a:gd name="T25" fmla="*/ 314 h 489"/>
                  <a:gd name="T26" fmla="*/ 350 w 626"/>
                  <a:gd name="T27" fmla="*/ 272 h 489"/>
                  <a:gd name="T28" fmla="*/ 184 w 626"/>
                  <a:gd name="T29" fmla="*/ 369 h 489"/>
                  <a:gd name="T30" fmla="*/ 101 w 626"/>
                  <a:gd name="T31" fmla="*/ 470 h 489"/>
                  <a:gd name="T32" fmla="*/ 87 w 626"/>
                  <a:gd name="T33" fmla="*/ 456 h 489"/>
                  <a:gd name="T34" fmla="*/ 55 w 626"/>
                  <a:gd name="T35" fmla="*/ 484 h 489"/>
                  <a:gd name="T36" fmla="*/ 9 w 626"/>
                  <a:gd name="T37" fmla="*/ 267 h 489"/>
                  <a:gd name="T38" fmla="*/ 0 w 626"/>
                  <a:gd name="T39" fmla="*/ 161 h 489"/>
                  <a:gd name="T40" fmla="*/ 36 w 626"/>
                  <a:gd name="T41" fmla="*/ 189 h 489"/>
                  <a:gd name="T42" fmla="*/ 36 w 626"/>
                  <a:gd name="T43" fmla="*/ 203 h 489"/>
                  <a:gd name="T44" fmla="*/ 110 w 626"/>
                  <a:gd name="T45" fmla="*/ 249 h 489"/>
                  <a:gd name="T46" fmla="*/ 170 w 626"/>
                  <a:gd name="T47" fmla="*/ 249 h 489"/>
                  <a:gd name="T48" fmla="*/ 188 w 626"/>
                  <a:gd name="T49" fmla="*/ 203 h 489"/>
                  <a:gd name="T50" fmla="*/ 225 w 626"/>
                  <a:gd name="T51" fmla="*/ 152 h 489"/>
                  <a:gd name="T52" fmla="*/ 257 w 626"/>
                  <a:gd name="T53" fmla="*/ 138 h 489"/>
                  <a:gd name="T54" fmla="*/ 299 w 626"/>
                  <a:gd name="T55" fmla="*/ 138 h 489"/>
                  <a:gd name="T56" fmla="*/ 271 w 626"/>
                  <a:gd name="T57" fmla="*/ 115 h 489"/>
                  <a:gd name="T58" fmla="*/ 257 w 626"/>
                  <a:gd name="T59" fmla="*/ 51 h 489"/>
                  <a:gd name="T60" fmla="*/ 285 w 626"/>
                  <a:gd name="T61" fmla="*/ 28 h 489"/>
                  <a:gd name="T62" fmla="*/ 294 w 626"/>
                  <a:gd name="T63" fmla="*/ 1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89">
                    <a:moveTo>
                      <a:pt x="290" y="9"/>
                    </a:moveTo>
                    <a:lnTo>
                      <a:pt x="304" y="9"/>
                    </a:lnTo>
                    <a:lnTo>
                      <a:pt x="304" y="0"/>
                    </a:lnTo>
                    <a:lnTo>
                      <a:pt x="368" y="32"/>
                    </a:lnTo>
                    <a:lnTo>
                      <a:pt x="373" y="32"/>
                    </a:lnTo>
                    <a:lnTo>
                      <a:pt x="432" y="46"/>
                    </a:lnTo>
                    <a:lnTo>
                      <a:pt x="455" y="60"/>
                    </a:lnTo>
                    <a:lnTo>
                      <a:pt x="483" y="65"/>
                    </a:lnTo>
                    <a:lnTo>
                      <a:pt x="515" y="102"/>
                    </a:lnTo>
                    <a:lnTo>
                      <a:pt x="525" y="115"/>
                    </a:lnTo>
                    <a:lnTo>
                      <a:pt x="538" y="129"/>
                    </a:lnTo>
                    <a:lnTo>
                      <a:pt x="580" y="152"/>
                    </a:lnTo>
                    <a:lnTo>
                      <a:pt x="621" y="198"/>
                    </a:lnTo>
                    <a:lnTo>
                      <a:pt x="626" y="217"/>
                    </a:lnTo>
                    <a:lnTo>
                      <a:pt x="580" y="304"/>
                    </a:lnTo>
                    <a:lnTo>
                      <a:pt x="571" y="300"/>
                    </a:lnTo>
                    <a:lnTo>
                      <a:pt x="552" y="300"/>
                    </a:lnTo>
                    <a:lnTo>
                      <a:pt x="543" y="281"/>
                    </a:lnTo>
                    <a:lnTo>
                      <a:pt x="529" y="286"/>
                    </a:lnTo>
                    <a:lnTo>
                      <a:pt x="525" y="291"/>
                    </a:lnTo>
                    <a:lnTo>
                      <a:pt x="502" y="300"/>
                    </a:lnTo>
                    <a:lnTo>
                      <a:pt x="492" y="304"/>
                    </a:lnTo>
                    <a:lnTo>
                      <a:pt x="478" y="304"/>
                    </a:lnTo>
                    <a:lnTo>
                      <a:pt x="465" y="314"/>
                    </a:lnTo>
                    <a:lnTo>
                      <a:pt x="455" y="309"/>
                    </a:lnTo>
                    <a:lnTo>
                      <a:pt x="419" y="314"/>
                    </a:lnTo>
                    <a:lnTo>
                      <a:pt x="354" y="258"/>
                    </a:lnTo>
                    <a:lnTo>
                      <a:pt x="350" y="272"/>
                    </a:lnTo>
                    <a:lnTo>
                      <a:pt x="281" y="304"/>
                    </a:lnTo>
                    <a:lnTo>
                      <a:pt x="184" y="369"/>
                    </a:lnTo>
                    <a:lnTo>
                      <a:pt x="161" y="387"/>
                    </a:lnTo>
                    <a:lnTo>
                      <a:pt x="101" y="470"/>
                    </a:lnTo>
                    <a:lnTo>
                      <a:pt x="92" y="456"/>
                    </a:lnTo>
                    <a:lnTo>
                      <a:pt x="87" y="456"/>
                    </a:lnTo>
                    <a:lnTo>
                      <a:pt x="64" y="470"/>
                    </a:lnTo>
                    <a:lnTo>
                      <a:pt x="55" y="484"/>
                    </a:lnTo>
                    <a:lnTo>
                      <a:pt x="32" y="489"/>
                    </a:lnTo>
                    <a:lnTo>
                      <a:pt x="9" y="267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8" y="180"/>
                    </a:lnTo>
                    <a:lnTo>
                      <a:pt x="36" y="189"/>
                    </a:lnTo>
                    <a:lnTo>
                      <a:pt x="41" y="198"/>
                    </a:lnTo>
                    <a:lnTo>
                      <a:pt x="36" y="203"/>
                    </a:lnTo>
                    <a:lnTo>
                      <a:pt x="78" y="221"/>
                    </a:lnTo>
                    <a:lnTo>
                      <a:pt x="110" y="249"/>
                    </a:lnTo>
                    <a:lnTo>
                      <a:pt x="119" y="240"/>
                    </a:lnTo>
                    <a:lnTo>
                      <a:pt x="170" y="249"/>
                    </a:lnTo>
                    <a:lnTo>
                      <a:pt x="179" y="198"/>
                    </a:lnTo>
                    <a:lnTo>
                      <a:pt x="188" y="203"/>
                    </a:lnTo>
                    <a:lnTo>
                      <a:pt x="211" y="152"/>
                    </a:lnTo>
                    <a:lnTo>
                      <a:pt x="225" y="152"/>
                    </a:lnTo>
                    <a:lnTo>
                      <a:pt x="225" y="143"/>
                    </a:lnTo>
                    <a:lnTo>
                      <a:pt x="257" y="138"/>
                    </a:lnTo>
                    <a:lnTo>
                      <a:pt x="271" y="134"/>
                    </a:lnTo>
                    <a:lnTo>
                      <a:pt x="299" y="138"/>
                    </a:lnTo>
                    <a:lnTo>
                      <a:pt x="290" y="120"/>
                    </a:lnTo>
                    <a:lnTo>
                      <a:pt x="271" y="115"/>
                    </a:lnTo>
                    <a:lnTo>
                      <a:pt x="244" y="92"/>
                    </a:lnTo>
                    <a:lnTo>
                      <a:pt x="257" y="51"/>
                    </a:lnTo>
                    <a:lnTo>
                      <a:pt x="267" y="28"/>
                    </a:lnTo>
                    <a:lnTo>
                      <a:pt x="285" y="28"/>
                    </a:lnTo>
                    <a:lnTo>
                      <a:pt x="281" y="23"/>
                    </a:lnTo>
                    <a:lnTo>
                      <a:pt x="294" y="19"/>
                    </a:lnTo>
                    <a:lnTo>
                      <a:pt x="290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164"/>
              <p:cNvSpPr>
                <a:spLocks/>
              </p:cNvSpPr>
              <p:nvPr/>
            </p:nvSpPr>
            <p:spPr bwMode="auto">
              <a:xfrm>
                <a:off x="3872761" y="3453265"/>
                <a:ext cx="499090" cy="433713"/>
              </a:xfrm>
              <a:custGeom>
                <a:avLst/>
                <a:gdLst>
                  <a:gd name="T0" fmla="*/ 92 w 313"/>
                  <a:gd name="T1" fmla="*/ 0 h 272"/>
                  <a:gd name="T2" fmla="*/ 157 w 313"/>
                  <a:gd name="T3" fmla="*/ 60 h 272"/>
                  <a:gd name="T4" fmla="*/ 180 w 313"/>
                  <a:gd name="T5" fmla="*/ 70 h 272"/>
                  <a:gd name="T6" fmla="*/ 221 w 313"/>
                  <a:gd name="T7" fmla="*/ 65 h 272"/>
                  <a:gd name="T8" fmla="*/ 313 w 313"/>
                  <a:gd name="T9" fmla="*/ 93 h 272"/>
                  <a:gd name="T10" fmla="*/ 267 w 313"/>
                  <a:gd name="T11" fmla="*/ 222 h 272"/>
                  <a:gd name="T12" fmla="*/ 193 w 313"/>
                  <a:gd name="T13" fmla="*/ 180 h 272"/>
                  <a:gd name="T14" fmla="*/ 184 w 313"/>
                  <a:gd name="T15" fmla="*/ 185 h 272"/>
                  <a:gd name="T16" fmla="*/ 180 w 313"/>
                  <a:gd name="T17" fmla="*/ 199 h 272"/>
                  <a:gd name="T18" fmla="*/ 161 w 313"/>
                  <a:gd name="T19" fmla="*/ 217 h 272"/>
                  <a:gd name="T20" fmla="*/ 157 w 313"/>
                  <a:gd name="T21" fmla="*/ 231 h 272"/>
                  <a:gd name="T22" fmla="*/ 147 w 313"/>
                  <a:gd name="T23" fmla="*/ 235 h 272"/>
                  <a:gd name="T24" fmla="*/ 138 w 313"/>
                  <a:gd name="T25" fmla="*/ 272 h 272"/>
                  <a:gd name="T26" fmla="*/ 0 w 313"/>
                  <a:gd name="T27" fmla="*/ 116 h 272"/>
                  <a:gd name="T28" fmla="*/ 92 w 313"/>
                  <a:gd name="T2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" h="272">
                    <a:moveTo>
                      <a:pt x="92" y="0"/>
                    </a:moveTo>
                    <a:lnTo>
                      <a:pt x="157" y="60"/>
                    </a:lnTo>
                    <a:lnTo>
                      <a:pt x="180" y="70"/>
                    </a:lnTo>
                    <a:lnTo>
                      <a:pt x="221" y="65"/>
                    </a:lnTo>
                    <a:lnTo>
                      <a:pt x="313" y="93"/>
                    </a:lnTo>
                    <a:lnTo>
                      <a:pt x="267" y="222"/>
                    </a:lnTo>
                    <a:lnTo>
                      <a:pt x="193" y="180"/>
                    </a:lnTo>
                    <a:lnTo>
                      <a:pt x="184" y="185"/>
                    </a:lnTo>
                    <a:lnTo>
                      <a:pt x="180" y="199"/>
                    </a:lnTo>
                    <a:lnTo>
                      <a:pt x="161" y="217"/>
                    </a:lnTo>
                    <a:lnTo>
                      <a:pt x="157" y="231"/>
                    </a:lnTo>
                    <a:lnTo>
                      <a:pt x="147" y="235"/>
                    </a:lnTo>
                    <a:lnTo>
                      <a:pt x="138" y="272"/>
                    </a:lnTo>
                    <a:lnTo>
                      <a:pt x="0" y="116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165"/>
              <p:cNvSpPr>
                <a:spLocks/>
              </p:cNvSpPr>
              <p:nvPr/>
            </p:nvSpPr>
            <p:spPr bwMode="auto">
              <a:xfrm>
                <a:off x="2381872" y="3644610"/>
                <a:ext cx="448065" cy="397040"/>
              </a:xfrm>
              <a:custGeom>
                <a:avLst/>
                <a:gdLst>
                  <a:gd name="T0" fmla="*/ 19 w 281"/>
                  <a:gd name="T1" fmla="*/ 69 h 249"/>
                  <a:gd name="T2" fmla="*/ 56 w 281"/>
                  <a:gd name="T3" fmla="*/ 42 h 249"/>
                  <a:gd name="T4" fmla="*/ 175 w 281"/>
                  <a:gd name="T5" fmla="*/ 28 h 249"/>
                  <a:gd name="T6" fmla="*/ 226 w 281"/>
                  <a:gd name="T7" fmla="*/ 19 h 249"/>
                  <a:gd name="T8" fmla="*/ 281 w 281"/>
                  <a:gd name="T9" fmla="*/ 0 h 249"/>
                  <a:gd name="T10" fmla="*/ 226 w 281"/>
                  <a:gd name="T11" fmla="*/ 69 h 249"/>
                  <a:gd name="T12" fmla="*/ 231 w 281"/>
                  <a:gd name="T13" fmla="*/ 74 h 249"/>
                  <a:gd name="T14" fmla="*/ 226 w 281"/>
                  <a:gd name="T15" fmla="*/ 79 h 249"/>
                  <a:gd name="T16" fmla="*/ 231 w 281"/>
                  <a:gd name="T17" fmla="*/ 102 h 249"/>
                  <a:gd name="T18" fmla="*/ 235 w 281"/>
                  <a:gd name="T19" fmla="*/ 115 h 249"/>
                  <a:gd name="T20" fmla="*/ 226 w 281"/>
                  <a:gd name="T21" fmla="*/ 125 h 249"/>
                  <a:gd name="T22" fmla="*/ 226 w 281"/>
                  <a:gd name="T23" fmla="*/ 125 h 249"/>
                  <a:gd name="T24" fmla="*/ 226 w 281"/>
                  <a:gd name="T25" fmla="*/ 134 h 249"/>
                  <a:gd name="T26" fmla="*/ 217 w 281"/>
                  <a:gd name="T27" fmla="*/ 143 h 249"/>
                  <a:gd name="T28" fmla="*/ 221 w 281"/>
                  <a:gd name="T29" fmla="*/ 152 h 249"/>
                  <a:gd name="T30" fmla="*/ 208 w 281"/>
                  <a:gd name="T31" fmla="*/ 180 h 249"/>
                  <a:gd name="T32" fmla="*/ 217 w 281"/>
                  <a:gd name="T33" fmla="*/ 217 h 249"/>
                  <a:gd name="T34" fmla="*/ 217 w 281"/>
                  <a:gd name="T35" fmla="*/ 235 h 249"/>
                  <a:gd name="T36" fmla="*/ 212 w 281"/>
                  <a:gd name="T37" fmla="*/ 235 h 249"/>
                  <a:gd name="T38" fmla="*/ 212 w 281"/>
                  <a:gd name="T39" fmla="*/ 240 h 249"/>
                  <a:gd name="T40" fmla="*/ 203 w 281"/>
                  <a:gd name="T41" fmla="*/ 249 h 249"/>
                  <a:gd name="T42" fmla="*/ 171 w 281"/>
                  <a:gd name="T43" fmla="*/ 235 h 249"/>
                  <a:gd name="T44" fmla="*/ 125 w 281"/>
                  <a:gd name="T45" fmla="*/ 203 h 249"/>
                  <a:gd name="T46" fmla="*/ 102 w 281"/>
                  <a:gd name="T47" fmla="*/ 166 h 249"/>
                  <a:gd name="T48" fmla="*/ 56 w 281"/>
                  <a:gd name="T49" fmla="*/ 134 h 249"/>
                  <a:gd name="T50" fmla="*/ 46 w 281"/>
                  <a:gd name="T51" fmla="*/ 134 h 249"/>
                  <a:gd name="T52" fmla="*/ 14 w 281"/>
                  <a:gd name="T53" fmla="*/ 134 h 249"/>
                  <a:gd name="T54" fmla="*/ 0 w 281"/>
                  <a:gd name="T55" fmla="*/ 129 h 249"/>
                  <a:gd name="T56" fmla="*/ 19 w 281"/>
                  <a:gd name="T57" fmla="*/ 6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1" h="249">
                    <a:moveTo>
                      <a:pt x="19" y="69"/>
                    </a:moveTo>
                    <a:lnTo>
                      <a:pt x="56" y="42"/>
                    </a:lnTo>
                    <a:lnTo>
                      <a:pt x="175" y="28"/>
                    </a:lnTo>
                    <a:lnTo>
                      <a:pt x="226" y="19"/>
                    </a:lnTo>
                    <a:lnTo>
                      <a:pt x="281" y="0"/>
                    </a:lnTo>
                    <a:lnTo>
                      <a:pt x="226" y="69"/>
                    </a:lnTo>
                    <a:lnTo>
                      <a:pt x="231" y="74"/>
                    </a:lnTo>
                    <a:lnTo>
                      <a:pt x="226" y="79"/>
                    </a:lnTo>
                    <a:lnTo>
                      <a:pt x="231" y="102"/>
                    </a:lnTo>
                    <a:lnTo>
                      <a:pt x="235" y="115"/>
                    </a:lnTo>
                    <a:lnTo>
                      <a:pt x="226" y="125"/>
                    </a:lnTo>
                    <a:lnTo>
                      <a:pt x="226" y="125"/>
                    </a:lnTo>
                    <a:lnTo>
                      <a:pt x="226" y="134"/>
                    </a:lnTo>
                    <a:lnTo>
                      <a:pt x="217" y="143"/>
                    </a:lnTo>
                    <a:lnTo>
                      <a:pt x="221" y="152"/>
                    </a:lnTo>
                    <a:lnTo>
                      <a:pt x="208" y="180"/>
                    </a:lnTo>
                    <a:lnTo>
                      <a:pt x="217" y="217"/>
                    </a:lnTo>
                    <a:lnTo>
                      <a:pt x="217" y="235"/>
                    </a:lnTo>
                    <a:lnTo>
                      <a:pt x="212" y="235"/>
                    </a:lnTo>
                    <a:lnTo>
                      <a:pt x="212" y="240"/>
                    </a:lnTo>
                    <a:lnTo>
                      <a:pt x="203" y="249"/>
                    </a:lnTo>
                    <a:lnTo>
                      <a:pt x="171" y="235"/>
                    </a:lnTo>
                    <a:lnTo>
                      <a:pt x="125" y="203"/>
                    </a:lnTo>
                    <a:lnTo>
                      <a:pt x="102" y="166"/>
                    </a:lnTo>
                    <a:lnTo>
                      <a:pt x="56" y="134"/>
                    </a:lnTo>
                    <a:lnTo>
                      <a:pt x="46" y="134"/>
                    </a:lnTo>
                    <a:lnTo>
                      <a:pt x="14" y="134"/>
                    </a:lnTo>
                    <a:lnTo>
                      <a:pt x="0" y="129"/>
                    </a:lnTo>
                    <a:lnTo>
                      <a:pt x="19" y="6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166"/>
              <p:cNvSpPr>
                <a:spLocks/>
              </p:cNvSpPr>
              <p:nvPr/>
            </p:nvSpPr>
            <p:spPr bwMode="auto">
              <a:xfrm>
                <a:off x="3418319" y="2689484"/>
                <a:ext cx="814808" cy="602734"/>
              </a:xfrm>
              <a:custGeom>
                <a:avLst/>
                <a:gdLst>
                  <a:gd name="T0" fmla="*/ 239 w 511"/>
                  <a:gd name="T1" fmla="*/ 0 h 378"/>
                  <a:gd name="T2" fmla="*/ 409 w 511"/>
                  <a:gd name="T3" fmla="*/ 23 h 378"/>
                  <a:gd name="T4" fmla="*/ 465 w 511"/>
                  <a:gd name="T5" fmla="*/ 138 h 378"/>
                  <a:gd name="T6" fmla="*/ 511 w 511"/>
                  <a:gd name="T7" fmla="*/ 244 h 378"/>
                  <a:gd name="T8" fmla="*/ 501 w 511"/>
                  <a:gd name="T9" fmla="*/ 244 h 378"/>
                  <a:gd name="T10" fmla="*/ 497 w 511"/>
                  <a:gd name="T11" fmla="*/ 254 h 378"/>
                  <a:gd name="T12" fmla="*/ 474 w 511"/>
                  <a:gd name="T13" fmla="*/ 267 h 378"/>
                  <a:gd name="T14" fmla="*/ 419 w 511"/>
                  <a:gd name="T15" fmla="*/ 327 h 378"/>
                  <a:gd name="T16" fmla="*/ 409 w 511"/>
                  <a:gd name="T17" fmla="*/ 323 h 378"/>
                  <a:gd name="T18" fmla="*/ 400 w 511"/>
                  <a:gd name="T19" fmla="*/ 341 h 378"/>
                  <a:gd name="T20" fmla="*/ 391 w 511"/>
                  <a:gd name="T21" fmla="*/ 332 h 378"/>
                  <a:gd name="T22" fmla="*/ 377 w 511"/>
                  <a:gd name="T23" fmla="*/ 332 h 378"/>
                  <a:gd name="T24" fmla="*/ 363 w 511"/>
                  <a:gd name="T25" fmla="*/ 341 h 378"/>
                  <a:gd name="T26" fmla="*/ 340 w 511"/>
                  <a:gd name="T27" fmla="*/ 332 h 378"/>
                  <a:gd name="T28" fmla="*/ 308 w 511"/>
                  <a:gd name="T29" fmla="*/ 318 h 378"/>
                  <a:gd name="T30" fmla="*/ 294 w 511"/>
                  <a:gd name="T31" fmla="*/ 332 h 378"/>
                  <a:gd name="T32" fmla="*/ 271 w 511"/>
                  <a:gd name="T33" fmla="*/ 323 h 378"/>
                  <a:gd name="T34" fmla="*/ 262 w 511"/>
                  <a:gd name="T35" fmla="*/ 332 h 378"/>
                  <a:gd name="T36" fmla="*/ 253 w 511"/>
                  <a:gd name="T37" fmla="*/ 327 h 378"/>
                  <a:gd name="T38" fmla="*/ 234 w 511"/>
                  <a:gd name="T39" fmla="*/ 323 h 378"/>
                  <a:gd name="T40" fmla="*/ 211 w 511"/>
                  <a:gd name="T41" fmla="*/ 323 h 378"/>
                  <a:gd name="T42" fmla="*/ 184 w 511"/>
                  <a:gd name="T43" fmla="*/ 332 h 378"/>
                  <a:gd name="T44" fmla="*/ 170 w 511"/>
                  <a:gd name="T45" fmla="*/ 332 h 378"/>
                  <a:gd name="T46" fmla="*/ 138 w 511"/>
                  <a:gd name="T47" fmla="*/ 337 h 378"/>
                  <a:gd name="T48" fmla="*/ 119 w 511"/>
                  <a:gd name="T49" fmla="*/ 346 h 378"/>
                  <a:gd name="T50" fmla="*/ 101 w 511"/>
                  <a:gd name="T51" fmla="*/ 346 h 378"/>
                  <a:gd name="T52" fmla="*/ 59 w 511"/>
                  <a:gd name="T53" fmla="*/ 364 h 378"/>
                  <a:gd name="T54" fmla="*/ 41 w 511"/>
                  <a:gd name="T55" fmla="*/ 369 h 378"/>
                  <a:gd name="T56" fmla="*/ 32 w 511"/>
                  <a:gd name="T57" fmla="*/ 364 h 378"/>
                  <a:gd name="T58" fmla="*/ 0 w 511"/>
                  <a:gd name="T59" fmla="*/ 378 h 378"/>
                  <a:gd name="T60" fmla="*/ 27 w 511"/>
                  <a:gd name="T61" fmla="*/ 198 h 378"/>
                  <a:gd name="T62" fmla="*/ 32 w 511"/>
                  <a:gd name="T63" fmla="*/ 152 h 378"/>
                  <a:gd name="T64" fmla="*/ 115 w 511"/>
                  <a:gd name="T65" fmla="*/ 0 h 378"/>
                  <a:gd name="T66" fmla="*/ 239 w 511"/>
                  <a:gd name="T67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378">
                    <a:moveTo>
                      <a:pt x="239" y="0"/>
                    </a:moveTo>
                    <a:lnTo>
                      <a:pt x="409" y="23"/>
                    </a:lnTo>
                    <a:lnTo>
                      <a:pt x="465" y="138"/>
                    </a:lnTo>
                    <a:lnTo>
                      <a:pt x="511" y="244"/>
                    </a:lnTo>
                    <a:lnTo>
                      <a:pt x="501" y="244"/>
                    </a:lnTo>
                    <a:lnTo>
                      <a:pt x="497" y="254"/>
                    </a:lnTo>
                    <a:lnTo>
                      <a:pt x="474" y="267"/>
                    </a:lnTo>
                    <a:lnTo>
                      <a:pt x="419" y="327"/>
                    </a:lnTo>
                    <a:lnTo>
                      <a:pt x="409" y="323"/>
                    </a:lnTo>
                    <a:lnTo>
                      <a:pt x="400" y="341"/>
                    </a:lnTo>
                    <a:lnTo>
                      <a:pt x="391" y="332"/>
                    </a:lnTo>
                    <a:lnTo>
                      <a:pt x="377" y="332"/>
                    </a:lnTo>
                    <a:lnTo>
                      <a:pt x="363" y="341"/>
                    </a:lnTo>
                    <a:lnTo>
                      <a:pt x="340" y="332"/>
                    </a:lnTo>
                    <a:lnTo>
                      <a:pt x="308" y="318"/>
                    </a:lnTo>
                    <a:lnTo>
                      <a:pt x="294" y="332"/>
                    </a:lnTo>
                    <a:lnTo>
                      <a:pt x="271" y="323"/>
                    </a:lnTo>
                    <a:lnTo>
                      <a:pt x="262" y="332"/>
                    </a:lnTo>
                    <a:lnTo>
                      <a:pt x="253" y="327"/>
                    </a:lnTo>
                    <a:lnTo>
                      <a:pt x="234" y="323"/>
                    </a:lnTo>
                    <a:lnTo>
                      <a:pt x="211" y="323"/>
                    </a:lnTo>
                    <a:lnTo>
                      <a:pt x="184" y="332"/>
                    </a:lnTo>
                    <a:lnTo>
                      <a:pt x="170" y="332"/>
                    </a:lnTo>
                    <a:lnTo>
                      <a:pt x="138" y="337"/>
                    </a:lnTo>
                    <a:lnTo>
                      <a:pt x="119" y="346"/>
                    </a:lnTo>
                    <a:lnTo>
                      <a:pt x="101" y="346"/>
                    </a:lnTo>
                    <a:lnTo>
                      <a:pt x="59" y="364"/>
                    </a:lnTo>
                    <a:lnTo>
                      <a:pt x="41" y="369"/>
                    </a:lnTo>
                    <a:lnTo>
                      <a:pt x="32" y="364"/>
                    </a:lnTo>
                    <a:lnTo>
                      <a:pt x="0" y="378"/>
                    </a:lnTo>
                    <a:lnTo>
                      <a:pt x="27" y="198"/>
                    </a:lnTo>
                    <a:lnTo>
                      <a:pt x="32" y="152"/>
                    </a:lnTo>
                    <a:lnTo>
                      <a:pt x="115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Freeform 167"/>
              <p:cNvSpPr>
                <a:spLocks/>
              </p:cNvSpPr>
              <p:nvPr/>
            </p:nvSpPr>
            <p:spPr bwMode="auto">
              <a:xfrm>
                <a:off x="7962743" y="4343016"/>
                <a:ext cx="220046" cy="405012"/>
              </a:xfrm>
              <a:custGeom>
                <a:avLst/>
                <a:gdLst>
                  <a:gd name="T0" fmla="*/ 69 w 138"/>
                  <a:gd name="T1" fmla="*/ 32 h 254"/>
                  <a:gd name="T2" fmla="*/ 82 w 138"/>
                  <a:gd name="T3" fmla="*/ 0 h 254"/>
                  <a:gd name="T4" fmla="*/ 73 w 138"/>
                  <a:gd name="T5" fmla="*/ 65 h 254"/>
                  <a:gd name="T6" fmla="*/ 59 w 138"/>
                  <a:gd name="T7" fmla="*/ 88 h 254"/>
                  <a:gd name="T8" fmla="*/ 59 w 138"/>
                  <a:gd name="T9" fmla="*/ 101 h 254"/>
                  <a:gd name="T10" fmla="*/ 64 w 138"/>
                  <a:gd name="T11" fmla="*/ 106 h 254"/>
                  <a:gd name="T12" fmla="*/ 82 w 138"/>
                  <a:gd name="T13" fmla="*/ 120 h 254"/>
                  <a:gd name="T14" fmla="*/ 92 w 138"/>
                  <a:gd name="T15" fmla="*/ 125 h 254"/>
                  <a:gd name="T16" fmla="*/ 87 w 138"/>
                  <a:gd name="T17" fmla="*/ 152 h 254"/>
                  <a:gd name="T18" fmla="*/ 87 w 138"/>
                  <a:gd name="T19" fmla="*/ 184 h 254"/>
                  <a:gd name="T20" fmla="*/ 92 w 138"/>
                  <a:gd name="T21" fmla="*/ 189 h 254"/>
                  <a:gd name="T22" fmla="*/ 92 w 138"/>
                  <a:gd name="T23" fmla="*/ 207 h 254"/>
                  <a:gd name="T24" fmla="*/ 96 w 138"/>
                  <a:gd name="T25" fmla="*/ 217 h 254"/>
                  <a:gd name="T26" fmla="*/ 138 w 138"/>
                  <a:gd name="T27" fmla="*/ 244 h 254"/>
                  <a:gd name="T28" fmla="*/ 119 w 138"/>
                  <a:gd name="T29" fmla="*/ 235 h 254"/>
                  <a:gd name="T30" fmla="*/ 101 w 138"/>
                  <a:gd name="T31" fmla="*/ 235 h 254"/>
                  <a:gd name="T32" fmla="*/ 92 w 138"/>
                  <a:gd name="T33" fmla="*/ 249 h 254"/>
                  <a:gd name="T34" fmla="*/ 78 w 138"/>
                  <a:gd name="T35" fmla="*/ 254 h 254"/>
                  <a:gd name="T36" fmla="*/ 50 w 138"/>
                  <a:gd name="T37" fmla="*/ 249 h 254"/>
                  <a:gd name="T38" fmla="*/ 32 w 138"/>
                  <a:gd name="T39" fmla="*/ 226 h 254"/>
                  <a:gd name="T40" fmla="*/ 0 w 138"/>
                  <a:gd name="T41" fmla="*/ 217 h 254"/>
                  <a:gd name="T42" fmla="*/ 13 w 138"/>
                  <a:gd name="T43" fmla="*/ 161 h 254"/>
                  <a:gd name="T44" fmla="*/ 27 w 138"/>
                  <a:gd name="T45" fmla="*/ 134 h 254"/>
                  <a:gd name="T46" fmla="*/ 69 w 138"/>
                  <a:gd name="T47" fmla="*/ 32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254">
                    <a:moveTo>
                      <a:pt x="69" y="32"/>
                    </a:moveTo>
                    <a:lnTo>
                      <a:pt x="82" y="0"/>
                    </a:lnTo>
                    <a:lnTo>
                      <a:pt x="73" y="65"/>
                    </a:lnTo>
                    <a:lnTo>
                      <a:pt x="59" y="88"/>
                    </a:lnTo>
                    <a:lnTo>
                      <a:pt x="59" y="101"/>
                    </a:lnTo>
                    <a:lnTo>
                      <a:pt x="64" y="106"/>
                    </a:lnTo>
                    <a:lnTo>
                      <a:pt x="82" y="120"/>
                    </a:lnTo>
                    <a:lnTo>
                      <a:pt x="92" y="125"/>
                    </a:lnTo>
                    <a:lnTo>
                      <a:pt x="87" y="152"/>
                    </a:lnTo>
                    <a:lnTo>
                      <a:pt x="87" y="184"/>
                    </a:lnTo>
                    <a:lnTo>
                      <a:pt x="92" y="189"/>
                    </a:lnTo>
                    <a:lnTo>
                      <a:pt x="92" y="207"/>
                    </a:lnTo>
                    <a:lnTo>
                      <a:pt x="96" y="217"/>
                    </a:lnTo>
                    <a:lnTo>
                      <a:pt x="138" y="244"/>
                    </a:lnTo>
                    <a:lnTo>
                      <a:pt x="119" y="235"/>
                    </a:lnTo>
                    <a:lnTo>
                      <a:pt x="101" y="235"/>
                    </a:lnTo>
                    <a:lnTo>
                      <a:pt x="92" y="249"/>
                    </a:lnTo>
                    <a:lnTo>
                      <a:pt x="78" y="254"/>
                    </a:lnTo>
                    <a:lnTo>
                      <a:pt x="50" y="249"/>
                    </a:lnTo>
                    <a:lnTo>
                      <a:pt x="32" y="226"/>
                    </a:lnTo>
                    <a:lnTo>
                      <a:pt x="0" y="217"/>
                    </a:lnTo>
                    <a:lnTo>
                      <a:pt x="13" y="161"/>
                    </a:lnTo>
                    <a:lnTo>
                      <a:pt x="27" y="134"/>
                    </a:lnTo>
                    <a:lnTo>
                      <a:pt x="69" y="32"/>
                    </a:lnTo>
                    <a:close/>
                  </a:path>
                </a:pathLst>
              </a:custGeom>
              <a:noFill/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Freeform 168"/>
              <p:cNvSpPr>
                <a:spLocks/>
              </p:cNvSpPr>
              <p:nvPr/>
            </p:nvSpPr>
            <p:spPr bwMode="auto">
              <a:xfrm>
                <a:off x="957952" y="4475363"/>
                <a:ext cx="271071" cy="154670"/>
              </a:xfrm>
              <a:custGeom>
                <a:avLst/>
                <a:gdLst>
                  <a:gd name="T0" fmla="*/ 14 w 170"/>
                  <a:gd name="T1" fmla="*/ 9 h 97"/>
                  <a:gd name="T2" fmla="*/ 51 w 170"/>
                  <a:gd name="T3" fmla="*/ 0 h 97"/>
                  <a:gd name="T4" fmla="*/ 120 w 170"/>
                  <a:gd name="T5" fmla="*/ 14 h 97"/>
                  <a:gd name="T6" fmla="*/ 138 w 170"/>
                  <a:gd name="T7" fmla="*/ 23 h 97"/>
                  <a:gd name="T8" fmla="*/ 170 w 170"/>
                  <a:gd name="T9" fmla="*/ 55 h 97"/>
                  <a:gd name="T10" fmla="*/ 170 w 170"/>
                  <a:gd name="T11" fmla="*/ 60 h 97"/>
                  <a:gd name="T12" fmla="*/ 170 w 170"/>
                  <a:gd name="T13" fmla="*/ 60 h 97"/>
                  <a:gd name="T14" fmla="*/ 143 w 170"/>
                  <a:gd name="T15" fmla="*/ 65 h 97"/>
                  <a:gd name="T16" fmla="*/ 120 w 170"/>
                  <a:gd name="T17" fmla="*/ 83 h 97"/>
                  <a:gd name="T18" fmla="*/ 101 w 170"/>
                  <a:gd name="T19" fmla="*/ 97 h 97"/>
                  <a:gd name="T20" fmla="*/ 88 w 170"/>
                  <a:gd name="T21" fmla="*/ 83 h 97"/>
                  <a:gd name="T22" fmla="*/ 65 w 170"/>
                  <a:gd name="T23" fmla="*/ 78 h 97"/>
                  <a:gd name="T24" fmla="*/ 46 w 170"/>
                  <a:gd name="T25" fmla="*/ 83 h 97"/>
                  <a:gd name="T26" fmla="*/ 42 w 170"/>
                  <a:gd name="T27" fmla="*/ 88 h 97"/>
                  <a:gd name="T28" fmla="*/ 46 w 170"/>
                  <a:gd name="T29" fmla="*/ 92 h 97"/>
                  <a:gd name="T30" fmla="*/ 23 w 170"/>
                  <a:gd name="T31" fmla="*/ 97 h 97"/>
                  <a:gd name="T32" fmla="*/ 23 w 170"/>
                  <a:gd name="T33" fmla="*/ 97 h 97"/>
                  <a:gd name="T34" fmla="*/ 23 w 170"/>
                  <a:gd name="T35" fmla="*/ 92 h 97"/>
                  <a:gd name="T36" fmla="*/ 5 w 170"/>
                  <a:gd name="T37" fmla="*/ 83 h 97"/>
                  <a:gd name="T38" fmla="*/ 0 w 170"/>
                  <a:gd name="T39" fmla="*/ 60 h 97"/>
                  <a:gd name="T40" fmla="*/ 0 w 170"/>
                  <a:gd name="T41" fmla="*/ 42 h 97"/>
                  <a:gd name="T42" fmla="*/ 19 w 170"/>
                  <a:gd name="T43" fmla="*/ 23 h 97"/>
                  <a:gd name="T44" fmla="*/ 14 w 170"/>
                  <a:gd name="T45" fmla="*/ 18 h 97"/>
                  <a:gd name="T46" fmla="*/ 14 w 170"/>
                  <a:gd name="T47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97">
                    <a:moveTo>
                      <a:pt x="14" y="9"/>
                    </a:moveTo>
                    <a:lnTo>
                      <a:pt x="51" y="0"/>
                    </a:lnTo>
                    <a:lnTo>
                      <a:pt x="120" y="14"/>
                    </a:lnTo>
                    <a:lnTo>
                      <a:pt x="138" y="23"/>
                    </a:lnTo>
                    <a:lnTo>
                      <a:pt x="170" y="55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43" y="65"/>
                    </a:lnTo>
                    <a:lnTo>
                      <a:pt x="120" y="83"/>
                    </a:lnTo>
                    <a:lnTo>
                      <a:pt x="101" y="97"/>
                    </a:lnTo>
                    <a:lnTo>
                      <a:pt x="88" y="83"/>
                    </a:lnTo>
                    <a:lnTo>
                      <a:pt x="65" y="78"/>
                    </a:lnTo>
                    <a:lnTo>
                      <a:pt x="46" y="83"/>
                    </a:lnTo>
                    <a:lnTo>
                      <a:pt x="42" y="88"/>
                    </a:lnTo>
                    <a:lnTo>
                      <a:pt x="46" y="92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2"/>
                    </a:lnTo>
                    <a:lnTo>
                      <a:pt x="5" y="83"/>
                    </a:lnTo>
                    <a:lnTo>
                      <a:pt x="0" y="60"/>
                    </a:lnTo>
                    <a:lnTo>
                      <a:pt x="0" y="42"/>
                    </a:lnTo>
                    <a:lnTo>
                      <a:pt x="19" y="23"/>
                    </a:lnTo>
                    <a:lnTo>
                      <a:pt x="14" y="18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Freeform 169"/>
              <p:cNvSpPr>
                <a:spLocks/>
              </p:cNvSpPr>
              <p:nvPr/>
            </p:nvSpPr>
            <p:spPr bwMode="auto">
              <a:xfrm>
                <a:off x="7661375" y="3813630"/>
                <a:ext cx="395445" cy="228019"/>
              </a:xfrm>
              <a:custGeom>
                <a:avLst/>
                <a:gdLst>
                  <a:gd name="T0" fmla="*/ 239 w 248"/>
                  <a:gd name="T1" fmla="*/ 0 h 143"/>
                  <a:gd name="T2" fmla="*/ 239 w 248"/>
                  <a:gd name="T3" fmla="*/ 0 h 143"/>
                  <a:gd name="T4" fmla="*/ 244 w 248"/>
                  <a:gd name="T5" fmla="*/ 23 h 143"/>
                  <a:gd name="T6" fmla="*/ 239 w 248"/>
                  <a:gd name="T7" fmla="*/ 37 h 143"/>
                  <a:gd name="T8" fmla="*/ 225 w 248"/>
                  <a:gd name="T9" fmla="*/ 42 h 143"/>
                  <a:gd name="T10" fmla="*/ 225 w 248"/>
                  <a:gd name="T11" fmla="*/ 46 h 143"/>
                  <a:gd name="T12" fmla="*/ 244 w 248"/>
                  <a:gd name="T13" fmla="*/ 69 h 143"/>
                  <a:gd name="T14" fmla="*/ 239 w 248"/>
                  <a:gd name="T15" fmla="*/ 74 h 143"/>
                  <a:gd name="T16" fmla="*/ 244 w 248"/>
                  <a:gd name="T17" fmla="*/ 92 h 143"/>
                  <a:gd name="T18" fmla="*/ 248 w 248"/>
                  <a:gd name="T19" fmla="*/ 97 h 143"/>
                  <a:gd name="T20" fmla="*/ 248 w 248"/>
                  <a:gd name="T21" fmla="*/ 102 h 143"/>
                  <a:gd name="T22" fmla="*/ 230 w 248"/>
                  <a:gd name="T23" fmla="*/ 102 h 143"/>
                  <a:gd name="T24" fmla="*/ 221 w 248"/>
                  <a:gd name="T25" fmla="*/ 102 h 143"/>
                  <a:gd name="T26" fmla="*/ 212 w 248"/>
                  <a:gd name="T27" fmla="*/ 88 h 143"/>
                  <a:gd name="T28" fmla="*/ 184 w 248"/>
                  <a:gd name="T29" fmla="*/ 92 h 143"/>
                  <a:gd name="T30" fmla="*/ 166 w 248"/>
                  <a:gd name="T31" fmla="*/ 83 h 143"/>
                  <a:gd name="T32" fmla="*/ 161 w 248"/>
                  <a:gd name="T33" fmla="*/ 83 h 143"/>
                  <a:gd name="T34" fmla="*/ 156 w 248"/>
                  <a:gd name="T35" fmla="*/ 88 h 143"/>
                  <a:gd name="T36" fmla="*/ 152 w 248"/>
                  <a:gd name="T37" fmla="*/ 88 h 143"/>
                  <a:gd name="T38" fmla="*/ 138 w 248"/>
                  <a:gd name="T39" fmla="*/ 83 h 143"/>
                  <a:gd name="T40" fmla="*/ 129 w 248"/>
                  <a:gd name="T41" fmla="*/ 97 h 143"/>
                  <a:gd name="T42" fmla="*/ 97 w 248"/>
                  <a:gd name="T43" fmla="*/ 120 h 143"/>
                  <a:gd name="T44" fmla="*/ 73 w 248"/>
                  <a:gd name="T45" fmla="*/ 120 h 143"/>
                  <a:gd name="T46" fmla="*/ 64 w 248"/>
                  <a:gd name="T47" fmla="*/ 134 h 143"/>
                  <a:gd name="T48" fmla="*/ 27 w 248"/>
                  <a:gd name="T49" fmla="*/ 143 h 143"/>
                  <a:gd name="T50" fmla="*/ 18 w 248"/>
                  <a:gd name="T51" fmla="*/ 143 h 143"/>
                  <a:gd name="T52" fmla="*/ 14 w 248"/>
                  <a:gd name="T53" fmla="*/ 139 h 143"/>
                  <a:gd name="T54" fmla="*/ 14 w 248"/>
                  <a:gd name="T55" fmla="*/ 120 h 143"/>
                  <a:gd name="T56" fmla="*/ 0 w 248"/>
                  <a:gd name="T57" fmla="*/ 97 h 143"/>
                  <a:gd name="T58" fmla="*/ 9 w 248"/>
                  <a:gd name="T59" fmla="*/ 92 h 143"/>
                  <a:gd name="T60" fmla="*/ 239 w 248"/>
                  <a:gd name="T6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8" h="143">
                    <a:moveTo>
                      <a:pt x="239" y="0"/>
                    </a:moveTo>
                    <a:lnTo>
                      <a:pt x="239" y="0"/>
                    </a:lnTo>
                    <a:lnTo>
                      <a:pt x="244" y="23"/>
                    </a:lnTo>
                    <a:lnTo>
                      <a:pt x="239" y="37"/>
                    </a:lnTo>
                    <a:lnTo>
                      <a:pt x="225" y="42"/>
                    </a:lnTo>
                    <a:lnTo>
                      <a:pt x="225" y="46"/>
                    </a:lnTo>
                    <a:lnTo>
                      <a:pt x="244" y="69"/>
                    </a:lnTo>
                    <a:lnTo>
                      <a:pt x="239" y="74"/>
                    </a:lnTo>
                    <a:lnTo>
                      <a:pt x="244" y="92"/>
                    </a:lnTo>
                    <a:lnTo>
                      <a:pt x="248" y="97"/>
                    </a:lnTo>
                    <a:lnTo>
                      <a:pt x="248" y="102"/>
                    </a:lnTo>
                    <a:lnTo>
                      <a:pt x="230" y="102"/>
                    </a:lnTo>
                    <a:lnTo>
                      <a:pt x="221" y="102"/>
                    </a:lnTo>
                    <a:lnTo>
                      <a:pt x="212" y="88"/>
                    </a:lnTo>
                    <a:lnTo>
                      <a:pt x="184" y="92"/>
                    </a:lnTo>
                    <a:lnTo>
                      <a:pt x="166" y="83"/>
                    </a:lnTo>
                    <a:lnTo>
                      <a:pt x="161" y="83"/>
                    </a:lnTo>
                    <a:lnTo>
                      <a:pt x="156" y="88"/>
                    </a:lnTo>
                    <a:lnTo>
                      <a:pt x="152" y="88"/>
                    </a:lnTo>
                    <a:lnTo>
                      <a:pt x="138" y="83"/>
                    </a:lnTo>
                    <a:lnTo>
                      <a:pt x="129" y="97"/>
                    </a:lnTo>
                    <a:lnTo>
                      <a:pt x="97" y="120"/>
                    </a:lnTo>
                    <a:lnTo>
                      <a:pt x="73" y="120"/>
                    </a:lnTo>
                    <a:lnTo>
                      <a:pt x="64" y="134"/>
                    </a:lnTo>
                    <a:lnTo>
                      <a:pt x="27" y="143"/>
                    </a:lnTo>
                    <a:lnTo>
                      <a:pt x="18" y="143"/>
                    </a:lnTo>
                    <a:lnTo>
                      <a:pt x="14" y="139"/>
                    </a:lnTo>
                    <a:lnTo>
                      <a:pt x="14" y="120"/>
                    </a:lnTo>
                    <a:lnTo>
                      <a:pt x="0" y="97"/>
                    </a:lnTo>
                    <a:lnTo>
                      <a:pt x="9" y="9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170"/>
              <p:cNvSpPr>
                <a:spLocks/>
              </p:cNvSpPr>
              <p:nvPr/>
            </p:nvSpPr>
            <p:spPr bwMode="auto">
              <a:xfrm>
                <a:off x="2257498" y="3748255"/>
                <a:ext cx="154670" cy="161048"/>
              </a:xfrm>
              <a:custGeom>
                <a:avLst/>
                <a:gdLst>
                  <a:gd name="T0" fmla="*/ 14 w 97"/>
                  <a:gd name="T1" fmla="*/ 14 h 101"/>
                  <a:gd name="T2" fmla="*/ 14 w 97"/>
                  <a:gd name="T3" fmla="*/ 9 h 101"/>
                  <a:gd name="T4" fmla="*/ 23 w 97"/>
                  <a:gd name="T5" fmla="*/ 4 h 101"/>
                  <a:gd name="T6" fmla="*/ 28 w 97"/>
                  <a:gd name="T7" fmla="*/ 0 h 101"/>
                  <a:gd name="T8" fmla="*/ 97 w 97"/>
                  <a:gd name="T9" fmla="*/ 4 h 101"/>
                  <a:gd name="T10" fmla="*/ 78 w 97"/>
                  <a:gd name="T11" fmla="*/ 64 h 101"/>
                  <a:gd name="T12" fmla="*/ 78 w 97"/>
                  <a:gd name="T13" fmla="*/ 83 h 101"/>
                  <a:gd name="T14" fmla="*/ 69 w 97"/>
                  <a:gd name="T15" fmla="*/ 74 h 101"/>
                  <a:gd name="T16" fmla="*/ 65 w 97"/>
                  <a:gd name="T17" fmla="*/ 87 h 101"/>
                  <a:gd name="T18" fmla="*/ 51 w 97"/>
                  <a:gd name="T19" fmla="*/ 101 h 101"/>
                  <a:gd name="T20" fmla="*/ 37 w 97"/>
                  <a:gd name="T21" fmla="*/ 74 h 101"/>
                  <a:gd name="T22" fmla="*/ 23 w 97"/>
                  <a:gd name="T23" fmla="*/ 83 h 101"/>
                  <a:gd name="T24" fmla="*/ 0 w 97"/>
                  <a:gd name="T25" fmla="*/ 83 h 101"/>
                  <a:gd name="T26" fmla="*/ 5 w 97"/>
                  <a:gd name="T27" fmla="*/ 69 h 101"/>
                  <a:gd name="T28" fmla="*/ 18 w 97"/>
                  <a:gd name="T29" fmla="*/ 50 h 101"/>
                  <a:gd name="T30" fmla="*/ 18 w 97"/>
                  <a:gd name="T31" fmla="*/ 41 h 101"/>
                  <a:gd name="T32" fmla="*/ 28 w 97"/>
                  <a:gd name="T33" fmla="*/ 32 h 101"/>
                  <a:gd name="T34" fmla="*/ 14 w 97"/>
                  <a:gd name="T35" fmla="*/ 1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01">
                    <a:moveTo>
                      <a:pt x="14" y="14"/>
                    </a:moveTo>
                    <a:lnTo>
                      <a:pt x="14" y="9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97" y="4"/>
                    </a:lnTo>
                    <a:lnTo>
                      <a:pt x="78" y="64"/>
                    </a:lnTo>
                    <a:lnTo>
                      <a:pt x="78" y="83"/>
                    </a:lnTo>
                    <a:lnTo>
                      <a:pt x="69" y="74"/>
                    </a:lnTo>
                    <a:lnTo>
                      <a:pt x="65" y="87"/>
                    </a:lnTo>
                    <a:lnTo>
                      <a:pt x="51" y="101"/>
                    </a:lnTo>
                    <a:lnTo>
                      <a:pt x="37" y="74"/>
                    </a:lnTo>
                    <a:lnTo>
                      <a:pt x="23" y="83"/>
                    </a:lnTo>
                    <a:lnTo>
                      <a:pt x="0" y="83"/>
                    </a:lnTo>
                    <a:lnTo>
                      <a:pt x="5" y="69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28" y="32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171"/>
              <p:cNvSpPr>
                <a:spLocks/>
              </p:cNvSpPr>
              <p:nvPr/>
            </p:nvSpPr>
            <p:spPr bwMode="auto">
              <a:xfrm>
                <a:off x="8600557" y="4430716"/>
                <a:ext cx="169021" cy="162643"/>
              </a:xfrm>
              <a:custGeom>
                <a:avLst/>
                <a:gdLst>
                  <a:gd name="T0" fmla="*/ 5 w 106"/>
                  <a:gd name="T1" fmla="*/ 23 h 102"/>
                  <a:gd name="T2" fmla="*/ 23 w 106"/>
                  <a:gd name="T3" fmla="*/ 5 h 102"/>
                  <a:gd name="T4" fmla="*/ 60 w 106"/>
                  <a:gd name="T5" fmla="*/ 0 h 102"/>
                  <a:gd name="T6" fmla="*/ 83 w 106"/>
                  <a:gd name="T7" fmla="*/ 19 h 102"/>
                  <a:gd name="T8" fmla="*/ 106 w 106"/>
                  <a:gd name="T9" fmla="*/ 23 h 102"/>
                  <a:gd name="T10" fmla="*/ 101 w 106"/>
                  <a:gd name="T11" fmla="*/ 28 h 102"/>
                  <a:gd name="T12" fmla="*/ 101 w 106"/>
                  <a:gd name="T13" fmla="*/ 42 h 102"/>
                  <a:gd name="T14" fmla="*/ 78 w 106"/>
                  <a:gd name="T15" fmla="*/ 42 h 102"/>
                  <a:gd name="T16" fmla="*/ 83 w 106"/>
                  <a:gd name="T17" fmla="*/ 70 h 102"/>
                  <a:gd name="T18" fmla="*/ 69 w 106"/>
                  <a:gd name="T19" fmla="*/ 70 h 102"/>
                  <a:gd name="T20" fmla="*/ 88 w 106"/>
                  <a:gd name="T21" fmla="*/ 83 h 102"/>
                  <a:gd name="T22" fmla="*/ 51 w 106"/>
                  <a:gd name="T23" fmla="*/ 102 h 102"/>
                  <a:gd name="T24" fmla="*/ 5 w 106"/>
                  <a:gd name="T25" fmla="*/ 93 h 102"/>
                  <a:gd name="T26" fmla="*/ 0 w 106"/>
                  <a:gd name="T27" fmla="*/ 56 h 102"/>
                  <a:gd name="T28" fmla="*/ 5 w 106"/>
                  <a:gd name="T29" fmla="*/ 2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" h="102">
                    <a:moveTo>
                      <a:pt x="5" y="23"/>
                    </a:moveTo>
                    <a:lnTo>
                      <a:pt x="23" y="5"/>
                    </a:lnTo>
                    <a:lnTo>
                      <a:pt x="60" y="0"/>
                    </a:lnTo>
                    <a:lnTo>
                      <a:pt x="83" y="19"/>
                    </a:lnTo>
                    <a:lnTo>
                      <a:pt x="106" y="23"/>
                    </a:lnTo>
                    <a:lnTo>
                      <a:pt x="101" y="28"/>
                    </a:lnTo>
                    <a:lnTo>
                      <a:pt x="101" y="42"/>
                    </a:lnTo>
                    <a:lnTo>
                      <a:pt x="78" y="42"/>
                    </a:lnTo>
                    <a:lnTo>
                      <a:pt x="83" y="70"/>
                    </a:lnTo>
                    <a:lnTo>
                      <a:pt x="69" y="70"/>
                    </a:lnTo>
                    <a:lnTo>
                      <a:pt x="88" y="83"/>
                    </a:lnTo>
                    <a:lnTo>
                      <a:pt x="51" y="102"/>
                    </a:lnTo>
                    <a:lnTo>
                      <a:pt x="5" y="93"/>
                    </a:lnTo>
                    <a:lnTo>
                      <a:pt x="0" y="56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651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36" name="Grupo 235"/>
          <p:cNvGrpSpPr/>
          <p:nvPr/>
        </p:nvGrpSpPr>
        <p:grpSpPr>
          <a:xfrm>
            <a:off x="301082" y="5301209"/>
            <a:ext cx="1216302" cy="1122081"/>
            <a:chOff x="158644" y="477673"/>
            <a:chExt cx="2004571" cy="2377500"/>
          </a:xfrm>
        </p:grpSpPr>
        <p:sp>
          <p:nvSpPr>
            <p:cNvPr id="237" name="Freeform 177"/>
            <p:cNvSpPr>
              <a:spLocks/>
            </p:cNvSpPr>
            <p:nvPr/>
          </p:nvSpPr>
          <p:spPr bwMode="auto">
            <a:xfrm>
              <a:off x="430213" y="771526"/>
              <a:ext cx="1493837" cy="1592263"/>
            </a:xfrm>
            <a:custGeom>
              <a:avLst/>
              <a:gdLst>
                <a:gd name="T0" fmla="*/ 1752 w 1882"/>
                <a:gd name="T1" fmla="*/ 974 h 2006"/>
                <a:gd name="T2" fmla="*/ 1743 w 1882"/>
                <a:gd name="T3" fmla="*/ 855 h 2006"/>
                <a:gd name="T4" fmla="*/ 1716 w 1882"/>
                <a:gd name="T5" fmla="*/ 740 h 2006"/>
                <a:gd name="T6" fmla="*/ 1673 w 1882"/>
                <a:gd name="T7" fmla="*/ 630 h 2006"/>
                <a:gd name="T8" fmla="*/ 1615 w 1882"/>
                <a:gd name="T9" fmla="*/ 529 h 2006"/>
                <a:gd name="T10" fmla="*/ 1542 w 1882"/>
                <a:gd name="T11" fmla="*/ 435 h 2006"/>
                <a:gd name="T12" fmla="*/ 1454 w 1882"/>
                <a:gd name="T13" fmla="*/ 352 h 2006"/>
                <a:gd name="T14" fmla="*/ 1356 w 1882"/>
                <a:gd name="T15" fmla="*/ 283 h 2006"/>
                <a:gd name="T16" fmla="*/ 1250 w 1882"/>
                <a:gd name="T17" fmla="*/ 230 h 2006"/>
                <a:gd name="T18" fmla="*/ 1137 w 1882"/>
                <a:gd name="T19" fmla="*/ 191 h 2006"/>
                <a:gd name="T20" fmla="*/ 1020 w 1882"/>
                <a:gd name="T21" fmla="*/ 171 h 2006"/>
                <a:gd name="T22" fmla="*/ 939 w 1882"/>
                <a:gd name="T23" fmla="*/ 167 h 2006"/>
                <a:gd name="T24" fmla="*/ 939 w 1882"/>
                <a:gd name="T25" fmla="*/ 167 h 2006"/>
                <a:gd name="T26" fmla="*/ 856 w 1882"/>
                <a:gd name="T27" fmla="*/ 172 h 2006"/>
                <a:gd name="T28" fmla="*/ 740 w 1882"/>
                <a:gd name="T29" fmla="*/ 191 h 2006"/>
                <a:gd name="T30" fmla="*/ 630 w 1882"/>
                <a:gd name="T31" fmla="*/ 228 h 2006"/>
                <a:gd name="T32" fmla="*/ 529 w 1882"/>
                <a:gd name="T33" fmla="*/ 279 h 2006"/>
                <a:gd name="T34" fmla="*/ 436 w 1882"/>
                <a:gd name="T35" fmla="*/ 342 h 2006"/>
                <a:gd name="T36" fmla="*/ 353 w 1882"/>
                <a:gd name="T37" fmla="*/ 418 h 2006"/>
                <a:gd name="T38" fmla="*/ 280 w 1882"/>
                <a:gd name="T39" fmla="*/ 505 h 2006"/>
                <a:gd name="T40" fmla="*/ 221 w 1882"/>
                <a:gd name="T41" fmla="*/ 602 h 2006"/>
                <a:gd name="T42" fmla="*/ 174 w 1882"/>
                <a:gd name="T43" fmla="*/ 705 h 2006"/>
                <a:gd name="T44" fmla="*/ 143 w 1882"/>
                <a:gd name="T45" fmla="*/ 817 h 2006"/>
                <a:gd name="T46" fmla="*/ 128 w 1882"/>
                <a:gd name="T47" fmla="*/ 933 h 2006"/>
                <a:gd name="T48" fmla="*/ 127 w 1882"/>
                <a:gd name="T49" fmla="*/ 1008 h 2006"/>
                <a:gd name="T50" fmla="*/ 138 w 1882"/>
                <a:gd name="T51" fmla="*/ 1122 h 2006"/>
                <a:gd name="T52" fmla="*/ 166 w 1882"/>
                <a:gd name="T53" fmla="*/ 1233 h 2006"/>
                <a:gd name="T54" fmla="*/ 209 w 1882"/>
                <a:gd name="T55" fmla="*/ 1339 h 2006"/>
                <a:gd name="T56" fmla="*/ 266 w 1882"/>
                <a:gd name="T57" fmla="*/ 1437 h 2006"/>
                <a:gd name="T58" fmla="*/ 338 w 1882"/>
                <a:gd name="T59" fmla="*/ 1527 h 2006"/>
                <a:gd name="T60" fmla="*/ 420 w 1882"/>
                <a:gd name="T61" fmla="*/ 1605 h 2006"/>
                <a:gd name="T62" fmla="*/ 509 w 1882"/>
                <a:gd name="T63" fmla="*/ 1671 h 2006"/>
                <a:gd name="T64" fmla="*/ 607 w 1882"/>
                <a:gd name="T65" fmla="*/ 1723 h 2006"/>
                <a:gd name="T66" fmla="*/ 710 w 1882"/>
                <a:gd name="T67" fmla="*/ 1761 h 2006"/>
                <a:gd name="T68" fmla="*/ 818 w 1882"/>
                <a:gd name="T69" fmla="*/ 1784 h 2006"/>
                <a:gd name="T70" fmla="*/ 919 w 1882"/>
                <a:gd name="T71" fmla="*/ 2006 h 2006"/>
                <a:gd name="T72" fmla="*/ 1022 w 1882"/>
                <a:gd name="T73" fmla="*/ 1788 h 2006"/>
                <a:gd name="T74" fmla="*/ 1139 w 1882"/>
                <a:gd name="T75" fmla="*/ 1768 h 2006"/>
                <a:gd name="T76" fmla="*/ 1252 w 1882"/>
                <a:gd name="T77" fmla="*/ 1731 h 2006"/>
                <a:gd name="T78" fmla="*/ 1356 w 1882"/>
                <a:gd name="T79" fmla="*/ 1678 h 2006"/>
                <a:gd name="T80" fmla="*/ 1454 w 1882"/>
                <a:gd name="T81" fmla="*/ 1609 h 2006"/>
                <a:gd name="T82" fmla="*/ 1541 w 1882"/>
                <a:gd name="T83" fmla="*/ 1527 h 2006"/>
                <a:gd name="T84" fmla="*/ 1612 w 1882"/>
                <a:gd name="T85" fmla="*/ 1437 h 2006"/>
                <a:gd name="T86" fmla="*/ 1670 w 1882"/>
                <a:gd name="T87" fmla="*/ 1339 h 2006"/>
                <a:gd name="T88" fmla="*/ 1713 w 1882"/>
                <a:gd name="T89" fmla="*/ 1234 h 2006"/>
                <a:gd name="T90" fmla="*/ 1740 w 1882"/>
                <a:gd name="T91" fmla="*/ 1124 h 2006"/>
                <a:gd name="T92" fmla="*/ 1752 w 1882"/>
                <a:gd name="T93" fmla="*/ 1008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2" h="2006">
                  <a:moveTo>
                    <a:pt x="1752" y="1008"/>
                  </a:moveTo>
                  <a:lnTo>
                    <a:pt x="1882" y="990"/>
                  </a:lnTo>
                  <a:lnTo>
                    <a:pt x="1752" y="974"/>
                  </a:lnTo>
                  <a:lnTo>
                    <a:pt x="1751" y="933"/>
                  </a:lnTo>
                  <a:lnTo>
                    <a:pt x="1747" y="894"/>
                  </a:lnTo>
                  <a:lnTo>
                    <a:pt x="1743" y="855"/>
                  </a:lnTo>
                  <a:lnTo>
                    <a:pt x="1736" y="816"/>
                  </a:lnTo>
                  <a:lnTo>
                    <a:pt x="1726" y="778"/>
                  </a:lnTo>
                  <a:lnTo>
                    <a:pt x="1716" y="740"/>
                  </a:lnTo>
                  <a:lnTo>
                    <a:pt x="1703" y="703"/>
                  </a:lnTo>
                  <a:lnTo>
                    <a:pt x="1690" y="666"/>
                  </a:lnTo>
                  <a:lnTo>
                    <a:pt x="1673" y="630"/>
                  </a:lnTo>
                  <a:lnTo>
                    <a:pt x="1655" y="596"/>
                  </a:lnTo>
                  <a:lnTo>
                    <a:pt x="1637" y="561"/>
                  </a:lnTo>
                  <a:lnTo>
                    <a:pt x="1615" y="529"/>
                  </a:lnTo>
                  <a:lnTo>
                    <a:pt x="1593" y="497"/>
                  </a:lnTo>
                  <a:lnTo>
                    <a:pt x="1567" y="465"/>
                  </a:lnTo>
                  <a:lnTo>
                    <a:pt x="1542" y="435"/>
                  </a:lnTo>
                  <a:lnTo>
                    <a:pt x="1514" y="406"/>
                  </a:lnTo>
                  <a:lnTo>
                    <a:pt x="1484" y="378"/>
                  </a:lnTo>
                  <a:lnTo>
                    <a:pt x="1454" y="352"/>
                  </a:lnTo>
                  <a:lnTo>
                    <a:pt x="1422" y="327"/>
                  </a:lnTo>
                  <a:lnTo>
                    <a:pt x="1390" y="304"/>
                  </a:lnTo>
                  <a:lnTo>
                    <a:pt x="1356" y="283"/>
                  </a:lnTo>
                  <a:lnTo>
                    <a:pt x="1322" y="263"/>
                  </a:lnTo>
                  <a:lnTo>
                    <a:pt x="1286" y="246"/>
                  </a:lnTo>
                  <a:lnTo>
                    <a:pt x="1250" y="230"/>
                  </a:lnTo>
                  <a:lnTo>
                    <a:pt x="1214" y="215"/>
                  </a:lnTo>
                  <a:lnTo>
                    <a:pt x="1176" y="202"/>
                  </a:lnTo>
                  <a:lnTo>
                    <a:pt x="1137" y="191"/>
                  </a:lnTo>
                  <a:lnTo>
                    <a:pt x="1098" y="183"/>
                  </a:lnTo>
                  <a:lnTo>
                    <a:pt x="1059" y="177"/>
                  </a:lnTo>
                  <a:lnTo>
                    <a:pt x="1020" y="171"/>
                  </a:lnTo>
                  <a:lnTo>
                    <a:pt x="980" y="168"/>
                  </a:lnTo>
                  <a:lnTo>
                    <a:pt x="939" y="167"/>
                  </a:lnTo>
                  <a:lnTo>
                    <a:pt x="939" y="167"/>
                  </a:lnTo>
                  <a:lnTo>
                    <a:pt x="939" y="167"/>
                  </a:lnTo>
                  <a:lnTo>
                    <a:pt x="939" y="167"/>
                  </a:lnTo>
                  <a:lnTo>
                    <a:pt x="939" y="167"/>
                  </a:lnTo>
                  <a:lnTo>
                    <a:pt x="919" y="0"/>
                  </a:lnTo>
                  <a:lnTo>
                    <a:pt x="895" y="168"/>
                  </a:lnTo>
                  <a:lnTo>
                    <a:pt x="856" y="172"/>
                  </a:lnTo>
                  <a:lnTo>
                    <a:pt x="817" y="177"/>
                  </a:lnTo>
                  <a:lnTo>
                    <a:pt x="778" y="183"/>
                  </a:lnTo>
                  <a:lnTo>
                    <a:pt x="740" y="191"/>
                  </a:lnTo>
                  <a:lnTo>
                    <a:pt x="703" y="202"/>
                  </a:lnTo>
                  <a:lnTo>
                    <a:pt x="666" y="215"/>
                  </a:lnTo>
                  <a:lnTo>
                    <a:pt x="630" y="228"/>
                  </a:lnTo>
                  <a:lnTo>
                    <a:pt x="596" y="243"/>
                  </a:lnTo>
                  <a:lnTo>
                    <a:pt x="562" y="261"/>
                  </a:lnTo>
                  <a:lnTo>
                    <a:pt x="529" y="279"/>
                  </a:lnTo>
                  <a:lnTo>
                    <a:pt x="497" y="299"/>
                  </a:lnTo>
                  <a:lnTo>
                    <a:pt x="466" y="321"/>
                  </a:lnTo>
                  <a:lnTo>
                    <a:pt x="436" y="342"/>
                  </a:lnTo>
                  <a:lnTo>
                    <a:pt x="407" y="367"/>
                  </a:lnTo>
                  <a:lnTo>
                    <a:pt x="379" y="392"/>
                  </a:lnTo>
                  <a:lnTo>
                    <a:pt x="353" y="418"/>
                  </a:lnTo>
                  <a:lnTo>
                    <a:pt x="327" y="446"/>
                  </a:lnTo>
                  <a:lnTo>
                    <a:pt x="303" y="475"/>
                  </a:lnTo>
                  <a:lnTo>
                    <a:pt x="280" y="505"/>
                  </a:lnTo>
                  <a:lnTo>
                    <a:pt x="259" y="536"/>
                  </a:lnTo>
                  <a:lnTo>
                    <a:pt x="240" y="568"/>
                  </a:lnTo>
                  <a:lnTo>
                    <a:pt x="221" y="602"/>
                  </a:lnTo>
                  <a:lnTo>
                    <a:pt x="204" y="635"/>
                  </a:lnTo>
                  <a:lnTo>
                    <a:pt x="188" y="670"/>
                  </a:lnTo>
                  <a:lnTo>
                    <a:pt x="174" y="705"/>
                  </a:lnTo>
                  <a:lnTo>
                    <a:pt x="162" y="742"/>
                  </a:lnTo>
                  <a:lnTo>
                    <a:pt x="152" y="779"/>
                  </a:lnTo>
                  <a:lnTo>
                    <a:pt x="143" y="817"/>
                  </a:lnTo>
                  <a:lnTo>
                    <a:pt x="136" y="855"/>
                  </a:lnTo>
                  <a:lnTo>
                    <a:pt x="131" y="894"/>
                  </a:lnTo>
                  <a:lnTo>
                    <a:pt x="128" y="933"/>
                  </a:lnTo>
                  <a:lnTo>
                    <a:pt x="127" y="974"/>
                  </a:lnTo>
                  <a:lnTo>
                    <a:pt x="0" y="990"/>
                  </a:lnTo>
                  <a:lnTo>
                    <a:pt x="127" y="1008"/>
                  </a:lnTo>
                  <a:lnTo>
                    <a:pt x="129" y="1046"/>
                  </a:lnTo>
                  <a:lnTo>
                    <a:pt x="133" y="1086"/>
                  </a:lnTo>
                  <a:lnTo>
                    <a:pt x="138" y="1122"/>
                  </a:lnTo>
                  <a:lnTo>
                    <a:pt x="146" y="1160"/>
                  </a:lnTo>
                  <a:lnTo>
                    <a:pt x="156" y="1197"/>
                  </a:lnTo>
                  <a:lnTo>
                    <a:pt x="166" y="1233"/>
                  </a:lnTo>
                  <a:lnTo>
                    <a:pt x="179" y="1269"/>
                  </a:lnTo>
                  <a:lnTo>
                    <a:pt x="194" y="1304"/>
                  </a:lnTo>
                  <a:lnTo>
                    <a:pt x="209" y="1339"/>
                  </a:lnTo>
                  <a:lnTo>
                    <a:pt x="227" y="1372"/>
                  </a:lnTo>
                  <a:lnTo>
                    <a:pt x="245" y="1405"/>
                  </a:lnTo>
                  <a:lnTo>
                    <a:pt x="266" y="1437"/>
                  </a:lnTo>
                  <a:lnTo>
                    <a:pt x="288" y="1468"/>
                  </a:lnTo>
                  <a:lnTo>
                    <a:pt x="312" y="1498"/>
                  </a:lnTo>
                  <a:lnTo>
                    <a:pt x="338" y="1527"/>
                  </a:lnTo>
                  <a:lnTo>
                    <a:pt x="364" y="1554"/>
                  </a:lnTo>
                  <a:lnTo>
                    <a:pt x="392" y="1581"/>
                  </a:lnTo>
                  <a:lnTo>
                    <a:pt x="420" y="1605"/>
                  </a:lnTo>
                  <a:lnTo>
                    <a:pt x="448" y="1628"/>
                  </a:lnTo>
                  <a:lnTo>
                    <a:pt x="479" y="1650"/>
                  </a:lnTo>
                  <a:lnTo>
                    <a:pt x="509" y="1671"/>
                  </a:lnTo>
                  <a:lnTo>
                    <a:pt x="542" y="1689"/>
                  </a:lnTo>
                  <a:lnTo>
                    <a:pt x="574" y="1706"/>
                  </a:lnTo>
                  <a:lnTo>
                    <a:pt x="607" y="1723"/>
                  </a:lnTo>
                  <a:lnTo>
                    <a:pt x="641" y="1736"/>
                  </a:lnTo>
                  <a:lnTo>
                    <a:pt x="675" y="1749"/>
                  </a:lnTo>
                  <a:lnTo>
                    <a:pt x="710" y="1761"/>
                  </a:lnTo>
                  <a:lnTo>
                    <a:pt x="746" y="1770"/>
                  </a:lnTo>
                  <a:lnTo>
                    <a:pt x="781" y="1778"/>
                  </a:lnTo>
                  <a:lnTo>
                    <a:pt x="818" y="1784"/>
                  </a:lnTo>
                  <a:lnTo>
                    <a:pt x="855" y="1788"/>
                  </a:lnTo>
                  <a:lnTo>
                    <a:pt x="892" y="1792"/>
                  </a:lnTo>
                  <a:lnTo>
                    <a:pt x="919" y="2006"/>
                  </a:lnTo>
                  <a:lnTo>
                    <a:pt x="942" y="1793"/>
                  </a:lnTo>
                  <a:lnTo>
                    <a:pt x="982" y="1792"/>
                  </a:lnTo>
                  <a:lnTo>
                    <a:pt x="1022" y="1788"/>
                  </a:lnTo>
                  <a:lnTo>
                    <a:pt x="1061" y="1784"/>
                  </a:lnTo>
                  <a:lnTo>
                    <a:pt x="1101" y="1777"/>
                  </a:lnTo>
                  <a:lnTo>
                    <a:pt x="1139" y="1768"/>
                  </a:lnTo>
                  <a:lnTo>
                    <a:pt x="1177" y="1757"/>
                  </a:lnTo>
                  <a:lnTo>
                    <a:pt x="1215" y="1744"/>
                  </a:lnTo>
                  <a:lnTo>
                    <a:pt x="1252" y="1731"/>
                  </a:lnTo>
                  <a:lnTo>
                    <a:pt x="1287" y="1715"/>
                  </a:lnTo>
                  <a:lnTo>
                    <a:pt x="1323" y="1697"/>
                  </a:lnTo>
                  <a:lnTo>
                    <a:pt x="1356" y="1678"/>
                  </a:lnTo>
                  <a:lnTo>
                    <a:pt x="1391" y="1656"/>
                  </a:lnTo>
                  <a:lnTo>
                    <a:pt x="1423" y="1633"/>
                  </a:lnTo>
                  <a:lnTo>
                    <a:pt x="1454" y="1609"/>
                  </a:lnTo>
                  <a:lnTo>
                    <a:pt x="1486" y="1582"/>
                  </a:lnTo>
                  <a:lnTo>
                    <a:pt x="1514" y="1554"/>
                  </a:lnTo>
                  <a:lnTo>
                    <a:pt x="1541" y="1527"/>
                  </a:lnTo>
                  <a:lnTo>
                    <a:pt x="1566" y="1498"/>
                  </a:lnTo>
                  <a:lnTo>
                    <a:pt x="1590" y="1468"/>
                  </a:lnTo>
                  <a:lnTo>
                    <a:pt x="1612" y="1437"/>
                  </a:lnTo>
                  <a:lnTo>
                    <a:pt x="1633" y="1405"/>
                  </a:lnTo>
                  <a:lnTo>
                    <a:pt x="1652" y="1372"/>
                  </a:lnTo>
                  <a:lnTo>
                    <a:pt x="1670" y="1339"/>
                  </a:lnTo>
                  <a:lnTo>
                    <a:pt x="1685" y="1304"/>
                  </a:lnTo>
                  <a:lnTo>
                    <a:pt x="1700" y="1270"/>
                  </a:lnTo>
                  <a:lnTo>
                    <a:pt x="1713" y="1234"/>
                  </a:lnTo>
                  <a:lnTo>
                    <a:pt x="1723" y="1197"/>
                  </a:lnTo>
                  <a:lnTo>
                    <a:pt x="1732" y="1160"/>
                  </a:lnTo>
                  <a:lnTo>
                    <a:pt x="1740" y="1124"/>
                  </a:lnTo>
                  <a:lnTo>
                    <a:pt x="1746" y="1086"/>
                  </a:lnTo>
                  <a:lnTo>
                    <a:pt x="1749" y="1047"/>
                  </a:lnTo>
                  <a:lnTo>
                    <a:pt x="1752" y="1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38" name="Freeform 178"/>
            <p:cNvSpPr>
              <a:spLocks/>
            </p:cNvSpPr>
            <p:nvPr/>
          </p:nvSpPr>
          <p:spPr bwMode="auto">
            <a:xfrm>
              <a:off x="1181100" y="954088"/>
              <a:ext cx="590550" cy="584200"/>
            </a:xfrm>
            <a:custGeom>
              <a:avLst/>
              <a:gdLst>
                <a:gd name="T0" fmla="*/ 549 w 744"/>
                <a:gd name="T1" fmla="*/ 245 h 735"/>
                <a:gd name="T2" fmla="*/ 595 w 744"/>
                <a:gd name="T3" fmla="*/ 300 h 735"/>
                <a:gd name="T4" fmla="*/ 635 w 744"/>
                <a:gd name="T5" fmla="*/ 360 h 735"/>
                <a:gd name="T6" fmla="*/ 670 w 744"/>
                <a:gd name="T7" fmla="*/ 422 h 735"/>
                <a:gd name="T8" fmla="*/ 697 w 744"/>
                <a:gd name="T9" fmla="*/ 488 h 735"/>
                <a:gd name="T10" fmla="*/ 719 w 744"/>
                <a:gd name="T11" fmla="*/ 556 h 735"/>
                <a:gd name="T12" fmla="*/ 734 w 744"/>
                <a:gd name="T13" fmla="*/ 626 h 735"/>
                <a:gd name="T14" fmla="*/ 742 w 744"/>
                <a:gd name="T15" fmla="*/ 698 h 735"/>
                <a:gd name="T16" fmla="*/ 647 w 744"/>
                <a:gd name="T17" fmla="*/ 723 h 735"/>
                <a:gd name="T18" fmla="*/ 642 w 744"/>
                <a:gd name="T19" fmla="*/ 662 h 735"/>
                <a:gd name="T20" fmla="*/ 631 w 744"/>
                <a:gd name="T21" fmla="*/ 602 h 735"/>
                <a:gd name="T22" fmla="*/ 614 w 744"/>
                <a:gd name="T23" fmla="*/ 543 h 735"/>
                <a:gd name="T24" fmla="*/ 593 w 744"/>
                <a:gd name="T25" fmla="*/ 487 h 735"/>
                <a:gd name="T26" fmla="*/ 566 w 744"/>
                <a:gd name="T27" fmla="*/ 433 h 735"/>
                <a:gd name="T28" fmla="*/ 534 w 744"/>
                <a:gd name="T29" fmla="*/ 381 h 735"/>
                <a:gd name="T30" fmla="*/ 497 w 744"/>
                <a:gd name="T31" fmla="*/ 333 h 735"/>
                <a:gd name="T32" fmla="*/ 455 w 744"/>
                <a:gd name="T33" fmla="*/ 287 h 735"/>
                <a:gd name="T34" fmla="*/ 409 w 744"/>
                <a:gd name="T35" fmla="*/ 244 h 735"/>
                <a:gd name="T36" fmla="*/ 360 w 744"/>
                <a:gd name="T37" fmla="*/ 207 h 735"/>
                <a:gd name="T38" fmla="*/ 307 w 744"/>
                <a:gd name="T39" fmla="*/ 175 h 735"/>
                <a:gd name="T40" fmla="*/ 251 w 744"/>
                <a:gd name="T41" fmla="*/ 148 h 735"/>
                <a:gd name="T42" fmla="*/ 195 w 744"/>
                <a:gd name="T43" fmla="*/ 126 h 735"/>
                <a:gd name="T44" fmla="*/ 135 w 744"/>
                <a:gd name="T45" fmla="*/ 110 h 735"/>
                <a:gd name="T46" fmla="*/ 75 w 744"/>
                <a:gd name="T47" fmla="*/ 100 h 735"/>
                <a:gd name="T48" fmla="*/ 13 w 744"/>
                <a:gd name="T49" fmla="*/ 95 h 735"/>
                <a:gd name="T50" fmla="*/ 37 w 744"/>
                <a:gd name="T51" fmla="*/ 1 h 735"/>
                <a:gd name="T52" fmla="*/ 110 w 744"/>
                <a:gd name="T53" fmla="*/ 9 h 735"/>
                <a:gd name="T54" fmla="*/ 181 w 744"/>
                <a:gd name="T55" fmla="*/ 23 h 735"/>
                <a:gd name="T56" fmla="*/ 250 w 744"/>
                <a:gd name="T57" fmla="*/ 45 h 735"/>
                <a:gd name="T58" fmla="*/ 316 w 744"/>
                <a:gd name="T59" fmla="*/ 72 h 735"/>
                <a:gd name="T60" fmla="*/ 381 w 744"/>
                <a:gd name="T61" fmla="*/ 107 h 735"/>
                <a:gd name="T62" fmla="*/ 440 w 744"/>
                <a:gd name="T63" fmla="*/ 147 h 735"/>
                <a:gd name="T64" fmla="*/ 497 w 744"/>
                <a:gd name="T65" fmla="*/ 19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4" h="735">
                  <a:moveTo>
                    <a:pt x="523" y="219"/>
                  </a:moveTo>
                  <a:lnTo>
                    <a:pt x="549" y="245"/>
                  </a:lnTo>
                  <a:lnTo>
                    <a:pt x="573" y="273"/>
                  </a:lnTo>
                  <a:lnTo>
                    <a:pt x="595" y="300"/>
                  </a:lnTo>
                  <a:lnTo>
                    <a:pt x="616" y="330"/>
                  </a:lnTo>
                  <a:lnTo>
                    <a:pt x="635" y="360"/>
                  </a:lnTo>
                  <a:lnTo>
                    <a:pt x="652" y="391"/>
                  </a:lnTo>
                  <a:lnTo>
                    <a:pt x="670" y="422"/>
                  </a:lnTo>
                  <a:lnTo>
                    <a:pt x="684" y="456"/>
                  </a:lnTo>
                  <a:lnTo>
                    <a:pt x="697" y="488"/>
                  </a:lnTo>
                  <a:lnTo>
                    <a:pt x="709" y="523"/>
                  </a:lnTo>
                  <a:lnTo>
                    <a:pt x="719" y="556"/>
                  </a:lnTo>
                  <a:lnTo>
                    <a:pt x="727" y="592"/>
                  </a:lnTo>
                  <a:lnTo>
                    <a:pt x="734" y="626"/>
                  </a:lnTo>
                  <a:lnTo>
                    <a:pt x="739" y="662"/>
                  </a:lnTo>
                  <a:lnTo>
                    <a:pt x="742" y="698"/>
                  </a:lnTo>
                  <a:lnTo>
                    <a:pt x="744" y="735"/>
                  </a:lnTo>
                  <a:lnTo>
                    <a:pt x="647" y="723"/>
                  </a:lnTo>
                  <a:lnTo>
                    <a:pt x="644" y="692"/>
                  </a:lnTo>
                  <a:lnTo>
                    <a:pt x="642" y="662"/>
                  </a:lnTo>
                  <a:lnTo>
                    <a:pt x="638" y="632"/>
                  </a:lnTo>
                  <a:lnTo>
                    <a:pt x="631" y="602"/>
                  </a:lnTo>
                  <a:lnTo>
                    <a:pt x="624" y="572"/>
                  </a:lnTo>
                  <a:lnTo>
                    <a:pt x="614" y="543"/>
                  </a:lnTo>
                  <a:lnTo>
                    <a:pt x="604" y="515"/>
                  </a:lnTo>
                  <a:lnTo>
                    <a:pt x="593" y="487"/>
                  </a:lnTo>
                  <a:lnTo>
                    <a:pt x="580" y="459"/>
                  </a:lnTo>
                  <a:lnTo>
                    <a:pt x="566" y="433"/>
                  </a:lnTo>
                  <a:lnTo>
                    <a:pt x="551" y="406"/>
                  </a:lnTo>
                  <a:lnTo>
                    <a:pt x="534" y="381"/>
                  </a:lnTo>
                  <a:lnTo>
                    <a:pt x="516" y="357"/>
                  </a:lnTo>
                  <a:lnTo>
                    <a:pt x="497" y="333"/>
                  </a:lnTo>
                  <a:lnTo>
                    <a:pt x="477" y="308"/>
                  </a:lnTo>
                  <a:lnTo>
                    <a:pt x="455" y="287"/>
                  </a:lnTo>
                  <a:lnTo>
                    <a:pt x="432" y="265"/>
                  </a:lnTo>
                  <a:lnTo>
                    <a:pt x="409" y="244"/>
                  </a:lnTo>
                  <a:lnTo>
                    <a:pt x="385" y="225"/>
                  </a:lnTo>
                  <a:lnTo>
                    <a:pt x="360" y="207"/>
                  </a:lnTo>
                  <a:lnTo>
                    <a:pt x="333" y="191"/>
                  </a:lnTo>
                  <a:lnTo>
                    <a:pt x="307" y="175"/>
                  </a:lnTo>
                  <a:lnTo>
                    <a:pt x="280" y="161"/>
                  </a:lnTo>
                  <a:lnTo>
                    <a:pt x="251" y="148"/>
                  </a:lnTo>
                  <a:lnTo>
                    <a:pt x="224" y="137"/>
                  </a:lnTo>
                  <a:lnTo>
                    <a:pt x="195" y="126"/>
                  </a:lnTo>
                  <a:lnTo>
                    <a:pt x="165" y="118"/>
                  </a:lnTo>
                  <a:lnTo>
                    <a:pt x="135" y="110"/>
                  </a:lnTo>
                  <a:lnTo>
                    <a:pt x="105" y="105"/>
                  </a:lnTo>
                  <a:lnTo>
                    <a:pt x="75" y="100"/>
                  </a:lnTo>
                  <a:lnTo>
                    <a:pt x="44" y="96"/>
                  </a:lnTo>
                  <a:lnTo>
                    <a:pt x="13" y="95"/>
                  </a:lnTo>
                  <a:lnTo>
                    <a:pt x="0" y="0"/>
                  </a:lnTo>
                  <a:lnTo>
                    <a:pt x="37" y="1"/>
                  </a:lnTo>
                  <a:lnTo>
                    <a:pt x="74" y="3"/>
                  </a:lnTo>
                  <a:lnTo>
                    <a:pt x="110" y="9"/>
                  </a:lnTo>
                  <a:lnTo>
                    <a:pt x="145" y="15"/>
                  </a:lnTo>
                  <a:lnTo>
                    <a:pt x="181" y="23"/>
                  </a:lnTo>
                  <a:lnTo>
                    <a:pt x="216" y="33"/>
                  </a:lnTo>
                  <a:lnTo>
                    <a:pt x="250" y="45"/>
                  </a:lnTo>
                  <a:lnTo>
                    <a:pt x="284" y="57"/>
                  </a:lnTo>
                  <a:lnTo>
                    <a:pt x="316" y="72"/>
                  </a:lnTo>
                  <a:lnTo>
                    <a:pt x="348" y="88"/>
                  </a:lnTo>
                  <a:lnTo>
                    <a:pt x="381" y="107"/>
                  </a:lnTo>
                  <a:lnTo>
                    <a:pt x="410" y="125"/>
                  </a:lnTo>
                  <a:lnTo>
                    <a:pt x="440" y="147"/>
                  </a:lnTo>
                  <a:lnTo>
                    <a:pt x="469" y="169"/>
                  </a:lnTo>
                  <a:lnTo>
                    <a:pt x="497" y="193"/>
                  </a:lnTo>
                  <a:lnTo>
                    <a:pt x="523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39" name="Freeform 179"/>
            <p:cNvSpPr>
              <a:spLocks/>
            </p:cNvSpPr>
            <p:nvPr/>
          </p:nvSpPr>
          <p:spPr bwMode="auto">
            <a:xfrm>
              <a:off x="706438" y="1084263"/>
              <a:ext cx="411162" cy="438150"/>
            </a:xfrm>
            <a:custGeom>
              <a:avLst/>
              <a:gdLst>
                <a:gd name="T0" fmla="*/ 422 w 518"/>
                <a:gd name="T1" fmla="*/ 499 h 553"/>
                <a:gd name="T2" fmla="*/ 0 w 518"/>
                <a:gd name="T3" fmla="*/ 553 h 553"/>
                <a:gd name="T4" fmla="*/ 6 w 518"/>
                <a:gd name="T5" fmla="*/ 499 h 553"/>
                <a:gd name="T6" fmla="*/ 16 w 518"/>
                <a:gd name="T7" fmla="*/ 446 h 553"/>
                <a:gd name="T8" fmla="*/ 31 w 518"/>
                <a:gd name="T9" fmla="*/ 395 h 553"/>
                <a:gd name="T10" fmla="*/ 51 w 518"/>
                <a:gd name="T11" fmla="*/ 345 h 553"/>
                <a:gd name="T12" fmla="*/ 75 w 518"/>
                <a:gd name="T13" fmla="*/ 297 h 553"/>
                <a:gd name="T14" fmla="*/ 104 w 518"/>
                <a:gd name="T15" fmla="*/ 251 h 553"/>
                <a:gd name="T16" fmla="*/ 136 w 518"/>
                <a:gd name="T17" fmla="*/ 209 h 553"/>
                <a:gd name="T18" fmla="*/ 173 w 518"/>
                <a:gd name="T19" fmla="*/ 168 h 553"/>
                <a:gd name="T20" fmla="*/ 190 w 518"/>
                <a:gd name="T21" fmla="*/ 151 h 553"/>
                <a:gd name="T22" fmla="*/ 209 w 518"/>
                <a:gd name="T23" fmla="*/ 135 h 553"/>
                <a:gd name="T24" fmla="*/ 228 w 518"/>
                <a:gd name="T25" fmla="*/ 120 h 553"/>
                <a:gd name="T26" fmla="*/ 248 w 518"/>
                <a:gd name="T27" fmla="*/ 105 h 553"/>
                <a:gd name="T28" fmla="*/ 267 w 518"/>
                <a:gd name="T29" fmla="*/ 91 h 553"/>
                <a:gd name="T30" fmla="*/ 288 w 518"/>
                <a:gd name="T31" fmla="*/ 78 h 553"/>
                <a:gd name="T32" fmla="*/ 310 w 518"/>
                <a:gd name="T33" fmla="*/ 67 h 553"/>
                <a:gd name="T34" fmla="*/ 332 w 518"/>
                <a:gd name="T35" fmla="*/ 55 h 553"/>
                <a:gd name="T36" fmla="*/ 354 w 518"/>
                <a:gd name="T37" fmla="*/ 45 h 553"/>
                <a:gd name="T38" fmla="*/ 376 w 518"/>
                <a:gd name="T39" fmla="*/ 36 h 553"/>
                <a:gd name="T40" fmla="*/ 399 w 518"/>
                <a:gd name="T41" fmla="*/ 28 h 553"/>
                <a:gd name="T42" fmla="*/ 422 w 518"/>
                <a:gd name="T43" fmla="*/ 20 h 553"/>
                <a:gd name="T44" fmla="*/ 445 w 518"/>
                <a:gd name="T45" fmla="*/ 14 h 553"/>
                <a:gd name="T46" fmla="*/ 469 w 518"/>
                <a:gd name="T47" fmla="*/ 8 h 553"/>
                <a:gd name="T48" fmla="*/ 493 w 518"/>
                <a:gd name="T49" fmla="*/ 4 h 553"/>
                <a:gd name="T50" fmla="*/ 518 w 518"/>
                <a:gd name="T51" fmla="*/ 0 h 553"/>
                <a:gd name="T52" fmla="*/ 464 w 518"/>
                <a:gd name="T53" fmla="*/ 391 h 553"/>
                <a:gd name="T54" fmla="*/ 229 w 518"/>
                <a:gd name="T55" fmla="*/ 226 h 553"/>
                <a:gd name="T56" fmla="*/ 422 w 518"/>
                <a:gd name="T57" fmla="*/ 49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8" h="553">
                  <a:moveTo>
                    <a:pt x="422" y="499"/>
                  </a:moveTo>
                  <a:lnTo>
                    <a:pt x="0" y="553"/>
                  </a:lnTo>
                  <a:lnTo>
                    <a:pt x="6" y="499"/>
                  </a:lnTo>
                  <a:lnTo>
                    <a:pt x="16" y="446"/>
                  </a:lnTo>
                  <a:lnTo>
                    <a:pt x="31" y="395"/>
                  </a:lnTo>
                  <a:lnTo>
                    <a:pt x="51" y="345"/>
                  </a:lnTo>
                  <a:lnTo>
                    <a:pt x="75" y="297"/>
                  </a:lnTo>
                  <a:lnTo>
                    <a:pt x="104" y="251"/>
                  </a:lnTo>
                  <a:lnTo>
                    <a:pt x="136" y="209"/>
                  </a:lnTo>
                  <a:lnTo>
                    <a:pt x="173" y="168"/>
                  </a:lnTo>
                  <a:lnTo>
                    <a:pt x="190" y="151"/>
                  </a:lnTo>
                  <a:lnTo>
                    <a:pt x="209" y="135"/>
                  </a:lnTo>
                  <a:lnTo>
                    <a:pt x="228" y="120"/>
                  </a:lnTo>
                  <a:lnTo>
                    <a:pt x="248" y="105"/>
                  </a:lnTo>
                  <a:lnTo>
                    <a:pt x="267" y="91"/>
                  </a:lnTo>
                  <a:lnTo>
                    <a:pt x="288" y="78"/>
                  </a:lnTo>
                  <a:lnTo>
                    <a:pt x="310" y="67"/>
                  </a:lnTo>
                  <a:lnTo>
                    <a:pt x="332" y="55"/>
                  </a:lnTo>
                  <a:lnTo>
                    <a:pt x="354" y="45"/>
                  </a:lnTo>
                  <a:lnTo>
                    <a:pt x="376" y="36"/>
                  </a:lnTo>
                  <a:lnTo>
                    <a:pt x="399" y="28"/>
                  </a:lnTo>
                  <a:lnTo>
                    <a:pt x="422" y="20"/>
                  </a:lnTo>
                  <a:lnTo>
                    <a:pt x="445" y="14"/>
                  </a:lnTo>
                  <a:lnTo>
                    <a:pt x="469" y="8"/>
                  </a:lnTo>
                  <a:lnTo>
                    <a:pt x="493" y="4"/>
                  </a:lnTo>
                  <a:lnTo>
                    <a:pt x="518" y="0"/>
                  </a:lnTo>
                  <a:lnTo>
                    <a:pt x="464" y="391"/>
                  </a:lnTo>
                  <a:lnTo>
                    <a:pt x="229" y="226"/>
                  </a:lnTo>
                  <a:lnTo>
                    <a:pt x="422" y="49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0" name="Freeform 180"/>
            <p:cNvSpPr>
              <a:spLocks/>
            </p:cNvSpPr>
            <p:nvPr/>
          </p:nvSpPr>
          <p:spPr bwMode="auto">
            <a:xfrm>
              <a:off x="708025" y="1597026"/>
              <a:ext cx="409575" cy="419100"/>
            </a:xfrm>
            <a:custGeom>
              <a:avLst/>
              <a:gdLst>
                <a:gd name="T0" fmla="*/ 397 w 517"/>
                <a:gd name="T1" fmla="*/ 56 h 528"/>
                <a:gd name="T2" fmla="*/ 220 w 517"/>
                <a:gd name="T3" fmla="*/ 311 h 528"/>
                <a:gd name="T4" fmla="*/ 468 w 517"/>
                <a:gd name="T5" fmla="*/ 138 h 528"/>
                <a:gd name="T6" fmla="*/ 517 w 517"/>
                <a:gd name="T7" fmla="*/ 528 h 528"/>
                <a:gd name="T8" fmla="*/ 492 w 517"/>
                <a:gd name="T9" fmla="*/ 525 h 528"/>
                <a:gd name="T10" fmla="*/ 468 w 517"/>
                <a:gd name="T11" fmla="*/ 520 h 528"/>
                <a:gd name="T12" fmla="*/ 444 w 517"/>
                <a:gd name="T13" fmla="*/ 514 h 528"/>
                <a:gd name="T14" fmla="*/ 421 w 517"/>
                <a:gd name="T15" fmla="*/ 508 h 528"/>
                <a:gd name="T16" fmla="*/ 398 w 517"/>
                <a:gd name="T17" fmla="*/ 500 h 528"/>
                <a:gd name="T18" fmla="*/ 375 w 517"/>
                <a:gd name="T19" fmla="*/ 492 h 528"/>
                <a:gd name="T20" fmla="*/ 353 w 517"/>
                <a:gd name="T21" fmla="*/ 483 h 528"/>
                <a:gd name="T22" fmla="*/ 331 w 517"/>
                <a:gd name="T23" fmla="*/ 474 h 528"/>
                <a:gd name="T24" fmla="*/ 309 w 517"/>
                <a:gd name="T25" fmla="*/ 462 h 528"/>
                <a:gd name="T26" fmla="*/ 287 w 517"/>
                <a:gd name="T27" fmla="*/ 451 h 528"/>
                <a:gd name="T28" fmla="*/ 266 w 517"/>
                <a:gd name="T29" fmla="*/ 438 h 528"/>
                <a:gd name="T30" fmla="*/ 247 w 517"/>
                <a:gd name="T31" fmla="*/ 424 h 528"/>
                <a:gd name="T32" fmla="*/ 227 w 517"/>
                <a:gd name="T33" fmla="*/ 409 h 528"/>
                <a:gd name="T34" fmla="*/ 208 w 517"/>
                <a:gd name="T35" fmla="*/ 394 h 528"/>
                <a:gd name="T36" fmla="*/ 189 w 517"/>
                <a:gd name="T37" fmla="*/ 378 h 528"/>
                <a:gd name="T38" fmla="*/ 172 w 517"/>
                <a:gd name="T39" fmla="*/ 361 h 528"/>
                <a:gd name="T40" fmla="*/ 137 w 517"/>
                <a:gd name="T41" fmla="*/ 323 h 528"/>
                <a:gd name="T42" fmla="*/ 106 w 517"/>
                <a:gd name="T43" fmla="*/ 283 h 528"/>
                <a:gd name="T44" fmla="*/ 79 w 517"/>
                <a:gd name="T45" fmla="*/ 240 h 528"/>
                <a:gd name="T46" fmla="*/ 54 w 517"/>
                <a:gd name="T47" fmla="*/ 195 h 528"/>
                <a:gd name="T48" fmla="*/ 35 w 517"/>
                <a:gd name="T49" fmla="*/ 148 h 528"/>
                <a:gd name="T50" fmla="*/ 19 w 517"/>
                <a:gd name="T51" fmla="*/ 101 h 528"/>
                <a:gd name="T52" fmla="*/ 7 w 517"/>
                <a:gd name="T53" fmla="*/ 51 h 528"/>
                <a:gd name="T54" fmla="*/ 0 w 517"/>
                <a:gd name="T55" fmla="*/ 0 h 528"/>
                <a:gd name="T56" fmla="*/ 397 w 517"/>
                <a:gd name="T57" fmla="*/ 5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7" h="528">
                  <a:moveTo>
                    <a:pt x="397" y="56"/>
                  </a:moveTo>
                  <a:lnTo>
                    <a:pt x="220" y="311"/>
                  </a:lnTo>
                  <a:lnTo>
                    <a:pt x="468" y="138"/>
                  </a:lnTo>
                  <a:lnTo>
                    <a:pt x="517" y="528"/>
                  </a:lnTo>
                  <a:lnTo>
                    <a:pt x="492" y="525"/>
                  </a:lnTo>
                  <a:lnTo>
                    <a:pt x="468" y="520"/>
                  </a:lnTo>
                  <a:lnTo>
                    <a:pt x="444" y="514"/>
                  </a:lnTo>
                  <a:lnTo>
                    <a:pt x="421" y="508"/>
                  </a:lnTo>
                  <a:lnTo>
                    <a:pt x="398" y="500"/>
                  </a:lnTo>
                  <a:lnTo>
                    <a:pt x="375" y="492"/>
                  </a:lnTo>
                  <a:lnTo>
                    <a:pt x="353" y="483"/>
                  </a:lnTo>
                  <a:lnTo>
                    <a:pt x="331" y="474"/>
                  </a:lnTo>
                  <a:lnTo>
                    <a:pt x="309" y="462"/>
                  </a:lnTo>
                  <a:lnTo>
                    <a:pt x="287" y="451"/>
                  </a:lnTo>
                  <a:lnTo>
                    <a:pt x="266" y="438"/>
                  </a:lnTo>
                  <a:lnTo>
                    <a:pt x="247" y="424"/>
                  </a:lnTo>
                  <a:lnTo>
                    <a:pt x="227" y="409"/>
                  </a:lnTo>
                  <a:lnTo>
                    <a:pt x="208" y="394"/>
                  </a:lnTo>
                  <a:lnTo>
                    <a:pt x="189" y="378"/>
                  </a:lnTo>
                  <a:lnTo>
                    <a:pt x="172" y="361"/>
                  </a:lnTo>
                  <a:lnTo>
                    <a:pt x="137" y="323"/>
                  </a:lnTo>
                  <a:lnTo>
                    <a:pt x="106" y="283"/>
                  </a:lnTo>
                  <a:lnTo>
                    <a:pt x="79" y="240"/>
                  </a:lnTo>
                  <a:lnTo>
                    <a:pt x="54" y="195"/>
                  </a:lnTo>
                  <a:lnTo>
                    <a:pt x="35" y="148"/>
                  </a:lnTo>
                  <a:lnTo>
                    <a:pt x="19" y="101"/>
                  </a:lnTo>
                  <a:lnTo>
                    <a:pt x="7" y="51"/>
                  </a:lnTo>
                  <a:lnTo>
                    <a:pt x="0" y="0"/>
                  </a:lnTo>
                  <a:lnTo>
                    <a:pt x="397" y="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1" name="Freeform 181"/>
            <p:cNvSpPr>
              <a:spLocks/>
            </p:cNvSpPr>
            <p:nvPr/>
          </p:nvSpPr>
          <p:spPr bwMode="auto">
            <a:xfrm>
              <a:off x="1196975" y="1597026"/>
              <a:ext cx="446087" cy="422275"/>
            </a:xfrm>
            <a:custGeom>
              <a:avLst/>
              <a:gdLst>
                <a:gd name="T0" fmla="*/ 162 w 561"/>
                <a:gd name="T1" fmla="*/ 55 h 533"/>
                <a:gd name="T2" fmla="*/ 561 w 561"/>
                <a:gd name="T3" fmla="*/ 0 h 533"/>
                <a:gd name="T4" fmla="*/ 553 w 561"/>
                <a:gd name="T5" fmla="*/ 55 h 533"/>
                <a:gd name="T6" fmla="*/ 542 w 561"/>
                <a:gd name="T7" fmla="*/ 106 h 533"/>
                <a:gd name="T8" fmla="*/ 524 w 561"/>
                <a:gd name="T9" fmla="*/ 156 h 533"/>
                <a:gd name="T10" fmla="*/ 504 w 561"/>
                <a:gd name="T11" fmla="*/ 204 h 533"/>
                <a:gd name="T12" fmla="*/ 478 w 561"/>
                <a:gd name="T13" fmla="*/ 249 h 533"/>
                <a:gd name="T14" fmla="*/ 449 w 561"/>
                <a:gd name="T15" fmla="*/ 293 h 533"/>
                <a:gd name="T16" fmla="*/ 416 w 561"/>
                <a:gd name="T17" fmla="*/ 333 h 533"/>
                <a:gd name="T18" fmla="*/ 380 w 561"/>
                <a:gd name="T19" fmla="*/ 370 h 533"/>
                <a:gd name="T20" fmla="*/ 341 w 561"/>
                <a:gd name="T21" fmla="*/ 404 h 533"/>
                <a:gd name="T22" fmla="*/ 300 w 561"/>
                <a:gd name="T23" fmla="*/ 435 h 533"/>
                <a:gd name="T24" fmla="*/ 255 w 561"/>
                <a:gd name="T25" fmla="*/ 461 h 533"/>
                <a:gd name="T26" fmla="*/ 207 w 561"/>
                <a:gd name="T27" fmla="*/ 484 h 533"/>
                <a:gd name="T28" fmla="*/ 159 w 561"/>
                <a:gd name="T29" fmla="*/ 504 h 533"/>
                <a:gd name="T30" fmla="*/ 107 w 561"/>
                <a:gd name="T31" fmla="*/ 518 h 533"/>
                <a:gd name="T32" fmla="*/ 54 w 561"/>
                <a:gd name="T33" fmla="*/ 528 h 533"/>
                <a:gd name="T34" fmla="*/ 0 w 561"/>
                <a:gd name="T35" fmla="*/ 533 h 533"/>
                <a:gd name="T36" fmla="*/ 46 w 561"/>
                <a:gd name="T37" fmla="*/ 105 h 533"/>
                <a:gd name="T38" fmla="*/ 358 w 561"/>
                <a:gd name="T39" fmla="*/ 311 h 533"/>
                <a:gd name="T40" fmla="*/ 162 w 561"/>
                <a:gd name="T41" fmla="*/ 5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1" h="533">
                  <a:moveTo>
                    <a:pt x="162" y="55"/>
                  </a:moveTo>
                  <a:lnTo>
                    <a:pt x="561" y="0"/>
                  </a:lnTo>
                  <a:lnTo>
                    <a:pt x="553" y="55"/>
                  </a:lnTo>
                  <a:lnTo>
                    <a:pt x="542" y="106"/>
                  </a:lnTo>
                  <a:lnTo>
                    <a:pt x="524" y="156"/>
                  </a:lnTo>
                  <a:lnTo>
                    <a:pt x="504" y="204"/>
                  </a:lnTo>
                  <a:lnTo>
                    <a:pt x="478" y="249"/>
                  </a:lnTo>
                  <a:lnTo>
                    <a:pt x="449" y="293"/>
                  </a:lnTo>
                  <a:lnTo>
                    <a:pt x="416" y="333"/>
                  </a:lnTo>
                  <a:lnTo>
                    <a:pt x="380" y="370"/>
                  </a:lnTo>
                  <a:lnTo>
                    <a:pt x="341" y="404"/>
                  </a:lnTo>
                  <a:lnTo>
                    <a:pt x="300" y="435"/>
                  </a:lnTo>
                  <a:lnTo>
                    <a:pt x="255" y="461"/>
                  </a:lnTo>
                  <a:lnTo>
                    <a:pt x="207" y="484"/>
                  </a:lnTo>
                  <a:lnTo>
                    <a:pt x="159" y="504"/>
                  </a:lnTo>
                  <a:lnTo>
                    <a:pt x="107" y="518"/>
                  </a:lnTo>
                  <a:lnTo>
                    <a:pt x="54" y="528"/>
                  </a:lnTo>
                  <a:lnTo>
                    <a:pt x="0" y="533"/>
                  </a:lnTo>
                  <a:lnTo>
                    <a:pt x="46" y="105"/>
                  </a:lnTo>
                  <a:lnTo>
                    <a:pt x="358" y="311"/>
                  </a:lnTo>
                  <a:lnTo>
                    <a:pt x="162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2" name="Freeform 182"/>
            <p:cNvSpPr>
              <a:spLocks/>
            </p:cNvSpPr>
            <p:nvPr/>
          </p:nvSpPr>
          <p:spPr bwMode="auto">
            <a:xfrm>
              <a:off x="1196975" y="1079501"/>
              <a:ext cx="447675" cy="442913"/>
            </a:xfrm>
            <a:custGeom>
              <a:avLst/>
              <a:gdLst>
                <a:gd name="T0" fmla="*/ 139 w 564"/>
                <a:gd name="T1" fmla="*/ 504 h 557"/>
                <a:gd name="T2" fmla="*/ 334 w 564"/>
                <a:gd name="T3" fmla="*/ 230 h 557"/>
                <a:gd name="T4" fmla="*/ 52 w 564"/>
                <a:gd name="T5" fmla="*/ 428 h 557"/>
                <a:gd name="T6" fmla="*/ 0 w 564"/>
                <a:gd name="T7" fmla="*/ 0 h 557"/>
                <a:gd name="T8" fmla="*/ 27 w 564"/>
                <a:gd name="T9" fmla="*/ 2 h 557"/>
                <a:gd name="T10" fmla="*/ 55 w 564"/>
                <a:gd name="T11" fmla="*/ 4 h 557"/>
                <a:gd name="T12" fmla="*/ 82 w 564"/>
                <a:gd name="T13" fmla="*/ 9 h 557"/>
                <a:gd name="T14" fmla="*/ 108 w 564"/>
                <a:gd name="T15" fmla="*/ 14 h 557"/>
                <a:gd name="T16" fmla="*/ 135 w 564"/>
                <a:gd name="T17" fmla="*/ 21 h 557"/>
                <a:gd name="T18" fmla="*/ 161 w 564"/>
                <a:gd name="T19" fmla="*/ 29 h 557"/>
                <a:gd name="T20" fmla="*/ 186 w 564"/>
                <a:gd name="T21" fmla="*/ 39 h 557"/>
                <a:gd name="T22" fmla="*/ 212 w 564"/>
                <a:gd name="T23" fmla="*/ 49 h 557"/>
                <a:gd name="T24" fmla="*/ 236 w 564"/>
                <a:gd name="T25" fmla="*/ 61 h 557"/>
                <a:gd name="T26" fmla="*/ 260 w 564"/>
                <a:gd name="T27" fmla="*/ 73 h 557"/>
                <a:gd name="T28" fmla="*/ 283 w 564"/>
                <a:gd name="T29" fmla="*/ 87 h 557"/>
                <a:gd name="T30" fmla="*/ 306 w 564"/>
                <a:gd name="T31" fmla="*/ 102 h 557"/>
                <a:gd name="T32" fmla="*/ 328 w 564"/>
                <a:gd name="T33" fmla="*/ 118 h 557"/>
                <a:gd name="T34" fmla="*/ 350 w 564"/>
                <a:gd name="T35" fmla="*/ 135 h 557"/>
                <a:gd name="T36" fmla="*/ 371 w 564"/>
                <a:gd name="T37" fmla="*/ 153 h 557"/>
                <a:gd name="T38" fmla="*/ 392 w 564"/>
                <a:gd name="T39" fmla="*/ 172 h 557"/>
                <a:gd name="T40" fmla="*/ 429 w 564"/>
                <a:gd name="T41" fmla="*/ 213 h 557"/>
                <a:gd name="T42" fmla="*/ 461 w 564"/>
                <a:gd name="T43" fmla="*/ 255 h 557"/>
                <a:gd name="T44" fmla="*/ 490 w 564"/>
                <a:gd name="T45" fmla="*/ 301 h 557"/>
                <a:gd name="T46" fmla="*/ 514 w 564"/>
                <a:gd name="T47" fmla="*/ 349 h 557"/>
                <a:gd name="T48" fmla="*/ 533 w 564"/>
                <a:gd name="T49" fmla="*/ 399 h 557"/>
                <a:gd name="T50" fmla="*/ 548 w 564"/>
                <a:gd name="T51" fmla="*/ 450 h 557"/>
                <a:gd name="T52" fmla="*/ 559 w 564"/>
                <a:gd name="T53" fmla="*/ 503 h 557"/>
                <a:gd name="T54" fmla="*/ 564 w 564"/>
                <a:gd name="T55" fmla="*/ 557 h 557"/>
                <a:gd name="T56" fmla="*/ 139 w 564"/>
                <a:gd name="T57" fmla="*/ 5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4" h="557">
                  <a:moveTo>
                    <a:pt x="139" y="504"/>
                  </a:moveTo>
                  <a:lnTo>
                    <a:pt x="334" y="230"/>
                  </a:lnTo>
                  <a:lnTo>
                    <a:pt x="52" y="428"/>
                  </a:lnTo>
                  <a:lnTo>
                    <a:pt x="0" y="0"/>
                  </a:lnTo>
                  <a:lnTo>
                    <a:pt x="27" y="2"/>
                  </a:lnTo>
                  <a:lnTo>
                    <a:pt x="55" y="4"/>
                  </a:lnTo>
                  <a:lnTo>
                    <a:pt x="82" y="9"/>
                  </a:lnTo>
                  <a:lnTo>
                    <a:pt x="108" y="14"/>
                  </a:lnTo>
                  <a:lnTo>
                    <a:pt x="135" y="21"/>
                  </a:lnTo>
                  <a:lnTo>
                    <a:pt x="161" y="29"/>
                  </a:lnTo>
                  <a:lnTo>
                    <a:pt x="186" y="39"/>
                  </a:lnTo>
                  <a:lnTo>
                    <a:pt x="212" y="49"/>
                  </a:lnTo>
                  <a:lnTo>
                    <a:pt x="236" y="61"/>
                  </a:lnTo>
                  <a:lnTo>
                    <a:pt x="260" y="73"/>
                  </a:lnTo>
                  <a:lnTo>
                    <a:pt x="283" y="87"/>
                  </a:lnTo>
                  <a:lnTo>
                    <a:pt x="306" y="102"/>
                  </a:lnTo>
                  <a:lnTo>
                    <a:pt x="328" y="118"/>
                  </a:lnTo>
                  <a:lnTo>
                    <a:pt x="350" y="135"/>
                  </a:lnTo>
                  <a:lnTo>
                    <a:pt x="371" y="153"/>
                  </a:lnTo>
                  <a:lnTo>
                    <a:pt x="392" y="172"/>
                  </a:lnTo>
                  <a:lnTo>
                    <a:pt x="429" y="213"/>
                  </a:lnTo>
                  <a:lnTo>
                    <a:pt x="461" y="255"/>
                  </a:lnTo>
                  <a:lnTo>
                    <a:pt x="490" y="301"/>
                  </a:lnTo>
                  <a:lnTo>
                    <a:pt x="514" y="349"/>
                  </a:lnTo>
                  <a:lnTo>
                    <a:pt x="533" y="399"/>
                  </a:lnTo>
                  <a:lnTo>
                    <a:pt x="548" y="450"/>
                  </a:lnTo>
                  <a:lnTo>
                    <a:pt x="559" y="503"/>
                  </a:lnTo>
                  <a:lnTo>
                    <a:pt x="564" y="557"/>
                  </a:lnTo>
                  <a:lnTo>
                    <a:pt x="139" y="5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3" name="Freeform 183"/>
            <p:cNvSpPr>
              <a:spLocks/>
            </p:cNvSpPr>
            <p:nvPr/>
          </p:nvSpPr>
          <p:spPr bwMode="auto">
            <a:xfrm>
              <a:off x="581025" y="955676"/>
              <a:ext cx="554037" cy="582613"/>
            </a:xfrm>
            <a:custGeom>
              <a:avLst/>
              <a:gdLst>
                <a:gd name="T0" fmla="*/ 220 w 698"/>
                <a:gd name="T1" fmla="*/ 218 h 734"/>
                <a:gd name="T2" fmla="*/ 244 w 698"/>
                <a:gd name="T3" fmla="*/ 195 h 734"/>
                <a:gd name="T4" fmla="*/ 271 w 698"/>
                <a:gd name="T5" fmla="*/ 171 h 734"/>
                <a:gd name="T6" fmla="*/ 296 w 698"/>
                <a:gd name="T7" fmla="*/ 151 h 734"/>
                <a:gd name="T8" fmla="*/ 324 w 698"/>
                <a:gd name="T9" fmla="*/ 131 h 734"/>
                <a:gd name="T10" fmla="*/ 352 w 698"/>
                <a:gd name="T11" fmla="*/ 113 h 734"/>
                <a:gd name="T12" fmla="*/ 380 w 698"/>
                <a:gd name="T13" fmla="*/ 95 h 734"/>
                <a:gd name="T14" fmla="*/ 410 w 698"/>
                <a:gd name="T15" fmla="*/ 79 h 734"/>
                <a:gd name="T16" fmla="*/ 440 w 698"/>
                <a:gd name="T17" fmla="*/ 65 h 734"/>
                <a:gd name="T18" fmla="*/ 470 w 698"/>
                <a:gd name="T19" fmla="*/ 52 h 734"/>
                <a:gd name="T20" fmla="*/ 501 w 698"/>
                <a:gd name="T21" fmla="*/ 40 h 734"/>
                <a:gd name="T22" fmla="*/ 534 w 698"/>
                <a:gd name="T23" fmla="*/ 30 h 734"/>
                <a:gd name="T24" fmla="*/ 566 w 698"/>
                <a:gd name="T25" fmla="*/ 21 h 734"/>
                <a:gd name="T26" fmla="*/ 598 w 698"/>
                <a:gd name="T27" fmla="*/ 14 h 734"/>
                <a:gd name="T28" fmla="*/ 632 w 698"/>
                <a:gd name="T29" fmla="*/ 8 h 734"/>
                <a:gd name="T30" fmla="*/ 665 w 698"/>
                <a:gd name="T31" fmla="*/ 3 h 734"/>
                <a:gd name="T32" fmla="*/ 698 w 698"/>
                <a:gd name="T33" fmla="*/ 0 h 734"/>
                <a:gd name="T34" fmla="*/ 685 w 698"/>
                <a:gd name="T35" fmla="*/ 98 h 734"/>
                <a:gd name="T36" fmla="*/ 625 w 698"/>
                <a:gd name="T37" fmla="*/ 107 h 734"/>
                <a:gd name="T38" fmla="*/ 567 w 698"/>
                <a:gd name="T39" fmla="*/ 121 h 734"/>
                <a:gd name="T40" fmla="*/ 512 w 698"/>
                <a:gd name="T41" fmla="*/ 139 h 734"/>
                <a:gd name="T42" fmla="*/ 459 w 698"/>
                <a:gd name="T43" fmla="*/ 163 h 734"/>
                <a:gd name="T44" fmla="*/ 408 w 698"/>
                <a:gd name="T45" fmla="*/ 191 h 734"/>
                <a:gd name="T46" fmla="*/ 361 w 698"/>
                <a:gd name="T47" fmla="*/ 223 h 734"/>
                <a:gd name="T48" fmla="*/ 316 w 698"/>
                <a:gd name="T49" fmla="*/ 259 h 734"/>
                <a:gd name="T50" fmla="*/ 275 w 698"/>
                <a:gd name="T51" fmla="*/ 299 h 734"/>
                <a:gd name="T52" fmla="*/ 237 w 698"/>
                <a:gd name="T53" fmla="*/ 343 h 734"/>
                <a:gd name="T54" fmla="*/ 204 w 698"/>
                <a:gd name="T55" fmla="*/ 389 h 734"/>
                <a:gd name="T56" fmla="*/ 174 w 698"/>
                <a:gd name="T57" fmla="*/ 439 h 734"/>
                <a:gd name="T58" fmla="*/ 149 w 698"/>
                <a:gd name="T59" fmla="*/ 491 h 734"/>
                <a:gd name="T60" fmla="*/ 128 w 698"/>
                <a:gd name="T61" fmla="*/ 546 h 734"/>
                <a:gd name="T62" fmla="*/ 113 w 698"/>
                <a:gd name="T63" fmla="*/ 602 h 734"/>
                <a:gd name="T64" fmla="*/ 101 w 698"/>
                <a:gd name="T65" fmla="*/ 661 h 734"/>
                <a:gd name="T66" fmla="*/ 97 w 698"/>
                <a:gd name="T67" fmla="*/ 722 h 734"/>
                <a:gd name="T68" fmla="*/ 0 w 698"/>
                <a:gd name="T69" fmla="*/ 734 h 734"/>
                <a:gd name="T70" fmla="*/ 1 w 698"/>
                <a:gd name="T71" fmla="*/ 697 h 734"/>
                <a:gd name="T72" fmla="*/ 5 w 698"/>
                <a:gd name="T73" fmla="*/ 661 h 734"/>
                <a:gd name="T74" fmla="*/ 9 w 698"/>
                <a:gd name="T75" fmla="*/ 625 h 734"/>
                <a:gd name="T76" fmla="*/ 16 w 698"/>
                <a:gd name="T77" fmla="*/ 591 h 734"/>
                <a:gd name="T78" fmla="*/ 24 w 698"/>
                <a:gd name="T79" fmla="*/ 555 h 734"/>
                <a:gd name="T80" fmla="*/ 35 w 698"/>
                <a:gd name="T81" fmla="*/ 522 h 734"/>
                <a:gd name="T82" fmla="*/ 46 w 698"/>
                <a:gd name="T83" fmla="*/ 487 h 734"/>
                <a:gd name="T84" fmla="*/ 59 w 698"/>
                <a:gd name="T85" fmla="*/ 455 h 734"/>
                <a:gd name="T86" fmla="*/ 74 w 698"/>
                <a:gd name="T87" fmla="*/ 421 h 734"/>
                <a:gd name="T88" fmla="*/ 90 w 698"/>
                <a:gd name="T89" fmla="*/ 390 h 734"/>
                <a:gd name="T90" fmla="*/ 108 w 698"/>
                <a:gd name="T91" fmla="*/ 359 h 734"/>
                <a:gd name="T92" fmla="*/ 128 w 698"/>
                <a:gd name="T93" fmla="*/ 329 h 734"/>
                <a:gd name="T94" fmla="*/ 149 w 698"/>
                <a:gd name="T95" fmla="*/ 299 h 734"/>
                <a:gd name="T96" fmla="*/ 171 w 698"/>
                <a:gd name="T97" fmla="*/ 272 h 734"/>
                <a:gd name="T98" fmla="*/ 195 w 698"/>
                <a:gd name="T99" fmla="*/ 244 h 734"/>
                <a:gd name="T100" fmla="*/ 220 w 698"/>
                <a:gd name="T101" fmla="*/ 21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8" h="734">
                  <a:moveTo>
                    <a:pt x="220" y="218"/>
                  </a:moveTo>
                  <a:lnTo>
                    <a:pt x="244" y="195"/>
                  </a:lnTo>
                  <a:lnTo>
                    <a:pt x="271" y="171"/>
                  </a:lnTo>
                  <a:lnTo>
                    <a:pt x="296" y="151"/>
                  </a:lnTo>
                  <a:lnTo>
                    <a:pt x="324" y="131"/>
                  </a:lnTo>
                  <a:lnTo>
                    <a:pt x="352" y="113"/>
                  </a:lnTo>
                  <a:lnTo>
                    <a:pt x="380" y="95"/>
                  </a:lnTo>
                  <a:lnTo>
                    <a:pt x="410" y="79"/>
                  </a:lnTo>
                  <a:lnTo>
                    <a:pt x="440" y="65"/>
                  </a:lnTo>
                  <a:lnTo>
                    <a:pt x="470" y="52"/>
                  </a:lnTo>
                  <a:lnTo>
                    <a:pt x="501" y="40"/>
                  </a:lnTo>
                  <a:lnTo>
                    <a:pt x="534" y="30"/>
                  </a:lnTo>
                  <a:lnTo>
                    <a:pt x="566" y="21"/>
                  </a:lnTo>
                  <a:lnTo>
                    <a:pt x="598" y="14"/>
                  </a:lnTo>
                  <a:lnTo>
                    <a:pt x="632" y="8"/>
                  </a:lnTo>
                  <a:lnTo>
                    <a:pt x="665" y="3"/>
                  </a:lnTo>
                  <a:lnTo>
                    <a:pt x="698" y="0"/>
                  </a:lnTo>
                  <a:lnTo>
                    <a:pt x="685" y="98"/>
                  </a:lnTo>
                  <a:lnTo>
                    <a:pt x="625" y="107"/>
                  </a:lnTo>
                  <a:lnTo>
                    <a:pt x="567" y="121"/>
                  </a:lnTo>
                  <a:lnTo>
                    <a:pt x="512" y="139"/>
                  </a:lnTo>
                  <a:lnTo>
                    <a:pt x="459" y="163"/>
                  </a:lnTo>
                  <a:lnTo>
                    <a:pt x="408" y="191"/>
                  </a:lnTo>
                  <a:lnTo>
                    <a:pt x="361" y="223"/>
                  </a:lnTo>
                  <a:lnTo>
                    <a:pt x="316" y="259"/>
                  </a:lnTo>
                  <a:lnTo>
                    <a:pt x="275" y="299"/>
                  </a:lnTo>
                  <a:lnTo>
                    <a:pt x="237" y="343"/>
                  </a:lnTo>
                  <a:lnTo>
                    <a:pt x="204" y="389"/>
                  </a:lnTo>
                  <a:lnTo>
                    <a:pt x="174" y="439"/>
                  </a:lnTo>
                  <a:lnTo>
                    <a:pt x="149" y="491"/>
                  </a:lnTo>
                  <a:lnTo>
                    <a:pt x="128" y="546"/>
                  </a:lnTo>
                  <a:lnTo>
                    <a:pt x="113" y="602"/>
                  </a:lnTo>
                  <a:lnTo>
                    <a:pt x="101" y="661"/>
                  </a:lnTo>
                  <a:lnTo>
                    <a:pt x="97" y="722"/>
                  </a:lnTo>
                  <a:lnTo>
                    <a:pt x="0" y="734"/>
                  </a:lnTo>
                  <a:lnTo>
                    <a:pt x="1" y="697"/>
                  </a:lnTo>
                  <a:lnTo>
                    <a:pt x="5" y="661"/>
                  </a:lnTo>
                  <a:lnTo>
                    <a:pt x="9" y="625"/>
                  </a:lnTo>
                  <a:lnTo>
                    <a:pt x="16" y="591"/>
                  </a:lnTo>
                  <a:lnTo>
                    <a:pt x="24" y="555"/>
                  </a:lnTo>
                  <a:lnTo>
                    <a:pt x="35" y="522"/>
                  </a:lnTo>
                  <a:lnTo>
                    <a:pt x="46" y="487"/>
                  </a:lnTo>
                  <a:lnTo>
                    <a:pt x="59" y="455"/>
                  </a:lnTo>
                  <a:lnTo>
                    <a:pt x="74" y="421"/>
                  </a:lnTo>
                  <a:lnTo>
                    <a:pt x="90" y="390"/>
                  </a:lnTo>
                  <a:lnTo>
                    <a:pt x="108" y="359"/>
                  </a:lnTo>
                  <a:lnTo>
                    <a:pt x="128" y="329"/>
                  </a:lnTo>
                  <a:lnTo>
                    <a:pt x="149" y="299"/>
                  </a:lnTo>
                  <a:lnTo>
                    <a:pt x="171" y="272"/>
                  </a:lnTo>
                  <a:lnTo>
                    <a:pt x="195" y="244"/>
                  </a:lnTo>
                  <a:lnTo>
                    <a:pt x="220" y="2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4" name="Freeform 184"/>
            <p:cNvSpPr>
              <a:spLocks/>
            </p:cNvSpPr>
            <p:nvPr/>
          </p:nvSpPr>
          <p:spPr bwMode="auto">
            <a:xfrm>
              <a:off x="581025" y="1577976"/>
              <a:ext cx="550862" cy="565150"/>
            </a:xfrm>
            <a:custGeom>
              <a:avLst/>
              <a:gdLst>
                <a:gd name="T0" fmla="*/ 196 w 695"/>
                <a:gd name="T1" fmla="*/ 469 h 712"/>
                <a:gd name="T2" fmla="*/ 151 w 695"/>
                <a:gd name="T3" fmla="*/ 416 h 712"/>
                <a:gd name="T4" fmla="*/ 112 w 695"/>
                <a:gd name="T5" fmla="*/ 359 h 712"/>
                <a:gd name="T6" fmla="*/ 78 w 695"/>
                <a:gd name="T7" fmla="*/ 299 h 712"/>
                <a:gd name="T8" fmla="*/ 51 w 695"/>
                <a:gd name="T9" fmla="*/ 237 h 712"/>
                <a:gd name="T10" fmla="*/ 28 w 695"/>
                <a:gd name="T11" fmla="*/ 172 h 712"/>
                <a:gd name="T12" fmla="*/ 13 w 695"/>
                <a:gd name="T13" fmla="*/ 104 h 712"/>
                <a:gd name="T14" fmla="*/ 2 w 695"/>
                <a:gd name="T15" fmla="*/ 35 h 712"/>
                <a:gd name="T16" fmla="*/ 98 w 695"/>
                <a:gd name="T17" fmla="*/ 14 h 712"/>
                <a:gd name="T18" fmla="*/ 105 w 695"/>
                <a:gd name="T19" fmla="*/ 72 h 712"/>
                <a:gd name="T20" fmla="*/ 116 w 695"/>
                <a:gd name="T21" fmla="*/ 129 h 712"/>
                <a:gd name="T22" fmla="*/ 134 w 695"/>
                <a:gd name="T23" fmla="*/ 185 h 712"/>
                <a:gd name="T24" fmla="*/ 154 w 695"/>
                <a:gd name="T25" fmla="*/ 238 h 712"/>
                <a:gd name="T26" fmla="*/ 181 w 695"/>
                <a:gd name="T27" fmla="*/ 288 h 712"/>
                <a:gd name="T28" fmla="*/ 212 w 695"/>
                <a:gd name="T29" fmla="*/ 338 h 712"/>
                <a:gd name="T30" fmla="*/ 248 w 695"/>
                <a:gd name="T31" fmla="*/ 384 h 712"/>
                <a:gd name="T32" fmla="*/ 287 w 695"/>
                <a:gd name="T33" fmla="*/ 427 h 712"/>
                <a:gd name="T34" fmla="*/ 328 w 695"/>
                <a:gd name="T35" fmla="*/ 466 h 712"/>
                <a:gd name="T36" fmla="*/ 373 w 695"/>
                <a:gd name="T37" fmla="*/ 499 h 712"/>
                <a:gd name="T38" fmla="*/ 421 w 695"/>
                <a:gd name="T39" fmla="*/ 530 h 712"/>
                <a:gd name="T40" fmla="*/ 470 w 695"/>
                <a:gd name="T41" fmla="*/ 556 h 712"/>
                <a:gd name="T42" fmla="*/ 521 w 695"/>
                <a:gd name="T43" fmla="*/ 578 h 712"/>
                <a:gd name="T44" fmla="*/ 574 w 695"/>
                <a:gd name="T45" fmla="*/ 595 h 712"/>
                <a:gd name="T46" fmla="*/ 628 w 695"/>
                <a:gd name="T47" fmla="*/ 608 h 712"/>
                <a:gd name="T48" fmla="*/ 683 w 695"/>
                <a:gd name="T49" fmla="*/ 616 h 712"/>
                <a:gd name="T50" fmla="*/ 662 w 695"/>
                <a:gd name="T51" fmla="*/ 709 h 712"/>
                <a:gd name="T52" fmla="*/ 596 w 695"/>
                <a:gd name="T53" fmla="*/ 699 h 712"/>
                <a:gd name="T54" fmla="*/ 531 w 695"/>
                <a:gd name="T55" fmla="*/ 682 h 712"/>
                <a:gd name="T56" fmla="*/ 468 w 695"/>
                <a:gd name="T57" fmla="*/ 661 h 712"/>
                <a:gd name="T58" fmla="*/ 408 w 695"/>
                <a:gd name="T59" fmla="*/ 633 h 712"/>
                <a:gd name="T60" fmla="*/ 350 w 695"/>
                <a:gd name="T61" fmla="*/ 599 h 712"/>
                <a:gd name="T62" fmla="*/ 296 w 695"/>
                <a:gd name="T63" fmla="*/ 561 h 712"/>
                <a:gd name="T64" fmla="*/ 244 w 695"/>
                <a:gd name="T65" fmla="*/ 51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712">
                  <a:moveTo>
                    <a:pt x="220" y="495"/>
                  </a:moveTo>
                  <a:lnTo>
                    <a:pt x="196" y="469"/>
                  </a:lnTo>
                  <a:lnTo>
                    <a:pt x="173" y="443"/>
                  </a:lnTo>
                  <a:lnTo>
                    <a:pt x="151" y="416"/>
                  </a:lnTo>
                  <a:lnTo>
                    <a:pt x="130" y="387"/>
                  </a:lnTo>
                  <a:lnTo>
                    <a:pt x="112" y="359"/>
                  </a:lnTo>
                  <a:lnTo>
                    <a:pt x="95" y="330"/>
                  </a:lnTo>
                  <a:lnTo>
                    <a:pt x="78" y="299"/>
                  </a:lnTo>
                  <a:lnTo>
                    <a:pt x="63" y="268"/>
                  </a:lnTo>
                  <a:lnTo>
                    <a:pt x="51" y="237"/>
                  </a:lnTo>
                  <a:lnTo>
                    <a:pt x="38" y="204"/>
                  </a:lnTo>
                  <a:lnTo>
                    <a:pt x="28" y="172"/>
                  </a:lnTo>
                  <a:lnTo>
                    <a:pt x="20" y="139"/>
                  </a:lnTo>
                  <a:lnTo>
                    <a:pt x="13" y="104"/>
                  </a:lnTo>
                  <a:lnTo>
                    <a:pt x="7" y="71"/>
                  </a:lnTo>
                  <a:lnTo>
                    <a:pt x="2" y="35"/>
                  </a:lnTo>
                  <a:lnTo>
                    <a:pt x="0" y="0"/>
                  </a:lnTo>
                  <a:lnTo>
                    <a:pt x="98" y="14"/>
                  </a:lnTo>
                  <a:lnTo>
                    <a:pt x="100" y="43"/>
                  </a:lnTo>
                  <a:lnTo>
                    <a:pt x="105" y="72"/>
                  </a:lnTo>
                  <a:lnTo>
                    <a:pt x="111" y="101"/>
                  </a:lnTo>
                  <a:lnTo>
                    <a:pt x="116" y="129"/>
                  </a:lnTo>
                  <a:lnTo>
                    <a:pt x="124" y="157"/>
                  </a:lnTo>
                  <a:lnTo>
                    <a:pt x="134" y="185"/>
                  </a:lnTo>
                  <a:lnTo>
                    <a:pt x="144" y="211"/>
                  </a:lnTo>
                  <a:lnTo>
                    <a:pt x="154" y="238"/>
                  </a:lnTo>
                  <a:lnTo>
                    <a:pt x="167" y="263"/>
                  </a:lnTo>
                  <a:lnTo>
                    <a:pt x="181" y="288"/>
                  </a:lnTo>
                  <a:lnTo>
                    <a:pt x="196" y="314"/>
                  </a:lnTo>
                  <a:lnTo>
                    <a:pt x="212" y="338"/>
                  </a:lnTo>
                  <a:lnTo>
                    <a:pt x="229" y="361"/>
                  </a:lnTo>
                  <a:lnTo>
                    <a:pt x="248" y="384"/>
                  </a:lnTo>
                  <a:lnTo>
                    <a:pt x="266" y="406"/>
                  </a:lnTo>
                  <a:lnTo>
                    <a:pt x="287" y="427"/>
                  </a:lnTo>
                  <a:lnTo>
                    <a:pt x="308" y="446"/>
                  </a:lnTo>
                  <a:lnTo>
                    <a:pt x="328" y="466"/>
                  </a:lnTo>
                  <a:lnTo>
                    <a:pt x="352" y="483"/>
                  </a:lnTo>
                  <a:lnTo>
                    <a:pt x="373" y="499"/>
                  </a:lnTo>
                  <a:lnTo>
                    <a:pt x="396" y="515"/>
                  </a:lnTo>
                  <a:lnTo>
                    <a:pt x="421" y="530"/>
                  </a:lnTo>
                  <a:lnTo>
                    <a:pt x="445" y="544"/>
                  </a:lnTo>
                  <a:lnTo>
                    <a:pt x="470" y="556"/>
                  </a:lnTo>
                  <a:lnTo>
                    <a:pt x="494" y="567"/>
                  </a:lnTo>
                  <a:lnTo>
                    <a:pt x="521" y="578"/>
                  </a:lnTo>
                  <a:lnTo>
                    <a:pt x="547" y="587"/>
                  </a:lnTo>
                  <a:lnTo>
                    <a:pt x="574" y="595"/>
                  </a:lnTo>
                  <a:lnTo>
                    <a:pt x="600" y="602"/>
                  </a:lnTo>
                  <a:lnTo>
                    <a:pt x="628" y="608"/>
                  </a:lnTo>
                  <a:lnTo>
                    <a:pt x="656" y="612"/>
                  </a:lnTo>
                  <a:lnTo>
                    <a:pt x="683" y="616"/>
                  </a:lnTo>
                  <a:lnTo>
                    <a:pt x="695" y="712"/>
                  </a:lnTo>
                  <a:lnTo>
                    <a:pt x="662" y="709"/>
                  </a:lnTo>
                  <a:lnTo>
                    <a:pt x="628" y="704"/>
                  </a:lnTo>
                  <a:lnTo>
                    <a:pt x="596" y="699"/>
                  </a:lnTo>
                  <a:lnTo>
                    <a:pt x="562" y="692"/>
                  </a:lnTo>
                  <a:lnTo>
                    <a:pt x="531" y="682"/>
                  </a:lnTo>
                  <a:lnTo>
                    <a:pt x="499" y="672"/>
                  </a:lnTo>
                  <a:lnTo>
                    <a:pt x="468" y="661"/>
                  </a:lnTo>
                  <a:lnTo>
                    <a:pt x="438" y="647"/>
                  </a:lnTo>
                  <a:lnTo>
                    <a:pt x="408" y="633"/>
                  </a:lnTo>
                  <a:lnTo>
                    <a:pt x="379" y="617"/>
                  </a:lnTo>
                  <a:lnTo>
                    <a:pt x="350" y="599"/>
                  </a:lnTo>
                  <a:lnTo>
                    <a:pt x="323" y="581"/>
                  </a:lnTo>
                  <a:lnTo>
                    <a:pt x="296" y="561"/>
                  </a:lnTo>
                  <a:lnTo>
                    <a:pt x="270" y="541"/>
                  </a:lnTo>
                  <a:lnTo>
                    <a:pt x="244" y="518"/>
                  </a:lnTo>
                  <a:lnTo>
                    <a:pt x="220" y="4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5" name="Freeform 185"/>
            <p:cNvSpPr>
              <a:spLocks/>
            </p:cNvSpPr>
            <p:nvPr/>
          </p:nvSpPr>
          <p:spPr bwMode="auto">
            <a:xfrm>
              <a:off x="1182688" y="1577976"/>
              <a:ext cx="587375" cy="566738"/>
            </a:xfrm>
            <a:custGeom>
              <a:avLst/>
              <a:gdLst>
                <a:gd name="T0" fmla="*/ 0 w 740"/>
                <a:gd name="T1" fmla="*/ 715 h 715"/>
                <a:gd name="T2" fmla="*/ 12 w 740"/>
                <a:gd name="T3" fmla="*/ 618 h 715"/>
                <a:gd name="T4" fmla="*/ 43 w 740"/>
                <a:gd name="T5" fmla="*/ 617 h 715"/>
                <a:gd name="T6" fmla="*/ 74 w 740"/>
                <a:gd name="T7" fmla="*/ 613 h 715"/>
                <a:gd name="T8" fmla="*/ 104 w 740"/>
                <a:gd name="T9" fmla="*/ 609 h 715"/>
                <a:gd name="T10" fmla="*/ 134 w 740"/>
                <a:gd name="T11" fmla="*/ 603 h 715"/>
                <a:gd name="T12" fmla="*/ 164 w 740"/>
                <a:gd name="T13" fmla="*/ 595 h 715"/>
                <a:gd name="T14" fmla="*/ 193 w 740"/>
                <a:gd name="T15" fmla="*/ 587 h 715"/>
                <a:gd name="T16" fmla="*/ 222 w 740"/>
                <a:gd name="T17" fmla="*/ 576 h 715"/>
                <a:gd name="T18" fmla="*/ 251 w 740"/>
                <a:gd name="T19" fmla="*/ 565 h 715"/>
                <a:gd name="T20" fmla="*/ 278 w 740"/>
                <a:gd name="T21" fmla="*/ 552 h 715"/>
                <a:gd name="T22" fmla="*/ 306 w 740"/>
                <a:gd name="T23" fmla="*/ 538 h 715"/>
                <a:gd name="T24" fmla="*/ 332 w 740"/>
                <a:gd name="T25" fmla="*/ 522 h 715"/>
                <a:gd name="T26" fmla="*/ 358 w 740"/>
                <a:gd name="T27" fmla="*/ 506 h 715"/>
                <a:gd name="T28" fmla="*/ 383 w 740"/>
                <a:gd name="T29" fmla="*/ 488 h 715"/>
                <a:gd name="T30" fmla="*/ 407 w 740"/>
                <a:gd name="T31" fmla="*/ 469 h 715"/>
                <a:gd name="T32" fmla="*/ 430 w 740"/>
                <a:gd name="T33" fmla="*/ 449 h 715"/>
                <a:gd name="T34" fmla="*/ 453 w 740"/>
                <a:gd name="T35" fmla="*/ 427 h 715"/>
                <a:gd name="T36" fmla="*/ 474 w 740"/>
                <a:gd name="T37" fmla="*/ 406 h 715"/>
                <a:gd name="T38" fmla="*/ 494 w 740"/>
                <a:gd name="T39" fmla="*/ 384 h 715"/>
                <a:gd name="T40" fmla="*/ 512 w 740"/>
                <a:gd name="T41" fmla="*/ 361 h 715"/>
                <a:gd name="T42" fmla="*/ 529 w 740"/>
                <a:gd name="T43" fmla="*/ 338 h 715"/>
                <a:gd name="T44" fmla="*/ 546 w 740"/>
                <a:gd name="T45" fmla="*/ 314 h 715"/>
                <a:gd name="T46" fmla="*/ 561 w 740"/>
                <a:gd name="T47" fmla="*/ 288 h 715"/>
                <a:gd name="T48" fmla="*/ 574 w 740"/>
                <a:gd name="T49" fmla="*/ 263 h 715"/>
                <a:gd name="T50" fmla="*/ 587 w 740"/>
                <a:gd name="T51" fmla="*/ 238 h 715"/>
                <a:gd name="T52" fmla="*/ 597 w 740"/>
                <a:gd name="T53" fmla="*/ 211 h 715"/>
                <a:gd name="T54" fmla="*/ 608 w 740"/>
                <a:gd name="T55" fmla="*/ 185 h 715"/>
                <a:gd name="T56" fmla="*/ 617 w 740"/>
                <a:gd name="T57" fmla="*/ 157 h 715"/>
                <a:gd name="T58" fmla="*/ 625 w 740"/>
                <a:gd name="T59" fmla="*/ 129 h 715"/>
                <a:gd name="T60" fmla="*/ 631 w 740"/>
                <a:gd name="T61" fmla="*/ 101 h 715"/>
                <a:gd name="T62" fmla="*/ 637 w 740"/>
                <a:gd name="T63" fmla="*/ 72 h 715"/>
                <a:gd name="T64" fmla="*/ 641 w 740"/>
                <a:gd name="T65" fmla="*/ 43 h 715"/>
                <a:gd name="T66" fmla="*/ 644 w 740"/>
                <a:gd name="T67" fmla="*/ 14 h 715"/>
                <a:gd name="T68" fmla="*/ 740 w 740"/>
                <a:gd name="T69" fmla="*/ 0 h 715"/>
                <a:gd name="T70" fmla="*/ 733 w 740"/>
                <a:gd name="T71" fmla="*/ 73 h 715"/>
                <a:gd name="T72" fmla="*/ 720 w 740"/>
                <a:gd name="T73" fmla="*/ 144 h 715"/>
                <a:gd name="T74" fmla="*/ 699 w 740"/>
                <a:gd name="T75" fmla="*/ 212 h 715"/>
                <a:gd name="T76" fmla="*/ 672 w 740"/>
                <a:gd name="T77" fmla="*/ 278 h 715"/>
                <a:gd name="T78" fmla="*/ 640 w 740"/>
                <a:gd name="T79" fmla="*/ 340 h 715"/>
                <a:gd name="T80" fmla="*/ 603 w 740"/>
                <a:gd name="T81" fmla="*/ 399 h 715"/>
                <a:gd name="T82" fmla="*/ 561 w 740"/>
                <a:gd name="T83" fmla="*/ 453 h 715"/>
                <a:gd name="T84" fmla="*/ 512 w 740"/>
                <a:gd name="T85" fmla="*/ 504 h 715"/>
                <a:gd name="T86" fmla="*/ 460 w 740"/>
                <a:gd name="T87" fmla="*/ 550 h 715"/>
                <a:gd name="T88" fmla="*/ 405 w 740"/>
                <a:gd name="T89" fmla="*/ 591 h 715"/>
                <a:gd name="T90" fmla="*/ 345 w 740"/>
                <a:gd name="T91" fmla="*/ 627 h 715"/>
                <a:gd name="T92" fmla="*/ 282 w 740"/>
                <a:gd name="T93" fmla="*/ 657 h 715"/>
                <a:gd name="T94" fmla="*/ 215 w 740"/>
                <a:gd name="T95" fmla="*/ 681 h 715"/>
                <a:gd name="T96" fmla="*/ 146 w 740"/>
                <a:gd name="T97" fmla="*/ 699 h 715"/>
                <a:gd name="T98" fmla="*/ 74 w 740"/>
                <a:gd name="T99" fmla="*/ 710 h 715"/>
                <a:gd name="T100" fmla="*/ 0 w 740"/>
                <a:gd name="T10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0" h="715">
                  <a:moveTo>
                    <a:pt x="0" y="715"/>
                  </a:moveTo>
                  <a:lnTo>
                    <a:pt x="12" y="618"/>
                  </a:lnTo>
                  <a:lnTo>
                    <a:pt x="43" y="617"/>
                  </a:lnTo>
                  <a:lnTo>
                    <a:pt x="74" y="613"/>
                  </a:lnTo>
                  <a:lnTo>
                    <a:pt x="104" y="609"/>
                  </a:lnTo>
                  <a:lnTo>
                    <a:pt x="134" y="603"/>
                  </a:lnTo>
                  <a:lnTo>
                    <a:pt x="164" y="595"/>
                  </a:lnTo>
                  <a:lnTo>
                    <a:pt x="193" y="587"/>
                  </a:lnTo>
                  <a:lnTo>
                    <a:pt x="222" y="576"/>
                  </a:lnTo>
                  <a:lnTo>
                    <a:pt x="251" y="565"/>
                  </a:lnTo>
                  <a:lnTo>
                    <a:pt x="278" y="552"/>
                  </a:lnTo>
                  <a:lnTo>
                    <a:pt x="306" y="538"/>
                  </a:lnTo>
                  <a:lnTo>
                    <a:pt x="332" y="522"/>
                  </a:lnTo>
                  <a:lnTo>
                    <a:pt x="358" y="506"/>
                  </a:lnTo>
                  <a:lnTo>
                    <a:pt x="383" y="488"/>
                  </a:lnTo>
                  <a:lnTo>
                    <a:pt x="407" y="469"/>
                  </a:lnTo>
                  <a:lnTo>
                    <a:pt x="430" y="449"/>
                  </a:lnTo>
                  <a:lnTo>
                    <a:pt x="453" y="427"/>
                  </a:lnTo>
                  <a:lnTo>
                    <a:pt x="474" y="406"/>
                  </a:lnTo>
                  <a:lnTo>
                    <a:pt x="494" y="384"/>
                  </a:lnTo>
                  <a:lnTo>
                    <a:pt x="512" y="361"/>
                  </a:lnTo>
                  <a:lnTo>
                    <a:pt x="529" y="338"/>
                  </a:lnTo>
                  <a:lnTo>
                    <a:pt x="546" y="314"/>
                  </a:lnTo>
                  <a:lnTo>
                    <a:pt x="561" y="288"/>
                  </a:lnTo>
                  <a:lnTo>
                    <a:pt x="574" y="263"/>
                  </a:lnTo>
                  <a:lnTo>
                    <a:pt x="587" y="238"/>
                  </a:lnTo>
                  <a:lnTo>
                    <a:pt x="597" y="211"/>
                  </a:lnTo>
                  <a:lnTo>
                    <a:pt x="608" y="185"/>
                  </a:lnTo>
                  <a:lnTo>
                    <a:pt x="617" y="157"/>
                  </a:lnTo>
                  <a:lnTo>
                    <a:pt x="625" y="129"/>
                  </a:lnTo>
                  <a:lnTo>
                    <a:pt x="631" y="101"/>
                  </a:lnTo>
                  <a:lnTo>
                    <a:pt x="637" y="72"/>
                  </a:lnTo>
                  <a:lnTo>
                    <a:pt x="641" y="43"/>
                  </a:lnTo>
                  <a:lnTo>
                    <a:pt x="644" y="14"/>
                  </a:lnTo>
                  <a:lnTo>
                    <a:pt x="740" y="0"/>
                  </a:lnTo>
                  <a:lnTo>
                    <a:pt x="733" y="73"/>
                  </a:lnTo>
                  <a:lnTo>
                    <a:pt x="720" y="144"/>
                  </a:lnTo>
                  <a:lnTo>
                    <a:pt x="699" y="212"/>
                  </a:lnTo>
                  <a:lnTo>
                    <a:pt x="672" y="278"/>
                  </a:lnTo>
                  <a:lnTo>
                    <a:pt x="640" y="340"/>
                  </a:lnTo>
                  <a:lnTo>
                    <a:pt x="603" y="399"/>
                  </a:lnTo>
                  <a:lnTo>
                    <a:pt x="561" y="453"/>
                  </a:lnTo>
                  <a:lnTo>
                    <a:pt x="512" y="504"/>
                  </a:lnTo>
                  <a:lnTo>
                    <a:pt x="460" y="550"/>
                  </a:lnTo>
                  <a:lnTo>
                    <a:pt x="405" y="591"/>
                  </a:lnTo>
                  <a:lnTo>
                    <a:pt x="345" y="627"/>
                  </a:lnTo>
                  <a:lnTo>
                    <a:pt x="282" y="657"/>
                  </a:lnTo>
                  <a:lnTo>
                    <a:pt x="215" y="681"/>
                  </a:lnTo>
                  <a:lnTo>
                    <a:pt x="146" y="699"/>
                  </a:lnTo>
                  <a:lnTo>
                    <a:pt x="74" y="710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6" name="Freeform 186"/>
            <p:cNvSpPr>
              <a:spLocks/>
            </p:cNvSpPr>
            <p:nvPr/>
          </p:nvSpPr>
          <p:spPr bwMode="auto">
            <a:xfrm>
              <a:off x="1071563" y="1460501"/>
              <a:ext cx="182562" cy="184150"/>
            </a:xfrm>
            <a:custGeom>
              <a:avLst/>
              <a:gdLst>
                <a:gd name="T0" fmla="*/ 115 w 230"/>
                <a:gd name="T1" fmla="*/ 231 h 231"/>
                <a:gd name="T2" fmla="*/ 138 w 230"/>
                <a:gd name="T3" fmla="*/ 229 h 231"/>
                <a:gd name="T4" fmla="*/ 160 w 230"/>
                <a:gd name="T5" fmla="*/ 222 h 231"/>
                <a:gd name="T6" fmla="*/ 180 w 230"/>
                <a:gd name="T7" fmla="*/ 212 h 231"/>
                <a:gd name="T8" fmla="*/ 197 w 230"/>
                <a:gd name="T9" fmla="*/ 197 h 231"/>
                <a:gd name="T10" fmla="*/ 211 w 230"/>
                <a:gd name="T11" fmla="*/ 181 h 231"/>
                <a:gd name="T12" fmla="*/ 221 w 230"/>
                <a:gd name="T13" fmla="*/ 160 h 231"/>
                <a:gd name="T14" fmla="*/ 228 w 230"/>
                <a:gd name="T15" fmla="*/ 138 h 231"/>
                <a:gd name="T16" fmla="*/ 230 w 230"/>
                <a:gd name="T17" fmla="*/ 115 h 231"/>
                <a:gd name="T18" fmla="*/ 228 w 230"/>
                <a:gd name="T19" fmla="*/ 92 h 231"/>
                <a:gd name="T20" fmla="*/ 221 w 230"/>
                <a:gd name="T21" fmla="*/ 70 h 231"/>
                <a:gd name="T22" fmla="*/ 211 w 230"/>
                <a:gd name="T23" fmla="*/ 50 h 231"/>
                <a:gd name="T24" fmla="*/ 197 w 230"/>
                <a:gd name="T25" fmla="*/ 33 h 231"/>
                <a:gd name="T26" fmla="*/ 180 w 230"/>
                <a:gd name="T27" fmla="*/ 19 h 231"/>
                <a:gd name="T28" fmla="*/ 160 w 230"/>
                <a:gd name="T29" fmla="*/ 9 h 231"/>
                <a:gd name="T30" fmla="*/ 138 w 230"/>
                <a:gd name="T31" fmla="*/ 2 h 231"/>
                <a:gd name="T32" fmla="*/ 115 w 230"/>
                <a:gd name="T33" fmla="*/ 0 h 231"/>
                <a:gd name="T34" fmla="*/ 92 w 230"/>
                <a:gd name="T35" fmla="*/ 2 h 231"/>
                <a:gd name="T36" fmla="*/ 70 w 230"/>
                <a:gd name="T37" fmla="*/ 9 h 231"/>
                <a:gd name="T38" fmla="*/ 51 w 230"/>
                <a:gd name="T39" fmla="*/ 19 h 231"/>
                <a:gd name="T40" fmla="*/ 33 w 230"/>
                <a:gd name="T41" fmla="*/ 33 h 231"/>
                <a:gd name="T42" fmla="*/ 19 w 230"/>
                <a:gd name="T43" fmla="*/ 50 h 231"/>
                <a:gd name="T44" fmla="*/ 9 w 230"/>
                <a:gd name="T45" fmla="*/ 70 h 231"/>
                <a:gd name="T46" fmla="*/ 2 w 230"/>
                <a:gd name="T47" fmla="*/ 92 h 231"/>
                <a:gd name="T48" fmla="*/ 0 w 230"/>
                <a:gd name="T49" fmla="*/ 115 h 231"/>
                <a:gd name="T50" fmla="*/ 2 w 230"/>
                <a:gd name="T51" fmla="*/ 138 h 231"/>
                <a:gd name="T52" fmla="*/ 9 w 230"/>
                <a:gd name="T53" fmla="*/ 160 h 231"/>
                <a:gd name="T54" fmla="*/ 19 w 230"/>
                <a:gd name="T55" fmla="*/ 181 h 231"/>
                <a:gd name="T56" fmla="*/ 33 w 230"/>
                <a:gd name="T57" fmla="*/ 197 h 231"/>
                <a:gd name="T58" fmla="*/ 51 w 230"/>
                <a:gd name="T59" fmla="*/ 212 h 231"/>
                <a:gd name="T60" fmla="*/ 70 w 230"/>
                <a:gd name="T61" fmla="*/ 222 h 231"/>
                <a:gd name="T62" fmla="*/ 92 w 230"/>
                <a:gd name="T63" fmla="*/ 229 h 231"/>
                <a:gd name="T64" fmla="*/ 115 w 230"/>
                <a:gd name="T6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231">
                  <a:moveTo>
                    <a:pt x="115" y="231"/>
                  </a:moveTo>
                  <a:lnTo>
                    <a:pt x="138" y="229"/>
                  </a:lnTo>
                  <a:lnTo>
                    <a:pt x="160" y="222"/>
                  </a:lnTo>
                  <a:lnTo>
                    <a:pt x="180" y="212"/>
                  </a:lnTo>
                  <a:lnTo>
                    <a:pt x="197" y="197"/>
                  </a:lnTo>
                  <a:lnTo>
                    <a:pt x="211" y="181"/>
                  </a:lnTo>
                  <a:lnTo>
                    <a:pt x="221" y="160"/>
                  </a:lnTo>
                  <a:lnTo>
                    <a:pt x="228" y="138"/>
                  </a:lnTo>
                  <a:lnTo>
                    <a:pt x="230" y="115"/>
                  </a:lnTo>
                  <a:lnTo>
                    <a:pt x="228" y="92"/>
                  </a:lnTo>
                  <a:lnTo>
                    <a:pt x="221" y="70"/>
                  </a:lnTo>
                  <a:lnTo>
                    <a:pt x="211" y="50"/>
                  </a:lnTo>
                  <a:lnTo>
                    <a:pt x="197" y="33"/>
                  </a:lnTo>
                  <a:lnTo>
                    <a:pt x="180" y="19"/>
                  </a:lnTo>
                  <a:lnTo>
                    <a:pt x="160" y="9"/>
                  </a:lnTo>
                  <a:lnTo>
                    <a:pt x="138" y="2"/>
                  </a:lnTo>
                  <a:lnTo>
                    <a:pt x="115" y="0"/>
                  </a:lnTo>
                  <a:lnTo>
                    <a:pt x="92" y="2"/>
                  </a:lnTo>
                  <a:lnTo>
                    <a:pt x="70" y="9"/>
                  </a:lnTo>
                  <a:lnTo>
                    <a:pt x="51" y="19"/>
                  </a:lnTo>
                  <a:lnTo>
                    <a:pt x="33" y="33"/>
                  </a:lnTo>
                  <a:lnTo>
                    <a:pt x="19" y="50"/>
                  </a:lnTo>
                  <a:lnTo>
                    <a:pt x="9" y="70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9" y="160"/>
                  </a:lnTo>
                  <a:lnTo>
                    <a:pt x="19" y="181"/>
                  </a:lnTo>
                  <a:lnTo>
                    <a:pt x="33" y="197"/>
                  </a:lnTo>
                  <a:lnTo>
                    <a:pt x="51" y="212"/>
                  </a:lnTo>
                  <a:lnTo>
                    <a:pt x="70" y="222"/>
                  </a:lnTo>
                  <a:lnTo>
                    <a:pt x="92" y="229"/>
                  </a:lnTo>
                  <a:lnTo>
                    <a:pt x="115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/>
            </a:p>
          </p:txBody>
        </p:sp>
        <p:sp>
          <p:nvSpPr>
            <p:cNvPr id="247" name="CaixaDeTexto 246"/>
            <p:cNvSpPr txBox="1"/>
            <p:nvPr/>
          </p:nvSpPr>
          <p:spPr>
            <a:xfrm>
              <a:off x="985248" y="477673"/>
              <a:ext cx="349203" cy="58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N</a:t>
              </a:r>
              <a:endParaRPr lang="pt-BR" sz="1200" b="1" dirty="0"/>
            </a:p>
          </p:txBody>
        </p:sp>
        <p:sp>
          <p:nvSpPr>
            <p:cNvPr id="248" name="CaixaDeTexto 247"/>
            <p:cNvSpPr txBox="1"/>
            <p:nvPr/>
          </p:nvSpPr>
          <p:spPr>
            <a:xfrm>
              <a:off x="1814012" y="1366751"/>
              <a:ext cx="349203" cy="58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L</a:t>
              </a:r>
              <a:endParaRPr lang="pt-BR" sz="1200" b="1" dirty="0"/>
            </a:p>
          </p:txBody>
        </p:sp>
        <p:sp>
          <p:nvSpPr>
            <p:cNvPr id="249" name="CaixaDeTexto 248"/>
            <p:cNvSpPr txBox="1"/>
            <p:nvPr/>
          </p:nvSpPr>
          <p:spPr>
            <a:xfrm>
              <a:off x="994041" y="2268259"/>
              <a:ext cx="349203" cy="58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S</a:t>
              </a:r>
              <a:endParaRPr lang="pt-BR" sz="1200" b="1" dirty="0"/>
            </a:p>
          </p:txBody>
        </p:sp>
        <p:sp>
          <p:nvSpPr>
            <p:cNvPr id="250" name="CaixaDeTexto 249"/>
            <p:cNvSpPr txBox="1"/>
            <p:nvPr/>
          </p:nvSpPr>
          <p:spPr>
            <a:xfrm>
              <a:off x="158644" y="1371614"/>
              <a:ext cx="349203" cy="58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O</a:t>
              </a:r>
              <a:endParaRPr lang="pt-BR" sz="1200" b="1" dirty="0"/>
            </a:p>
          </p:txBody>
        </p:sp>
      </p:grpSp>
      <p:grpSp>
        <p:nvGrpSpPr>
          <p:cNvPr id="251" name="Grupo 250"/>
          <p:cNvGrpSpPr/>
          <p:nvPr/>
        </p:nvGrpSpPr>
        <p:grpSpPr>
          <a:xfrm>
            <a:off x="128688" y="1610920"/>
            <a:ext cx="2380865" cy="2106113"/>
            <a:chOff x="146050" y="1025526"/>
            <a:chExt cx="4743451" cy="4733925"/>
          </a:xfrm>
        </p:grpSpPr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016000" y="2627314"/>
              <a:ext cx="847725" cy="695325"/>
            </a:xfrm>
            <a:custGeom>
              <a:avLst/>
              <a:gdLst>
                <a:gd name="T0" fmla="*/ 313 w 534"/>
                <a:gd name="T1" fmla="*/ 383 h 438"/>
                <a:gd name="T2" fmla="*/ 332 w 534"/>
                <a:gd name="T3" fmla="*/ 392 h 438"/>
                <a:gd name="T4" fmla="*/ 345 w 534"/>
                <a:gd name="T5" fmla="*/ 397 h 438"/>
                <a:gd name="T6" fmla="*/ 355 w 534"/>
                <a:gd name="T7" fmla="*/ 406 h 438"/>
                <a:gd name="T8" fmla="*/ 373 w 534"/>
                <a:gd name="T9" fmla="*/ 420 h 438"/>
                <a:gd name="T10" fmla="*/ 387 w 534"/>
                <a:gd name="T11" fmla="*/ 424 h 438"/>
                <a:gd name="T12" fmla="*/ 401 w 534"/>
                <a:gd name="T13" fmla="*/ 424 h 438"/>
                <a:gd name="T14" fmla="*/ 428 w 534"/>
                <a:gd name="T15" fmla="*/ 424 h 438"/>
                <a:gd name="T16" fmla="*/ 442 w 534"/>
                <a:gd name="T17" fmla="*/ 424 h 438"/>
                <a:gd name="T18" fmla="*/ 456 w 534"/>
                <a:gd name="T19" fmla="*/ 434 h 438"/>
                <a:gd name="T20" fmla="*/ 470 w 534"/>
                <a:gd name="T21" fmla="*/ 429 h 438"/>
                <a:gd name="T22" fmla="*/ 488 w 534"/>
                <a:gd name="T23" fmla="*/ 420 h 438"/>
                <a:gd name="T24" fmla="*/ 493 w 534"/>
                <a:gd name="T25" fmla="*/ 401 h 438"/>
                <a:gd name="T26" fmla="*/ 511 w 534"/>
                <a:gd name="T27" fmla="*/ 383 h 438"/>
                <a:gd name="T28" fmla="*/ 525 w 534"/>
                <a:gd name="T29" fmla="*/ 346 h 438"/>
                <a:gd name="T30" fmla="*/ 520 w 534"/>
                <a:gd name="T31" fmla="*/ 314 h 438"/>
                <a:gd name="T32" fmla="*/ 511 w 534"/>
                <a:gd name="T33" fmla="*/ 300 h 438"/>
                <a:gd name="T34" fmla="*/ 511 w 534"/>
                <a:gd name="T35" fmla="*/ 291 h 438"/>
                <a:gd name="T36" fmla="*/ 511 w 534"/>
                <a:gd name="T37" fmla="*/ 277 h 438"/>
                <a:gd name="T38" fmla="*/ 525 w 534"/>
                <a:gd name="T39" fmla="*/ 258 h 438"/>
                <a:gd name="T40" fmla="*/ 516 w 534"/>
                <a:gd name="T41" fmla="*/ 240 h 438"/>
                <a:gd name="T42" fmla="*/ 497 w 534"/>
                <a:gd name="T43" fmla="*/ 240 h 438"/>
                <a:gd name="T44" fmla="*/ 456 w 534"/>
                <a:gd name="T45" fmla="*/ 231 h 438"/>
                <a:gd name="T46" fmla="*/ 405 w 534"/>
                <a:gd name="T47" fmla="*/ 217 h 438"/>
                <a:gd name="T48" fmla="*/ 405 w 534"/>
                <a:gd name="T49" fmla="*/ 185 h 438"/>
                <a:gd name="T50" fmla="*/ 396 w 534"/>
                <a:gd name="T51" fmla="*/ 162 h 438"/>
                <a:gd name="T52" fmla="*/ 396 w 534"/>
                <a:gd name="T53" fmla="*/ 134 h 438"/>
                <a:gd name="T54" fmla="*/ 401 w 534"/>
                <a:gd name="T55" fmla="*/ 111 h 438"/>
                <a:gd name="T56" fmla="*/ 401 w 534"/>
                <a:gd name="T57" fmla="*/ 93 h 438"/>
                <a:gd name="T58" fmla="*/ 391 w 534"/>
                <a:gd name="T59" fmla="*/ 56 h 438"/>
                <a:gd name="T60" fmla="*/ 368 w 534"/>
                <a:gd name="T61" fmla="*/ 69 h 438"/>
                <a:gd name="T62" fmla="*/ 345 w 534"/>
                <a:gd name="T63" fmla="*/ 51 h 438"/>
                <a:gd name="T64" fmla="*/ 322 w 534"/>
                <a:gd name="T65" fmla="*/ 33 h 438"/>
                <a:gd name="T66" fmla="*/ 308 w 534"/>
                <a:gd name="T67" fmla="*/ 5 h 438"/>
                <a:gd name="T68" fmla="*/ 230 w 534"/>
                <a:gd name="T69" fmla="*/ 28 h 438"/>
                <a:gd name="T70" fmla="*/ 212 w 534"/>
                <a:gd name="T71" fmla="*/ 51 h 438"/>
                <a:gd name="T72" fmla="*/ 189 w 534"/>
                <a:gd name="T73" fmla="*/ 79 h 438"/>
                <a:gd name="T74" fmla="*/ 147 w 534"/>
                <a:gd name="T75" fmla="*/ 79 h 438"/>
                <a:gd name="T76" fmla="*/ 134 w 534"/>
                <a:gd name="T77" fmla="*/ 106 h 438"/>
                <a:gd name="T78" fmla="*/ 111 w 534"/>
                <a:gd name="T79" fmla="*/ 102 h 438"/>
                <a:gd name="T80" fmla="*/ 87 w 534"/>
                <a:gd name="T81" fmla="*/ 111 h 438"/>
                <a:gd name="T82" fmla="*/ 64 w 534"/>
                <a:gd name="T83" fmla="*/ 111 h 438"/>
                <a:gd name="T84" fmla="*/ 32 w 534"/>
                <a:gd name="T85" fmla="*/ 111 h 438"/>
                <a:gd name="T86" fmla="*/ 14 w 534"/>
                <a:gd name="T87" fmla="*/ 148 h 438"/>
                <a:gd name="T88" fmla="*/ 28 w 534"/>
                <a:gd name="T89" fmla="*/ 148 h 438"/>
                <a:gd name="T90" fmla="*/ 46 w 534"/>
                <a:gd name="T91" fmla="*/ 143 h 438"/>
                <a:gd name="T92" fmla="*/ 64 w 534"/>
                <a:gd name="T93" fmla="*/ 139 h 438"/>
                <a:gd name="T94" fmla="*/ 74 w 534"/>
                <a:gd name="T95" fmla="*/ 139 h 438"/>
                <a:gd name="T96" fmla="*/ 83 w 534"/>
                <a:gd name="T97" fmla="*/ 139 h 438"/>
                <a:gd name="T98" fmla="*/ 97 w 534"/>
                <a:gd name="T99" fmla="*/ 139 h 438"/>
                <a:gd name="T100" fmla="*/ 111 w 534"/>
                <a:gd name="T101" fmla="*/ 162 h 438"/>
                <a:gd name="T102" fmla="*/ 106 w 534"/>
                <a:gd name="T103" fmla="*/ 203 h 438"/>
                <a:gd name="T104" fmla="*/ 115 w 534"/>
                <a:gd name="T105" fmla="*/ 240 h 438"/>
                <a:gd name="T106" fmla="*/ 120 w 534"/>
                <a:gd name="T107" fmla="*/ 277 h 438"/>
                <a:gd name="T108" fmla="*/ 134 w 534"/>
                <a:gd name="T109" fmla="*/ 305 h 438"/>
                <a:gd name="T110" fmla="*/ 152 w 534"/>
                <a:gd name="T111" fmla="*/ 314 h 438"/>
                <a:gd name="T112" fmla="*/ 175 w 534"/>
                <a:gd name="T113" fmla="*/ 337 h 438"/>
                <a:gd name="T114" fmla="*/ 203 w 534"/>
                <a:gd name="T115" fmla="*/ 346 h 438"/>
                <a:gd name="T116" fmla="*/ 221 w 534"/>
                <a:gd name="T117" fmla="*/ 346 h 438"/>
                <a:gd name="T118" fmla="*/ 258 w 534"/>
                <a:gd name="T119" fmla="*/ 355 h 438"/>
                <a:gd name="T120" fmla="*/ 281 w 534"/>
                <a:gd name="T121" fmla="*/ 360 h 438"/>
                <a:gd name="T122" fmla="*/ 295 w 534"/>
                <a:gd name="T123" fmla="*/ 37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4" h="438">
                  <a:moveTo>
                    <a:pt x="299" y="374"/>
                  </a:moveTo>
                  <a:lnTo>
                    <a:pt x="295" y="374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99" y="383"/>
                  </a:lnTo>
                  <a:lnTo>
                    <a:pt x="299" y="383"/>
                  </a:lnTo>
                  <a:lnTo>
                    <a:pt x="304" y="378"/>
                  </a:lnTo>
                  <a:lnTo>
                    <a:pt x="304" y="378"/>
                  </a:lnTo>
                  <a:lnTo>
                    <a:pt x="304" y="378"/>
                  </a:lnTo>
                  <a:lnTo>
                    <a:pt x="304" y="383"/>
                  </a:lnTo>
                  <a:lnTo>
                    <a:pt x="304" y="383"/>
                  </a:lnTo>
                  <a:lnTo>
                    <a:pt x="304" y="383"/>
                  </a:lnTo>
                  <a:lnTo>
                    <a:pt x="304" y="383"/>
                  </a:lnTo>
                  <a:lnTo>
                    <a:pt x="304" y="387"/>
                  </a:lnTo>
                  <a:lnTo>
                    <a:pt x="308" y="387"/>
                  </a:lnTo>
                  <a:lnTo>
                    <a:pt x="308" y="383"/>
                  </a:lnTo>
                  <a:lnTo>
                    <a:pt x="308" y="383"/>
                  </a:lnTo>
                  <a:lnTo>
                    <a:pt x="308" y="383"/>
                  </a:lnTo>
                  <a:lnTo>
                    <a:pt x="308" y="387"/>
                  </a:lnTo>
                  <a:lnTo>
                    <a:pt x="308" y="387"/>
                  </a:lnTo>
                  <a:lnTo>
                    <a:pt x="308" y="387"/>
                  </a:lnTo>
                  <a:lnTo>
                    <a:pt x="308" y="387"/>
                  </a:lnTo>
                  <a:lnTo>
                    <a:pt x="308" y="383"/>
                  </a:lnTo>
                  <a:lnTo>
                    <a:pt x="308" y="387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3" y="38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22" y="392"/>
                  </a:lnTo>
                  <a:lnTo>
                    <a:pt x="322" y="392"/>
                  </a:lnTo>
                  <a:lnTo>
                    <a:pt x="322" y="392"/>
                  </a:lnTo>
                  <a:lnTo>
                    <a:pt x="327" y="392"/>
                  </a:lnTo>
                  <a:lnTo>
                    <a:pt x="327" y="392"/>
                  </a:lnTo>
                  <a:lnTo>
                    <a:pt x="327" y="392"/>
                  </a:lnTo>
                  <a:lnTo>
                    <a:pt x="327" y="387"/>
                  </a:lnTo>
                  <a:lnTo>
                    <a:pt x="327" y="387"/>
                  </a:lnTo>
                  <a:lnTo>
                    <a:pt x="327" y="387"/>
                  </a:lnTo>
                  <a:lnTo>
                    <a:pt x="327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7"/>
                  </a:lnTo>
                  <a:lnTo>
                    <a:pt x="336" y="392"/>
                  </a:lnTo>
                  <a:lnTo>
                    <a:pt x="336" y="392"/>
                  </a:lnTo>
                  <a:lnTo>
                    <a:pt x="336" y="397"/>
                  </a:lnTo>
                  <a:lnTo>
                    <a:pt x="336" y="397"/>
                  </a:lnTo>
                  <a:lnTo>
                    <a:pt x="336" y="397"/>
                  </a:lnTo>
                  <a:lnTo>
                    <a:pt x="336" y="397"/>
                  </a:lnTo>
                  <a:lnTo>
                    <a:pt x="336" y="397"/>
                  </a:lnTo>
                  <a:lnTo>
                    <a:pt x="336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1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50" y="392"/>
                  </a:lnTo>
                  <a:lnTo>
                    <a:pt x="350" y="392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0" y="392"/>
                  </a:lnTo>
                  <a:lnTo>
                    <a:pt x="350" y="392"/>
                  </a:lnTo>
                  <a:lnTo>
                    <a:pt x="355" y="392"/>
                  </a:lnTo>
                  <a:lnTo>
                    <a:pt x="350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397"/>
                  </a:lnTo>
                  <a:lnTo>
                    <a:pt x="355" y="401"/>
                  </a:lnTo>
                  <a:lnTo>
                    <a:pt x="355" y="401"/>
                  </a:lnTo>
                  <a:lnTo>
                    <a:pt x="355" y="401"/>
                  </a:lnTo>
                  <a:lnTo>
                    <a:pt x="355" y="406"/>
                  </a:lnTo>
                  <a:lnTo>
                    <a:pt x="355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06"/>
                  </a:lnTo>
                  <a:lnTo>
                    <a:pt x="359" y="411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64" y="411"/>
                  </a:lnTo>
                  <a:lnTo>
                    <a:pt x="364" y="411"/>
                  </a:lnTo>
                  <a:lnTo>
                    <a:pt x="368" y="411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68" y="415"/>
                  </a:lnTo>
                  <a:lnTo>
                    <a:pt x="373" y="420"/>
                  </a:lnTo>
                  <a:lnTo>
                    <a:pt x="373" y="420"/>
                  </a:lnTo>
                  <a:lnTo>
                    <a:pt x="373" y="420"/>
                  </a:lnTo>
                  <a:lnTo>
                    <a:pt x="373" y="420"/>
                  </a:lnTo>
                  <a:lnTo>
                    <a:pt x="373" y="420"/>
                  </a:lnTo>
                  <a:lnTo>
                    <a:pt x="373" y="420"/>
                  </a:lnTo>
                  <a:lnTo>
                    <a:pt x="373" y="424"/>
                  </a:lnTo>
                  <a:lnTo>
                    <a:pt x="373" y="424"/>
                  </a:lnTo>
                  <a:lnTo>
                    <a:pt x="373" y="424"/>
                  </a:lnTo>
                  <a:lnTo>
                    <a:pt x="373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9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87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1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401" y="424"/>
                  </a:lnTo>
                  <a:lnTo>
                    <a:pt x="401" y="424"/>
                  </a:lnTo>
                  <a:lnTo>
                    <a:pt x="401" y="424"/>
                  </a:lnTo>
                  <a:lnTo>
                    <a:pt x="401" y="424"/>
                  </a:lnTo>
                  <a:lnTo>
                    <a:pt x="401" y="424"/>
                  </a:lnTo>
                  <a:lnTo>
                    <a:pt x="401" y="429"/>
                  </a:lnTo>
                  <a:lnTo>
                    <a:pt x="405" y="424"/>
                  </a:lnTo>
                  <a:lnTo>
                    <a:pt x="405" y="429"/>
                  </a:lnTo>
                  <a:lnTo>
                    <a:pt x="410" y="424"/>
                  </a:lnTo>
                  <a:lnTo>
                    <a:pt x="410" y="424"/>
                  </a:lnTo>
                  <a:lnTo>
                    <a:pt x="410" y="424"/>
                  </a:lnTo>
                  <a:lnTo>
                    <a:pt x="410" y="424"/>
                  </a:lnTo>
                  <a:lnTo>
                    <a:pt x="410" y="424"/>
                  </a:lnTo>
                  <a:lnTo>
                    <a:pt x="410" y="424"/>
                  </a:lnTo>
                  <a:lnTo>
                    <a:pt x="414" y="424"/>
                  </a:lnTo>
                  <a:lnTo>
                    <a:pt x="414" y="424"/>
                  </a:lnTo>
                  <a:lnTo>
                    <a:pt x="414" y="424"/>
                  </a:lnTo>
                  <a:lnTo>
                    <a:pt x="419" y="424"/>
                  </a:lnTo>
                  <a:lnTo>
                    <a:pt x="419" y="424"/>
                  </a:lnTo>
                  <a:lnTo>
                    <a:pt x="419" y="420"/>
                  </a:lnTo>
                  <a:lnTo>
                    <a:pt x="419" y="420"/>
                  </a:lnTo>
                  <a:lnTo>
                    <a:pt x="419" y="420"/>
                  </a:lnTo>
                  <a:lnTo>
                    <a:pt x="419" y="424"/>
                  </a:lnTo>
                  <a:lnTo>
                    <a:pt x="419" y="424"/>
                  </a:lnTo>
                  <a:lnTo>
                    <a:pt x="419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28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3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37" y="420"/>
                  </a:lnTo>
                  <a:lnTo>
                    <a:pt x="437" y="420"/>
                  </a:lnTo>
                  <a:lnTo>
                    <a:pt x="437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9"/>
                  </a:lnTo>
                  <a:lnTo>
                    <a:pt x="442" y="429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7" y="424"/>
                  </a:lnTo>
                  <a:lnTo>
                    <a:pt x="447" y="424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51" y="429"/>
                  </a:lnTo>
                  <a:lnTo>
                    <a:pt x="451" y="434"/>
                  </a:lnTo>
                  <a:lnTo>
                    <a:pt x="451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60" y="434"/>
                  </a:lnTo>
                  <a:lnTo>
                    <a:pt x="460" y="434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8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5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0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9"/>
                  </a:lnTo>
                  <a:lnTo>
                    <a:pt x="474" y="424"/>
                  </a:lnTo>
                  <a:lnTo>
                    <a:pt x="479" y="424"/>
                  </a:lnTo>
                  <a:lnTo>
                    <a:pt x="479" y="424"/>
                  </a:lnTo>
                  <a:lnTo>
                    <a:pt x="479" y="424"/>
                  </a:lnTo>
                  <a:lnTo>
                    <a:pt x="479" y="424"/>
                  </a:lnTo>
                  <a:lnTo>
                    <a:pt x="479" y="424"/>
                  </a:lnTo>
                  <a:lnTo>
                    <a:pt x="479" y="424"/>
                  </a:lnTo>
                  <a:lnTo>
                    <a:pt x="483" y="424"/>
                  </a:lnTo>
                  <a:lnTo>
                    <a:pt x="483" y="424"/>
                  </a:lnTo>
                  <a:lnTo>
                    <a:pt x="483" y="424"/>
                  </a:lnTo>
                  <a:lnTo>
                    <a:pt x="483" y="424"/>
                  </a:lnTo>
                  <a:lnTo>
                    <a:pt x="483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5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11"/>
                  </a:lnTo>
                  <a:lnTo>
                    <a:pt x="488" y="406"/>
                  </a:lnTo>
                  <a:lnTo>
                    <a:pt x="488" y="406"/>
                  </a:lnTo>
                  <a:lnTo>
                    <a:pt x="493" y="406"/>
                  </a:lnTo>
                  <a:lnTo>
                    <a:pt x="493" y="406"/>
                  </a:lnTo>
                  <a:lnTo>
                    <a:pt x="493" y="406"/>
                  </a:lnTo>
                  <a:lnTo>
                    <a:pt x="493" y="406"/>
                  </a:lnTo>
                  <a:lnTo>
                    <a:pt x="493" y="406"/>
                  </a:lnTo>
                  <a:lnTo>
                    <a:pt x="493" y="406"/>
                  </a:lnTo>
                  <a:lnTo>
                    <a:pt x="493" y="401"/>
                  </a:lnTo>
                  <a:lnTo>
                    <a:pt x="493" y="401"/>
                  </a:lnTo>
                  <a:lnTo>
                    <a:pt x="493" y="401"/>
                  </a:lnTo>
                  <a:lnTo>
                    <a:pt x="493" y="401"/>
                  </a:lnTo>
                  <a:lnTo>
                    <a:pt x="493" y="401"/>
                  </a:lnTo>
                  <a:lnTo>
                    <a:pt x="493" y="401"/>
                  </a:lnTo>
                  <a:lnTo>
                    <a:pt x="493" y="397"/>
                  </a:lnTo>
                  <a:lnTo>
                    <a:pt x="493" y="397"/>
                  </a:lnTo>
                  <a:lnTo>
                    <a:pt x="497" y="397"/>
                  </a:lnTo>
                  <a:lnTo>
                    <a:pt x="497" y="397"/>
                  </a:lnTo>
                  <a:lnTo>
                    <a:pt x="497" y="397"/>
                  </a:lnTo>
                  <a:lnTo>
                    <a:pt x="497" y="397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92"/>
                  </a:lnTo>
                  <a:lnTo>
                    <a:pt x="497" y="387"/>
                  </a:lnTo>
                  <a:lnTo>
                    <a:pt x="497" y="387"/>
                  </a:lnTo>
                  <a:lnTo>
                    <a:pt x="497" y="387"/>
                  </a:lnTo>
                  <a:lnTo>
                    <a:pt x="502" y="387"/>
                  </a:lnTo>
                  <a:lnTo>
                    <a:pt x="502" y="387"/>
                  </a:lnTo>
                  <a:lnTo>
                    <a:pt x="502" y="387"/>
                  </a:lnTo>
                  <a:lnTo>
                    <a:pt x="502" y="387"/>
                  </a:lnTo>
                  <a:lnTo>
                    <a:pt x="502" y="387"/>
                  </a:lnTo>
                  <a:lnTo>
                    <a:pt x="502" y="383"/>
                  </a:lnTo>
                  <a:lnTo>
                    <a:pt x="502" y="383"/>
                  </a:lnTo>
                  <a:lnTo>
                    <a:pt x="502" y="383"/>
                  </a:lnTo>
                  <a:lnTo>
                    <a:pt x="502" y="383"/>
                  </a:lnTo>
                  <a:lnTo>
                    <a:pt x="502" y="383"/>
                  </a:lnTo>
                  <a:lnTo>
                    <a:pt x="506" y="383"/>
                  </a:lnTo>
                  <a:lnTo>
                    <a:pt x="506" y="383"/>
                  </a:lnTo>
                  <a:lnTo>
                    <a:pt x="506" y="383"/>
                  </a:lnTo>
                  <a:lnTo>
                    <a:pt x="506" y="383"/>
                  </a:lnTo>
                  <a:lnTo>
                    <a:pt x="506" y="383"/>
                  </a:lnTo>
                  <a:lnTo>
                    <a:pt x="511" y="383"/>
                  </a:lnTo>
                  <a:lnTo>
                    <a:pt x="511" y="378"/>
                  </a:lnTo>
                  <a:lnTo>
                    <a:pt x="511" y="378"/>
                  </a:lnTo>
                  <a:lnTo>
                    <a:pt x="511" y="374"/>
                  </a:lnTo>
                  <a:lnTo>
                    <a:pt x="511" y="374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11" y="364"/>
                  </a:lnTo>
                  <a:lnTo>
                    <a:pt x="511" y="364"/>
                  </a:lnTo>
                  <a:lnTo>
                    <a:pt x="511" y="360"/>
                  </a:lnTo>
                  <a:lnTo>
                    <a:pt x="511" y="360"/>
                  </a:lnTo>
                  <a:lnTo>
                    <a:pt x="511" y="360"/>
                  </a:lnTo>
                  <a:lnTo>
                    <a:pt x="511" y="360"/>
                  </a:lnTo>
                  <a:lnTo>
                    <a:pt x="511" y="355"/>
                  </a:lnTo>
                  <a:lnTo>
                    <a:pt x="511" y="355"/>
                  </a:lnTo>
                  <a:lnTo>
                    <a:pt x="511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6" y="351"/>
                  </a:lnTo>
                  <a:lnTo>
                    <a:pt x="516" y="351"/>
                  </a:lnTo>
                  <a:lnTo>
                    <a:pt x="516" y="351"/>
                  </a:lnTo>
                  <a:lnTo>
                    <a:pt x="516" y="351"/>
                  </a:lnTo>
                  <a:lnTo>
                    <a:pt x="520" y="351"/>
                  </a:lnTo>
                  <a:lnTo>
                    <a:pt x="520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5" y="346"/>
                  </a:lnTo>
                  <a:lnTo>
                    <a:pt x="529" y="346"/>
                  </a:lnTo>
                  <a:lnTo>
                    <a:pt x="529" y="346"/>
                  </a:lnTo>
                  <a:lnTo>
                    <a:pt x="529" y="346"/>
                  </a:lnTo>
                  <a:lnTo>
                    <a:pt x="529" y="341"/>
                  </a:lnTo>
                  <a:lnTo>
                    <a:pt x="529" y="341"/>
                  </a:lnTo>
                  <a:lnTo>
                    <a:pt x="529" y="341"/>
                  </a:lnTo>
                  <a:lnTo>
                    <a:pt x="529" y="341"/>
                  </a:lnTo>
                  <a:lnTo>
                    <a:pt x="529" y="337"/>
                  </a:lnTo>
                  <a:lnTo>
                    <a:pt x="529" y="337"/>
                  </a:lnTo>
                  <a:lnTo>
                    <a:pt x="529" y="337"/>
                  </a:lnTo>
                  <a:lnTo>
                    <a:pt x="534" y="337"/>
                  </a:lnTo>
                  <a:lnTo>
                    <a:pt x="534" y="337"/>
                  </a:lnTo>
                  <a:lnTo>
                    <a:pt x="534" y="337"/>
                  </a:lnTo>
                  <a:lnTo>
                    <a:pt x="534" y="337"/>
                  </a:lnTo>
                  <a:lnTo>
                    <a:pt x="525" y="328"/>
                  </a:lnTo>
                  <a:lnTo>
                    <a:pt x="525" y="328"/>
                  </a:lnTo>
                  <a:lnTo>
                    <a:pt x="525" y="328"/>
                  </a:lnTo>
                  <a:lnTo>
                    <a:pt x="525" y="328"/>
                  </a:lnTo>
                  <a:lnTo>
                    <a:pt x="525" y="323"/>
                  </a:lnTo>
                  <a:lnTo>
                    <a:pt x="525" y="323"/>
                  </a:lnTo>
                  <a:lnTo>
                    <a:pt x="525" y="323"/>
                  </a:lnTo>
                  <a:lnTo>
                    <a:pt x="525" y="323"/>
                  </a:lnTo>
                  <a:lnTo>
                    <a:pt x="525" y="323"/>
                  </a:lnTo>
                  <a:lnTo>
                    <a:pt x="525" y="318"/>
                  </a:lnTo>
                  <a:lnTo>
                    <a:pt x="525" y="318"/>
                  </a:lnTo>
                  <a:lnTo>
                    <a:pt x="525" y="314"/>
                  </a:lnTo>
                  <a:lnTo>
                    <a:pt x="525" y="314"/>
                  </a:lnTo>
                  <a:lnTo>
                    <a:pt x="520" y="314"/>
                  </a:lnTo>
                  <a:lnTo>
                    <a:pt x="520" y="314"/>
                  </a:lnTo>
                  <a:lnTo>
                    <a:pt x="520" y="314"/>
                  </a:lnTo>
                  <a:lnTo>
                    <a:pt x="520" y="314"/>
                  </a:lnTo>
                  <a:lnTo>
                    <a:pt x="520" y="314"/>
                  </a:lnTo>
                  <a:lnTo>
                    <a:pt x="520" y="314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5"/>
                  </a:lnTo>
                  <a:lnTo>
                    <a:pt x="520" y="300"/>
                  </a:lnTo>
                  <a:lnTo>
                    <a:pt x="520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300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5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11" y="286"/>
                  </a:lnTo>
                  <a:lnTo>
                    <a:pt x="511" y="286"/>
                  </a:lnTo>
                  <a:lnTo>
                    <a:pt x="506" y="286"/>
                  </a:lnTo>
                  <a:lnTo>
                    <a:pt x="511" y="286"/>
                  </a:lnTo>
                  <a:lnTo>
                    <a:pt x="506" y="286"/>
                  </a:lnTo>
                  <a:lnTo>
                    <a:pt x="511" y="286"/>
                  </a:lnTo>
                  <a:lnTo>
                    <a:pt x="506" y="286"/>
                  </a:lnTo>
                  <a:lnTo>
                    <a:pt x="506" y="286"/>
                  </a:lnTo>
                  <a:lnTo>
                    <a:pt x="511" y="281"/>
                  </a:lnTo>
                  <a:lnTo>
                    <a:pt x="511" y="281"/>
                  </a:lnTo>
                  <a:lnTo>
                    <a:pt x="506" y="281"/>
                  </a:lnTo>
                  <a:lnTo>
                    <a:pt x="511" y="281"/>
                  </a:lnTo>
                  <a:lnTo>
                    <a:pt x="511" y="281"/>
                  </a:lnTo>
                  <a:lnTo>
                    <a:pt x="511" y="281"/>
                  </a:lnTo>
                  <a:lnTo>
                    <a:pt x="511" y="281"/>
                  </a:lnTo>
                  <a:lnTo>
                    <a:pt x="511" y="281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2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2"/>
                  </a:lnTo>
                  <a:lnTo>
                    <a:pt x="516" y="272"/>
                  </a:lnTo>
                  <a:lnTo>
                    <a:pt x="516" y="272"/>
                  </a:lnTo>
                  <a:lnTo>
                    <a:pt x="516" y="272"/>
                  </a:lnTo>
                  <a:lnTo>
                    <a:pt x="516" y="272"/>
                  </a:lnTo>
                  <a:lnTo>
                    <a:pt x="516" y="268"/>
                  </a:lnTo>
                  <a:lnTo>
                    <a:pt x="516" y="272"/>
                  </a:lnTo>
                  <a:lnTo>
                    <a:pt x="516" y="272"/>
                  </a:lnTo>
                  <a:lnTo>
                    <a:pt x="516" y="268"/>
                  </a:lnTo>
                  <a:lnTo>
                    <a:pt x="516" y="268"/>
                  </a:lnTo>
                  <a:lnTo>
                    <a:pt x="516" y="268"/>
                  </a:lnTo>
                  <a:lnTo>
                    <a:pt x="520" y="268"/>
                  </a:lnTo>
                  <a:lnTo>
                    <a:pt x="520" y="268"/>
                  </a:lnTo>
                  <a:lnTo>
                    <a:pt x="520" y="268"/>
                  </a:lnTo>
                  <a:lnTo>
                    <a:pt x="520" y="268"/>
                  </a:lnTo>
                  <a:lnTo>
                    <a:pt x="520" y="263"/>
                  </a:lnTo>
                  <a:lnTo>
                    <a:pt x="520" y="263"/>
                  </a:lnTo>
                  <a:lnTo>
                    <a:pt x="525" y="263"/>
                  </a:lnTo>
                  <a:lnTo>
                    <a:pt x="525" y="263"/>
                  </a:lnTo>
                  <a:lnTo>
                    <a:pt x="525" y="263"/>
                  </a:lnTo>
                  <a:lnTo>
                    <a:pt x="525" y="263"/>
                  </a:lnTo>
                  <a:lnTo>
                    <a:pt x="525" y="263"/>
                  </a:lnTo>
                  <a:lnTo>
                    <a:pt x="525" y="263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4"/>
                  </a:lnTo>
                  <a:lnTo>
                    <a:pt x="520" y="254"/>
                  </a:lnTo>
                  <a:lnTo>
                    <a:pt x="520" y="254"/>
                  </a:lnTo>
                  <a:lnTo>
                    <a:pt x="520" y="254"/>
                  </a:lnTo>
                  <a:lnTo>
                    <a:pt x="520" y="254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16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35"/>
                  </a:lnTo>
                  <a:lnTo>
                    <a:pt x="497" y="235"/>
                  </a:lnTo>
                  <a:lnTo>
                    <a:pt x="493" y="235"/>
                  </a:lnTo>
                  <a:lnTo>
                    <a:pt x="493" y="235"/>
                  </a:lnTo>
                  <a:lnTo>
                    <a:pt x="493" y="235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56" y="231"/>
                  </a:lnTo>
                  <a:lnTo>
                    <a:pt x="442" y="231"/>
                  </a:lnTo>
                  <a:lnTo>
                    <a:pt x="442" y="231"/>
                  </a:lnTo>
                  <a:lnTo>
                    <a:pt x="410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26"/>
                  </a:lnTo>
                  <a:lnTo>
                    <a:pt x="401" y="226"/>
                  </a:lnTo>
                  <a:lnTo>
                    <a:pt x="401" y="226"/>
                  </a:lnTo>
                  <a:lnTo>
                    <a:pt x="401" y="226"/>
                  </a:lnTo>
                  <a:lnTo>
                    <a:pt x="401" y="226"/>
                  </a:lnTo>
                  <a:lnTo>
                    <a:pt x="401" y="226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1" y="217"/>
                  </a:lnTo>
                  <a:lnTo>
                    <a:pt x="405" y="217"/>
                  </a:lnTo>
                  <a:lnTo>
                    <a:pt x="401" y="217"/>
                  </a:lnTo>
                  <a:lnTo>
                    <a:pt x="401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7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12"/>
                  </a:lnTo>
                  <a:lnTo>
                    <a:pt x="405" y="208"/>
                  </a:lnTo>
                  <a:lnTo>
                    <a:pt x="405" y="208"/>
                  </a:lnTo>
                  <a:lnTo>
                    <a:pt x="405" y="208"/>
                  </a:lnTo>
                  <a:lnTo>
                    <a:pt x="405" y="208"/>
                  </a:lnTo>
                  <a:lnTo>
                    <a:pt x="405" y="208"/>
                  </a:lnTo>
                  <a:lnTo>
                    <a:pt x="405" y="208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199"/>
                  </a:lnTo>
                  <a:lnTo>
                    <a:pt x="405" y="199"/>
                  </a:lnTo>
                  <a:lnTo>
                    <a:pt x="405" y="199"/>
                  </a:lnTo>
                  <a:lnTo>
                    <a:pt x="405" y="199"/>
                  </a:lnTo>
                  <a:lnTo>
                    <a:pt x="405" y="194"/>
                  </a:lnTo>
                  <a:lnTo>
                    <a:pt x="405" y="194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1" y="185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80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396" y="175"/>
                  </a:lnTo>
                  <a:lnTo>
                    <a:pt x="396" y="175"/>
                  </a:lnTo>
                  <a:lnTo>
                    <a:pt x="396" y="171"/>
                  </a:lnTo>
                  <a:lnTo>
                    <a:pt x="396" y="171"/>
                  </a:lnTo>
                  <a:lnTo>
                    <a:pt x="396" y="171"/>
                  </a:lnTo>
                  <a:lnTo>
                    <a:pt x="401" y="171"/>
                  </a:lnTo>
                  <a:lnTo>
                    <a:pt x="401" y="171"/>
                  </a:lnTo>
                  <a:lnTo>
                    <a:pt x="401" y="171"/>
                  </a:lnTo>
                  <a:lnTo>
                    <a:pt x="401" y="171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2"/>
                  </a:lnTo>
                  <a:lnTo>
                    <a:pt x="396" y="162"/>
                  </a:lnTo>
                  <a:lnTo>
                    <a:pt x="396" y="162"/>
                  </a:lnTo>
                  <a:lnTo>
                    <a:pt x="396" y="162"/>
                  </a:lnTo>
                  <a:lnTo>
                    <a:pt x="396" y="157"/>
                  </a:lnTo>
                  <a:lnTo>
                    <a:pt x="401" y="157"/>
                  </a:lnTo>
                  <a:lnTo>
                    <a:pt x="401" y="157"/>
                  </a:lnTo>
                  <a:lnTo>
                    <a:pt x="401" y="157"/>
                  </a:lnTo>
                  <a:lnTo>
                    <a:pt x="401" y="157"/>
                  </a:lnTo>
                  <a:lnTo>
                    <a:pt x="401" y="157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401" y="148"/>
                  </a:lnTo>
                  <a:lnTo>
                    <a:pt x="401" y="148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39"/>
                  </a:lnTo>
                  <a:lnTo>
                    <a:pt x="401" y="139"/>
                  </a:lnTo>
                  <a:lnTo>
                    <a:pt x="401" y="139"/>
                  </a:lnTo>
                  <a:lnTo>
                    <a:pt x="401" y="139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5" y="134"/>
                  </a:lnTo>
                  <a:lnTo>
                    <a:pt x="405" y="129"/>
                  </a:lnTo>
                  <a:lnTo>
                    <a:pt x="401" y="129"/>
                  </a:lnTo>
                  <a:lnTo>
                    <a:pt x="405" y="129"/>
                  </a:lnTo>
                  <a:lnTo>
                    <a:pt x="405" y="129"/>
                  </a:lnTo>
                  <a:lnTo>
                    <a:pt x="405" y="129"/>
                  </a:lnTo>
                  <a:lnTo>
                    <a:pt x="405" y="125"/>
                  </a:lnTo>
                  <a:lnTo>
                    <a:pt x="405" y="129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1" y="116"/>
                  </a:lnTo>
                  <a:lnTo>
                    <a:pt x="401" y="116"/>
                  </a:lnTo>
                  <a:lnTo>
                    <a:pt x="396" y="116"/>
                  </a:lnTo>
                  <a:lnTo>
                    <a:pt x="396" y="116"/>
                  </a:lnTo>
                  <a:lnTo>
                    <a:pt x="396" y="116"/>
                  </a:lnTo>
                  <a:lnTo>
                    <a:pt x="396" y="116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1" y="102"/>
                  </a:lnTo>
                  <a:lnTo>
                    <a:pt x="391" y="102"/>
                  </a:lnTo>
                  <a:lnTo>
                    <a:pt x="391" y="102"/>
                  </a:lnTo>
                  <a:lnTo>
                    <a:pt x="391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3"/>
                  </a:lnTo>
                  <a:lnTo>
                    <a:pt x="401" y="93"/>
                  </a:lnTo>
                  <a:lnTo>
                    <a:pt x="401" y="93"/>
                  </a:lnTo>
                  <a:lnTo>
                    <a:pt x="401" y="93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79"/>
                  </a:lnTo>
                  <a:lnTo>
                    <a:pt x="401" y="79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5" y="69"/>
                  </a:lnTo>
                  <a:lnTo>
                    <a:pt x="401" y="69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6" y="60"/>
                  </a:lnTo>
                  <a:lnTo>
                    <a:pt x="391" y="60"/>
                  </a:lnTo>
                  <a:lnTo>
                    <a:pt x="391" y="60"/>
                  </a:lnTo>
                  <a:lnTo>
                    <a:pt x="391" y="60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64" y="69"/>
                  </a:lnTo>
                  <a:lnTo>
                    <a:pt x="364" y="69"/>
                  </a:lnTo>
                  <a:lnTo>
                    <a:pt x="364" y="65"/>
                  </a:lnTo>
                  <a:lnTo>
                    <a:pt x="364" y="65"/>
                  </a:lnTo>
                  <a:lnTo>
                    <a:pt x="364" y="65"/>
                  </a:lnTo>
                  <a:lnTo>
                    <a:pt x="359" y="65"/>
                  </a:lnTo>
                  <a:lnTo>
                    <a:pt x="359" y="65"/>
                  </a:lnTo>
                  <a:lnTo>
                    <a:pt x="359" y="65"/>
                  </a:lnTo>
                  <a:lnTo>
                    <a:pt x="355" y="65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0" y="56"/>
                  </a:lnTo>
                  <a:lnTo>
                    <a:pt x="355" y="56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1" y="46"/>
                  </a:lnTo>
                  <a:lnTo>
                    <a:pt x="341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1" y="51"/>
                  </a:lnTo>
                  <a:lnTo>
                    <a:pt x="341" y="51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41" y="42"/>
                  </a:lnTo>
                  <a:lnTo>
                    <a:pt x="341" y="42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2" y="33"/>
                  </a:lnTo>
                  <a:lnTo>
                    <a:pt x="332" y="33"/>
                  </a:lnTo>
                  <a:lnTo>
                    <a:pt x="332" y="33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2" y="33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19"/>
                  </a:lnTo>
                  <a:lnTo>
                    <a:pt x="313" y="19"/>
                  </a:lnTo>
                  <a:lnTo>
                    <a:pt x="318" y="19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08" y="10"/>
                  </a:lnTo>
                  <a:lnTo>
                    <a:pt x="308" y="5"/>
                  </a:lnTo>
                  <a:lnTo>
                    <a:pt x="304" y="5"/>
                  </a:lnTo>
                  <a:lnTo>
                    <a:pt x="304" y="5"/>
                  </a:lnTo>
                  <a:lnTo>
                    <a:pt x="304" y="5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5" y="14"/>
                  </a:lnTo>
                  <a:lnTo>
                    <a:pt x="235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5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6" y="28"/>
                  </a:lnTo>
                  <a:lnTo>
                    <a:pt x="226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51"/>
                  </a:lnTo>
                  <a:lnTo>
                    <a:pt x="216" y="51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203" y="56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198" y="74"/>
                  </a:lnTo>
                  <a:lnTo>
                    <a:pt x="193" y="79"/>
                  </a:lnTo>
                  <a:lnTo>
                    <a:pt x="193" y="79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84" y="74"/>
                  </a:lnTo>
                  <a:lnTo>
                    <a:pt x="180" y="74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2" y="79"/>
                  </a:lnTo>
                  <a:lnTo>
                    <a:pt x="152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4" y="116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0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0" y="97"/>
                  </a:lnTo>
                  <a:lnTo>
                    <a:pt x="115" y="97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8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1" y="111"/>
                  </a:lnTo>
                  <a:lnTo>
                    <a:pt x="51" y="111"/>
                  </a:lnTo>
                  <a:lnTo>
                    <a:pt x="51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32" y="116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5" y="134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28" y="143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3"/>
                  </a:lnTo>
                  <a:lnTo>
                    <a:pt x="32" y="148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60" y="143"/>
                  </a:lnTo>
                  <a:lnTo>
                    <a:pt x="60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43"/>
                  </a:lnTo>
                  <a:lnTo>
                    <a:pt x="83" y="143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6" y="129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9"/>
                  </a:lnTo>
                  <a:lnTo>
                    <a:pt x="111" y="139"/>
                  </a:lnTo>
                  <a:lnTo>
                    <a:pt x="111" y="143"/>
                  </a:lnTo>
                  <a:lnTo>
                    <a:pt x="115" y="143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1" y="148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62"/>
                  </a:lnTo>
                  <a:lnTo>
                    <a:pt x="115" y="166"/>
                  </a:lnTo>
                  <a:lnTo>
                    <a:pt x="111" y="166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1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06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5" y="222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40"/>
                  </a:lnTo>
                  <a:lnTo>
                    <a:pt x="115" y="240"/>
                  </a:lnTo>
                  <a:lnTo>
                    <a:pt x="111" y="240"/>
                  </a:lnTo>
                  <a:lnTo>
                    <a:pt x="111" y="240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5" y="258"/>
                  </a:lnTo>
                  <a:lnTo>
                    <a:pt x="115" y="258"/>
                  </a:lnTo>
                  <a:lnTo>
                    <a:pt x="115" y="258"/>
                  </a:lnTo>
                  <a:lnTo>
                    <a:pt x="115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63"/>
                  </a:lnTo>
                  <a:lnTo>
                    <a:pt x="111" y="263"/>
                  </a:lnTo>
                  <a:lnTo>
                    <a:pt x="111" y="268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20" y="286"/>
                  </a:lnTo>
                  <a:lnTo>
                    <a:pt x="120" y="291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0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34" y="291"/>
                  </a:lnTo>
                  <a:lnTo>
                    <a:pt x="134" y="295"/>
                  </a:lnTo>
                  <a:lnTo>
                    <a:pt x="129" y="295"/>
                  </a:lnTo>
                  <a:lnTo>
                    <a:pt x="129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5"/>
                  </a:lnTo>
                  <a:lnTo>
                    <a:pt x="134" y="305"/>
                  </a:lnTo>
                  <a:lnTo>
                    <a:pt x="134" y="305"/>
                  </a:lnTo>
                  <a:lnTo>
                    <a:pt x="134" y="305"/>
                  </a:lnTo>
                  <a:lnTo>
                    <a:pt x="134" y="305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43" y="309"/>
                  </a:lnTo>
                  <a:lnTo>
                    <a:pt x="143" y="309"/>
                  </a:lnTo>
                  <a:lnTo>
                    <a:pt x="143" y="309"/>
                  </a:lnTo>
                  <a:lnTo>
                    <a:pt x="147" y="309"/>
                  </a:lnTo>
                  <a:lnTo>
                    <a:pt x="147" y="309"/>
                  </a:lnTo>
                  <a:lnTo>
                    <a:pt x="147" y="309"/>
                  </a:lnTo>
                  <a:lnTo>
                    <a:pt x="147" y="309"/>
                  </a:lnTo>
                  <a:lnTo>
                    <a:pt x="147" y="309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47" y="314"/>
                  </a:lnTo>
                  <a:lnTo>
                    <a:pt x="147" y="314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7" y="314"/>
                  </a:lnTo>
                  <a:lnTo>
                    <a:pt x="157" y="314"/>
                  </a:lnTo>
                  <a:lnTo>
                    <a:pt x="161" y="314"/>
                  </a:lnTo>
                  <a:lnTo>
                    <a:pt x="161" y="318"/>
                  </a:lnTo>
                  <a:lnTo>
                    <a:pt x="157" y="318"/>
                  </a:lnTo>
                  <a:lnTo>
                    <a:pt x="157" y="318"/>
                  </a:lnTo>
                  <a:lnTo>
                    <a:pt x="157" y="323"/>
                  </a:lnTo>
                  <a:lnTo>
                    <a:pt x="161" y="323"/>
                  </a:lnTo>
                  <a:lnTo>
                    <a:pt x="161" y="323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70" y="323"/>
                  </a:lnTo>
                  <a:lnTo>
                    <a:pt x="170" y="328"/>
                  </a:lnTo>
                  <a:lnTo>
                    <a:pt x="170" y="328"/>
                  </a:lnTo>
                  <a:lnTo>
                    <a:pt x="170" y="328"/>
                  </a:lnTo>
                  <a:lnTo>
                    <a:pt x="170" y="328"/>
                  </a:lnTo>
                  <a:lnTo>
                    <a:pt x="175" y="328"/>
                  </a:lnTo>
                  <a:lnTo>
                    <a:pt x="175" y="328"/>
                  </a:lnTo>
                  <a:lnTo>
                    <a:pt x="175" y="328"/>
                  </a:lnTo>
                  <a:lnTo>
                    <a:pt x="175" y="332"/>
                  </a:lnTo>
                  <a:lnTo>
                    <a:pt x="175" y="332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80" y="337"/>
                  </a:lnTo>
                  <a:lnTo>
                    <a:pt x="180" y="341"/>
                  </a:lnTo>
                  <a:lnTo>
                    <a:pt x="180" y="341"/>
                  </a:lnTo>
                  <a:lnTo>
                    <a:pt x="180" y="341"/>
                  </a:lnTo>
                  <a:lnTo>
                    <a:pt x="180" y="341"/>
                  </a:lnTo>
                  <a:lnTo>
                    <a:pt x="184" y="341"/>
                  </a:lnTo>
                  <a:lnTo>
                    <a:pt x="184" y="341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3" y="34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07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6" y="351"/>
                  </a:lnTo>
                  <a:lnTo>
                    <a:pt x="216" y="351"/>
                  </a:lnTo>
                  <a:lnTo>
                    <a:pt x="216" y="351"/>
                  </a:lnTo>
                  <a:lnTo>
                    <a:pt x="216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6" y="341"/>
                  </a:lnTo>
                  <a:lnTo>
                    <a:pt x="226" y="346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30" y="341"/>
                  </a:lnTo>
                  <a:lnTo>
                    <a:pt x="230" y="341"/>
                  </a:lnTo>
                  <a:lnTo>
                    <a:pt x="230" y="341"/>
                  </a:lnTo>
                  <a:lnTo>
                    <a:pt x="235" y="341"/>
                  </a:lnTo>
                  <a:lnTo>
                    <a:pt x="235" y="341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9" y="346"/>
                  </a:lnTo>
                  <a:lnTo>
                    <a:pt x="249" y="351"/>
                  </a:lnTo>
                  <a:lnTo>
                    <a:pt x="249" y="351"/>
                  </a:lnTo>
                  <a:lnTo>
                    <a:pt x="253" y="351"/>
                  </a:lnTo>
                  <a:lnTo>
                    <a:pt x="258" y="351"/>
                  </a:lnTo>
                  <a:lnTo>
                    <a:pt x="253" y="355"/>
                  </a:lnTo>
                  <a:lnTo>
                    <a:pt x="258" y="355"/>
                  </a:lnTo>
                  <a:lnTo>
                    <a:pt x="253" y="355"/>
                  </a:lnTo>
                  <a:lnTo>
                    <a:pt x="253" y="355"/>
                  </a:lnTo>
                  <a:lnTo>
                    <a:pt x="258" y="355"/>
                  </a:lnTo>
                  <a:lnTo>
                    <a:pt x="258" y="355"/>
                  </a:lnTo>
                  <a:lnTo>
                    <a:pt x="258" y="355"/>
                  </a:lnTo>
                  <a:lnTo>
                    <a:pt x="258" y="355"/>
                  </a:lnTo>
                  <a:lnTo>
                    <a:pt x="258" y="360"/>
                  </a:lnTo>
                  <a:lnTo>
                    <a:pt x="262" y="360"/>
                  </a:lnTo>
                  <a:lnTo>
                    <a:pt x="262" y="360"/>
                  </a:lnTo>
                  <a:lnTo>
                    <a:pt x="262" y="360"/>
                  </a:lnTo>
                  <a:lnTo>
                    <a:pt x="262" y="360"/>
                  </a:lnTo>
                  <a:lnTo>
                    <a:pt x="267" y="360"/>
                  </a:lnTo>
                  <a:lnTo>
                    <a:pt x="267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6" y="360"/>
                  </a:lnTo>
                  <a:lnTo>
                    <a:pt x="276" y="355"/>
                  </a:lnTo>
                  <a:lnTo>
                    <a:pt x="272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55"/>
                  </a:lnTo>
                  <a:lnTo>
                    <a:pt x="276" y="360"/>
                  </a:lnTo>
                  <a:lnTo>
                    <a:pt x="276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5" y="360"/>
                  </a:lnTo>
                  <a:lnTo>
                    <a:pt x="285" y="360"/>
                  </a:lnTo>
                  <a:lnTo>
                    <a:pt x="285" y="360"/>
                  </a:lnTo>
                  <a:lnTo>
                    <a:pt x="281" y="364"/>
                  </a:lnTo>
                  <a:lnTo>
                    <a:pt x="281" y="364"/>
                  </a:lnTo>
                  <a:lnTo>
                    <a:pt x="285" y="364"/>
                  </a:lnTo>
                  <a:lnTo>
                    <a:pt x="285" y="364"/>
                  </a:lnTo>
                  <a:lnTo>
                    <a:pt x="285" y="364"/>
                  </a:lnTo>
                  <a:lnTo>
                    <a:pt x="285" y="369"/>
                  </a:lnTo>
                  <a:lnTo>
                    <a:pt x="285" y="369"/>
                  </a:lnTo>
                  <a:lnTo>
                    <a:pt x="285" y="369"/>
                  </a:lnTo>
                  <a:lnTo>
                    <a:pt x="290" y="369"/>
                  </a:lnTo>
                  <a:lnTo>
                    <a:pt x="285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0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9" y="37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46050" y="2525714"/>
              <a:ext cx="892175" cy="490538"/>
            </a:xfrm>
            <a:custGeom>
              <a:avLst/>
              <a:gdLst>
                <a:gd name="T0" fmla="*/ 534 w 562"/>
                <a:gd name="T1" fmla="*/ 235 h 309"/>
                <a:gd name="T2" fmla="*/ 539 w 562"/>
                <a:gd name="T3" fmla="*/ 226 h 309"/>
                <a:gd name="T4" fmla="*/ 548 w 562"/>
                <a:gd name="T5" fmla="*/ 221 h 309"/>
                <a:gd name="T6" fmla="*/ 557 w 562"/>
                <a:gd name="T7" fmla="*/ 216 h 309"/>
                <a:gd name="T8" fmla="*/ 562 w 562"/>
                <a:gd name="T9" fmla="*/ 212 h 309"/>
                <a:gd name="T10" fmla="*/ 138 w 562"/>
                <a:gd name="T11" fmla="*/ 37 h 309"/>
                <a:gd name="T12" fmla="*/ 14 w 562"/>
                <a:gd name="T13" fmla="*/ 18 h 309"/>
                <a:gd name="T14" fmla="*/ 0 w 562"/>
                <a:gd name="T15" fmla="*/ 23 h 309"/>
                <a:gd name="T16" fmla="*/ 19 w 562"/>
                <a:gd name="T17" fmla="*/ 46 h 309"/>
                <a:gd name="T18" fmla="*/ 19 w 562"/>
                <a:gd name="T19" fmla="*/ 64 h 309"/>
                <a:gd name="T20" fmla="*/ 28 w 562"/>
                <a:gd name="T21" fmla="*/ 83 h 309"/>
                <a:gd name="T22" fmla="*/ 42 w 562"/>
                <a:gd name="T23" fmla="*/ 97 h 309"/>
                <a:gd name="T24" fmla="*/ 55 w 562"/>
                <a:gd name="T25" fmla="*/ 115 h 309"/>
                <a:gd name="T26" fmla="*/ 65 w 562"/>
                <a:gd name="T27" fmla="*/ 129 h 309"/>
                <a:gd name="T28" fmla="*/ 78 w 562"/>
                <a:gd name="T29" fmla="*/ 147 h 309"/>
                <a:gd name="T30" fmla="*/ 65 w 562"/>
                <a:gd name="T31" fmla="*/ 166 h 309"/>
                <a:gd name="T32" fmla="*/ 92 w 562"/>
                <a:gd name="T33" fmla="*/ 175 h 309"/>
                <a:gd name="T34" fmla="*/ 97 w 562"/>
                <a:gd name="T35" fmla="*/ 175 h 309"/>
                <a:gd name="T36" fmla="*/ 106 w 562"/>
                <a:gd name="T37" fmla="*/ 180 h 309"/>
                <a:gd name="T38" fmla="*/ 111 w 562"/>
                <a:gd name="T39" fmla="*/ 180 h 309"/>
                <a:gd name="T40" fmla="*/ 120 w 562"/>
                <a:gd name="T41" fmla="*/ 180 h 309"/>
                <a:gd name="T42" fmla="*/ 129 w 562"/>
                <a:gd name="T43" fmla="*/ 184 h 309"/>
                <a:gd name="T44" fmla="*/ 134 w 562"/>
                <a:gd name="T45" fmla="*/ 203 h 309"/>
                <a:gd name="T46" fmla="*/ 138 w 562"/>
                <a:gd name="T47" fmla="*/ 216 h 309"/>
                <a:gd name="T48" fmla="*/ 212 w 562"/>
                <a:gd name="T49" fmla="*/ 216 h 309"/>
                <a:gd name="T50" fmla="*/ 226 w 562"/>
                <a:gd name="T51" fmla="*/ 203 h 309"/>
                <a:gd name="T52" fmla="*/ 240 w 562"/>
                <a:gd name="T53" fmla="*/ 193 h 309"/>
                <a:gd name="T54" fmla="*/ 244 w 562"/>
                <a:gd name="T55" fmla="*/ 189 h 309"/>
                <a:gd name="T56" fmla="*/ 249 w 562"/>
                <a:gd name="T57" fmla="*/ 184 h 309"/>
                <a:gd name="T58" fmla="*/ 253 w 562"/>
                <a:gd name="T59" fmla="*/ 180 h 309"/>
                <a:gd name="T60" fmla="*/ 263 w 562"/>
                <a:gd name="T61" fmla="*/ 175 h 309"/>
                <a:gd name="T62" fmla="*/ 263 w 562"/>
                <a:gd name="T63" fmla="*/ 180 h 309"/>
                <a:gd name="T64" fmla="*/ 258 w 562"/>
                <a:gd name="T65" fmla="*/ 189 h 309"/>
                <a:gd name="T66" fmla="*/ 258 w 562"/>
                <a:gd name="T67" fmla="*/ 193 h 309"/>
                <a:gd name="T68" fmla="*/ 253 w 562"/>
                <a:gd name="T69" fmla="*/ 216 h 309"/>
                <a:gd name="T70" fmla="*/ 272 w 562"/>
                <a:gd name="T71" fmla="*/ 299 h 309"/>
                <a:gd name="T72" fmla="*/ 286 w 562"/>
                <a:gd name="T73" fmla="*/ 299 h 309"/>
                <a:gd name="T74" fmla="*/ 295 w 562"/>
                <a:gd name="T75" fmla="*/ 295 h 309"/>
                <a:gd name="T76" fmla="*/ 299 w 562"/>
                <a:gd name="T77" fmla="*/ 295 h 309"/>
                <a:gd name="T78" fmla="*/ 313 w 562"/>
                <a:gd name="T79" fmla="*/ 290 h 309"/>
                <a:gd name="T80" fmla="*/ 322 w 562"/>
                <a:gd name="T81" fmla="*/ 295 h 309"/>
                <a:gd name="T82" fmla="*/ 336 w 562"/>
                <a:gd name="T83" fmla="*/ 290 h 309"/>
                <a:gd name="T84" fmla="*/ 345 w 562"/>
                <a:gd name="T85" fmla="*/ 290 h 309"/>
                <a:gd name="T86" fmla="*/ 355 w 562"/>
                <a:gd name="T87" fmla="*/ 290 h 309"/>
                <a:gd name="T88" fmla="*/ 359 w 562"/>
                <a:gd name="T89" fmla="*/ 290 h 309"/>
                <a:gd name="T90" fmla="*/ 373 w 562"/>
                <a:gd name="T91" fmla="*/ 295 h 309"/>
                <a:gd name="T92" fmla="*/ 382 w 562"/>
                <a:gd name="T93" fmla="*/ 295 h 309"/>
                <a:gd name="T94" fmla="*/ 387 w 562"/>
                <a:gd name="T95" fmla="*/ 295 h 309"/>
                <a:gd name="T96" fmla="*/ 396 w 562"/>
                <a:gd name="T97" fmla="*/ 295 h 309"/>
                <a:gd name="T98" fmla="*/ 396 w 562"/>
                <a:gd name="T99" fmla="*/ 299 h 309"/>
                <a:gd name="T100" fmla="*/ 424 w 562"/>
                <a:gd name="T101" fmla="*/ 299 h 309"/>
                <a:gd name="T102" fmla="*/ 437 w 562"/>
                <a:gd name="T103" fmla="*/ 295 h 309"/>
                <a:gd name="T104" fmla="*/ 447 w 562"/>
                <a:gd name="T105" fmla="*/ 281 h 309"/>
                <a:gd name="T106" fmla="*/ 451 w 562"/>
                <a:gd name="T107" fmla="*/ 272 h 309"/>
                <a:gd name="T108" fmla="*/ 461 w 562"/>
                <a:gd name="T109" fmla="*/ 267 h 309"/>
                <a:gd name="T110" fmla="*/ 470 w 562"/>
                <a:gd name="T111" fmla="*/ 272 h 309"/>
                <a:gd name="T112" fmla="*/ 484 w 562"/>
                <a:gd name="T113" fmla="*/ 263 h 309"/>
                <a:gd name="T114" fmla="*/ 497 w 562"/>
                <a:gd name="T115" fmla="*/ 249 h 309"/>
                <a:gd name="T116" fmla="*/ 507 w 562"/>
                <a:gd name="T117" fmla="*/ 244 h 309"/>
                <a:gd name="T118" fmla="*/ 520 w 562"/>
                <a:gd name="T119" fmla="*/ 244 h 309"/>
                <a:gd name="T120" fmla="*/ 530 w 562"/>
                <a:gd name="T121" fmla="*/ 23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2" h="309">
                  <a:moveTo>
                    <a:pt x="530" y="239"/>
                  </a:moveTo>
                  <a:lnTo>
                    <a:pt x="530" y="239"/>
                  </a:lnTo>
                  <a:lnTo>
                    <a:pt x="530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0" y="235"/>
                  </a:lnTo>
                  <a:lnTo>
                    <a:pt x="534" y="235"/>
                  </a:lnTo>
                  <a:lnTo>
                    <a:pt x="530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6"/>
                  </a:lnTo>
                  <a:lnTo>
                    <a:pt x="539" y="226"/>
                  </a:lnTo>
                  <a:lnTo>
                    <a:pt x="539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39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8" y="226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48" y="221"/>
                  </a:lnTo>
                  <a:lnTo>
                    <a:pt x="553" y="221"/>
                  </a:lnTo>
                  <a:lnTo>
                    <a:pt x="553" y="221"/>
                  </a:lnTo>
                  <a:lnTo>
                    <a:pt x="553" y="221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3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57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57" y="216"/>
                  </a:lnTo>
                  <a:lnTo>
                    <a:pt x="562" y="216"/>
                  </a:lnTo>
                  <a:lnTo>
                    <a:pt x="557" y="216"/>
                  </a:lnTo>
                  <a:lnTo>
                    <a:pt x="557" y="212"/>
                  </a:lnTo>
                  <a:lnTo>
                    <a:pt x="562" y="212"/>
                  </a:lnTo>
                  <a:lnTo>
                    <a:pt x="562" y="212"/>
                  </a:lnTo>
                  <a:lnTo>
                    <a:pt x="557" y="212"/>
                  </a:lnTo>
                  <a:lnTo>
                    <a:pt x="562" y="212"/>
                  </a:lnTo>
                  <a:lnTo>
                    <a:pt x="562" y="212"/>
                  </a:lnTo>
                  <a:lnTo>
                    <a:pt x="562" y="212"/>
                  </a:lnTo>
                  <a:lnTo>
                    <a:pt x="548" y="207"/>
                  </a:lnTo>
                  <a:lnTo>
                    <a:pt x="520" y="193"/>
                  </a:lnTo>
                  <a:lnTo>
                    <a:pt x="507" y="189"/>
                  </a:lnTo>
                  <a:lnTo>
                    <a:pt x="507" y="189"/>
                  </a:lnTo>
                  <a:lnTo>
                    <a:pt x="493" y="184"/>
                  </a:lnTo>
                  <a:lnTo>
                    <a:pt x="456" y="170"/>
                  </a:lnTo>
                  <a:lnTo>
                    <a:pt x="437" y="161"/>
                  </a:lnTo>
                  <a:lnTo>
                    <a:pt x="405" y="147"/>
                  </a:lnTo>
                  <a:lnTo>
                    <a:pt x="387" y="129"/>
                  </a:lnTo>
                  <a:lnTo>
                    <a:pt x="364" y="110"/>
                  </a:lnTo>
                  <a:lnTo>
                    <a:pt x="345" y="97"/>
                  </a:lnTo>
                  <a:lnTo>
                    <a:pt x="318" y="74"/>
                  </a:lnTo>
                  <a:lnTo>
                    <a:pt x="299" y="55"/>
                  </a:lnTo>
                  <a:lnTo>
                    <a:pt x="290" y="55"/>
                  </a:lnTo>
                  <a:lnTo>
                    <a:pt x="263" y="51"/>
                  </a:lnTo>
                  <a:lnTo>
                    <a:pt x="221" y="46"/>
                  </a:lnTo>
                  <a:lnTo>
                    <a:pt x="198" y="41"/>
                  </a:lnTo>
                  <a:lnTo>
                    <a:pt x="152" y="37"/>
                  </a:lnTo>
                  <a:lnTo>
                    <a:pt x="138" y="37"/>
                  </a:lnTo>
                  <a:lnTo>
                    <a:pt x="124" y="37"/>
                  </a:lnTo>
                  <a:lnTo>
                    <a:pt x="106" y="32"/>
                  </a:lnTo>
                  <a:lnTo>
                    <a:pt x="83" y="2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2" y="83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51" y="101"/>
                  </a:lnTo>
                  <a:lnTo>
                    <a:pt x="51" y="106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74" y="133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4" y="161"/>
                  </a:lnTo>
                  <a:lnTo>
                    <a:pt x="74" y="161"/>
                  </a:lnTo>
                  <a:lnTo>
                    <a:pt x="74" y="161"/>
                  </a:lnTo>
                  <a:lnTo>
                    <a:pt x="74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70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78" y="175"/>
                  </a:lnTo>
                  <a:lnTo>
                    <a:pt x="88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7" y="175"/>
                  </a:lnTo>
                  <a:lnTo>
                    <a:pt x="92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75"/>
                  </a:lnTo>
                  <a:lnTo>
                    <a:pt x="97" y="180"/>
                  </a:lnTo>
                  <a:lnTo>
                    <a:pt x="101" y="175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93"/>
                  </a:lnTo>
                  <a:lnTo>
                    <a:pt x="129" y="193"/>
                  </a:lnTo>
                  <a:lnTo>
                    <a:pt x="129" y="193"/>
                  </a:lnTo>
                  <a:lnTo>
                    <a:pt x="129" y="198"/>
                  </a:lnTo>
                  <a:lnTo>
                    <a:pt x="129" y="198"/>
                  </a:lnTo>
                  <a:lnTo>
                    <a:pt x="129" y="198"/>
                  </a:lnTo>
                  <a:lnTo>
                    <a:pt x="129" y="198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7"/>
                  </a:lnTo>
                  <a:lnTo>
                    <a:pt x="138" y="207"/>
                  </a:lnTo>
                  <a:lnTo>
                    <a:pt x="138" y="207"/>
                  </a:lnTo>
                  <a:lnTo>
                    <a:pt x="138" y="207"/>
                  </a:lnTo>
                  <a:lnTo>
                    <a:pt x="138" y="207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4" y="212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4" y="221"/>
                  </a:lnTo>
                  <a:lnTo>
                    <a:pt x="134" y="221"/>
                  </a:lnTo>
                  <a:lnTo>
                    <a:pt x="175" y="221"/>
                  </a:lnTo>
                  <a:lnTo>
                    <a:pt x="198" y="221"/>
                  </a:lnTo>
                  <a:lnTo>
                    <a:pt x="198" y="216"/>
                  </a:lnTo>
                  <a:lnTo>
                    <a:pt x="198" y="221"/>
                  </a:lnTo>
                  <a:lnTo>
                    <a:pt x="198" y="221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6" y="207"/>
                  </a:lnTo>
                  <a:lnTo>
                    <a:pt x="216" y="207"/>
                  </a:lnTo>
                  <a:lnTo>
                    <a:pt x="221" y="207"/>
                  </a:lnTo>
                  <a:lnTo>
                    <a:pt x="221" y="207"/>
                  </a:lnTo>
                  <a:lnTo>
                    <a:pt x="221" y="207"/>
                  </a:lnTo>
                  <a:lnTo>
                    <a:pt x="221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6" y="203"/>
                  </a:lnTo>
                  <a:lnTo>
                    <a:pt x="226" y="203"/>
                  </a:lnTo>
                  <a:lnTo>
                    <a:pt x="226" y="203"/>
                  </a:lnTo>
                  <a:lnTo>
                    <a:pt x="230" y="203"/>
                  </a:lnTo>
                  <a:lnTo>
                    <a:pt x="230" y="203"/>
                  </a:lnTo>
                  <a:lnTo>
                    <a:pt x="230" y="203"/>
                  </a:lnTo>
                  <a:lnTo>
                    <a:pt x="230" y="203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5" y="198"/>
                  </a:lnTo>
                  <a:lnTo>
                    <a:pt x="235" y="198"/>
                  </a:lnTo>
                  <a:lnTo>
                    <a:pt x="235" y="198"/>
                  </a:lnTo>
                  <a:lnTo>
                    <a:pt x="235" y="198"/>
                  </a:lnTo>
                  <a:lnTo>
                    <a:pt x="235" y="198"/>
                  </a:lnTo>
                  <a:lnTo>
                    <a:pt x="235" y="198"/>
                  </a:lnTo>
                  <a:lnTo>
                    <a:pt x="235" y="193"/>
                  </a:lnTo>
                  <a:lnTo>
                    <a:pt x="235" y="193"/>
                  </a:lnTo>
                  <a:lnTo>
                    <a:pt x="235" y="193"/>
                  </a:lnTo>
                  <a:lnTo>
                    <a:pt x="235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49" y="189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80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0"/>
                  </a:lnTo>
                  <a:lnTo>
                    <a:pt x="263" y="184"/>
                  </a:lnTo>
                  <a:lnTo>
                    <a:pt x="263" y="184"/>
                  </a:lnTo>
                  <a:lnTo>
                    <a:pt x="263" y="184"/>
                  </a:lnTo>
                  <a:lnTo>
                    <a:pt x="263" y="184"/>
                  </a:lnTo>
                  <a:lnTo>
                    <a:pt x="263" y="184"/>
                  </a:lnTo>
                  <a:lnTo>
                    <a:pt x="263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4"/>
                  </a:lnTo>
                  <a:lnTo>
                    <a:pt x="258" y="189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93"/>
                  </a:lnTo>
                  <a:lnTo>
                    <a:pt x="258" y="193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3" y="193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203"/>
                  </a:lnTo>
                  <a:lnTo>
                    <a:pt x="263" y="203"/>
                  </a:lnTo>
                  <a:lnTo>
                    <a:pt x="263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3" y="207"/>
                  </a:lnTo>
                  <a:lnTo>
                    <a:pt x="253" y="207"/>
                  </a:lnTo>
                  <a:lnTo>
                    <a:pt x="253" y="216"/>
                  </a:lnTo>
                  <a:lnTo>
                    <a:pt x="253" y="226"/>
                  </a:lnTo>
                  <a:lnTo>
                    <a:pt x="253" y="253"/>
                  </a:lnTo>
                  <a:lnTo>
                    <a:pt x="253" y="253"/>
                  </a:lnTo>
                  <a:lnTo>
                    <a:pt x="253" y="267"/>
                  </a:lnTo>
                  <a:lnTo>
                    <a:pt x="253" y="272"/>
                  </a:lnTo>
                  <a:lnTo>
                    <a:pt x="253" y="295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9"/>
                  </a:lnTo>
                  <a:lnTo>
                    <a:pt x="267" y="299"/>
                  </a:lnTo>
                  <a:lnTo>
                    <a:pt x="267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0" y="299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299" y="295"/>
                  </a:lnTo>
                  <a:lnTo>
                    <a:pt x="304" y="295"/>
                  </a:lnTo>
                  <a:lnTo>
                    <a:pt x="304" y="295"/>
                  </a:lnTo>
                  <a:lnTo>
                    <a:pt x="304" y="295"/>
                  </a:lnTo>
                  <a:lnTo>
                    <a:pt x="304" y="295"/>
                  </a:lnTo>
                  <a:lnTo>
                    <a:pt x="304" y="290"/>
                  </a:lnTo>
                  <a:lnTo>
                    <a:pt x="304" y="295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9" y="290"/>
                  </a:lnTo>
                  <a:lnTo>
                    <a:pt x="309" y="290"/>
                  </a:lnTo>
                  <a:lnTo>
                    <a:pt x="309" y="290"/>
                  </a:lnTo>
                  <a:lnTo>
                    <a:pt x="309" y="290"/>
                  </a:lnTo>
                  <a:lnTo>
                    <a:pt x="309" y="290"/>
                  </a:lnTo>
                  <a:lnTo>
                    <a:pt x="309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7" y="290"/>
                  </a:lnTo>
                  <a:lnTo>
                    <a:pt x="332" y="295"/>
                  </a:lnTo>
                  <a:lnTo>
                    <a:pt x="332" y="290"/>
                  </a:lnTo>
                  <a:lnTo>
                    <a:pt x="332" y="295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2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5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5" y="290"/>
                  </a:lnTo>
                  <a:lnTo>
                    <a:pt x="350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5" y="290"/>
                  </a:lnTo>
                  <a:lnTo>
                    <a:pt x="359" y="290"/>
                  </a:lnTo>
                  <a:lnTo>
                    <a:pt x="359" y="295"/>
                  </a:lnTo>
                  <a:lnTo>
                    <a:pt x="359" y="295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64" y="290"/>
                  </a:lnTo>
                  <a:lnTo>
                    <a:pt x="364" y="295"/>
                  </a:lnTo>
                  <a:lnTo>
                    <a:pt x="364" y="290"/>
                  </a:lnTo>
                  <a:lnTo>
                    <a:pt x="364" y="290"/>
                  </a:lnTo>
                  <a:lnTo>
                    <a:pt x="364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68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3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5"/>
                  </a:lnTo>
                  <a:lnTo>
                    <a:pt x="382" y="299"/>
                  </a:lnTo>
                  <a:lnTo>
                    <a:pt x="387" y="299"/>
                  </a:lnTo>
                  <a:lnTo>
                    <a:pt x="387" y="299"/>
                  </a:lnTo>
                  <a:lnTo>
                    <a:pt x="387" y="299"/>
                  </a:lnTo>
                  <a:lnTo>
                    <a:pt x="387" y="295"/>
                  </a:lnTo>
                  <a:lnTo>
                    <a:pt x="387" y="299"/>
                  </a:lnTo>
                  <a:lnTo>
                    <a:pt x="387" y="299"/>
                  </a:lnTo>
                  <a:lnTo>
                    <a:pt x="387" y="295"/>
                  </a:lnTo>
                  <a:lnTo>
                    <a:pt x="387" y="299"/>
                  </a:lnTo>
                  <a:lnTo>
                    <a:pt x="387" y="299"/>
                  </a:lnTo>
                  <a:lnTo>
                    <a:pt x="387" y="295"/>
                  </a:lnTo>
                  <a:lnTo>
                    <a:pt x="387" y="295"/>
                  </a:lnTo>
                  <a:lnTo>
                    <a:pt x="387" y="299"/>
                  </a:lnTo>
                  <a:lnTo>
                    <a:pt x="391" y="299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9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9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299"/>
                  </a:lnTo>
                  <a:lnTo>
                    <a:pt x="396" y="304"/>
                  </a:lnTo>
                  <a:lnTo>
                    <a:pt x="396" y="304"/>
                  </a:lnTo>
                  <a:lnTo>
                    <a:pt x="396" y="304"/>
                  </a:lnTo>
                  <a:lnTo>
                    <a:pt x="396" y="304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01" y="309"/>
                  </a:lnTo>
                  <a:lnTo>
                    <a:pt x="410" y="304"/>
                  </a:lnTo>
                  <a:lnTo>
                    <a:pt x="414" y="304"/>
                  </a:lnTo>
                  <a:lnTo>
                    <a:pt x="414" y="304"/>
                  </a:lnTo>
                  <a:lnTo>
                    <a:pt x="414" y="304"/>
                  </a:lnTo>
                  <a:lnTo>
                    <a:pt x="414" y="299"/>
                  </a:lnTo>
                  <a:lnTo>
                    <a:pt x="414" y="299"/>
                  </a:lnTo>
                  <a:lnTo>
                    <a:pt x="419" y="299"/>
                  </a:lnTo>
                  <a:lnTo>
                    <a:pt x="419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8" y="295"/>
                  </a:lnTo>
                  <a:lnTo>
                    <a:pt x="428" y="295"/>
                  </a:lnTo>
                  <a:lnTo>
                    <a:pt x="428" y="299"/>
                  </a:lnTo>
                  <a:lnTo>
                    <a:pt x="428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7" y="295"/>
                  </a:lnTo>
                  <a:lnTo>
                    <a:pt x="437" y="295"/>
                  </a:lnTo>
                  <a:lnTo>
                    <a:pt x="437" y="295"/>
                  </a:lnTo>
                  <a:lnTo>
                    <a:pt x="437" y="290"/>
                  </a:lnTo>
                  <a:lnTo>
                    <a:pt x="437" y="290"/>
                  </a:lnTo>
                  <a:lnTo>
                    <a:pt x="437" y="290"/>
                  </a:lnTo>
                  <a:lnTo>
                    <a:pt x="437" y="290"/>
                  </a:lnTo>
                  <a:lnTo>
                    <a:pt x="437" y="290"/>
                  </a:lnTo>
                  <a:lnTo>
                    <a:pt x="437" y="290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42" y="286"/>
                  </a:lnTo>
                  <a:lnTo>
                    <a:pt x="442" y="286"/>
                  </a:lnTo>
                  <a:lnTo>
                    <a:pt x="442" y="286"/>
                  </a:lnTo>
                  <a:lnTo>
                    <a:pt x="442" y="286"/>
                  </a:lnTo>
                  <a:lnTo>
                    <a:pt x="442" y="286"/>
                  </a:lnTo>
                  <a:lnTo>
                    <a:pt x="442" y="281"/>
                  </a:lnTo>
                  <a:lnTo>
                    <a:pt x="442" y="281"/>
                  </a:lnTo>
                  <a:lnTo>
                    <a:pt x="442" y="281"/>
                  </a:lnTo>
                  <a:lnTo>
                    <a:pt x="447" y="281"/>
                  </a:lnTo>
                  <a:lnTo>
                    <a:pt x="447" y="281"/>
                  </a:lnTo>
                  <a:lnTo>
                    <a:pt x="447" y="281"/>
                  </a:lnTo>
                  <a:lnTo>
                    <a:pt x="447" y="281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6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72"/>
                  </a:lnTo>
                  <a:lnTo>
                    <a:pt x="451" y="267"/>
                  </a:lnTo>
                  <a:lnTo>
                    <a:pt x="456" y="267"/>
                  </a:lnTo>
                  <a:lnTo>
                    <a:pt x="456" y="272"/>
                  </a:lnTo>
                  <a:lnTo>
                    <a:pt x="456" y="267"/>
                  </a:lnTo>
                  <a:lnTo>
                    <a:pt x="456" y="272"/>
                  </a:lnTo>
                  <a:lnTo>
                    <a:pt x="456" y="267"/>
                  </a:lnTo>
                  <a:lnTo>
                    <a:pt x="456" y="272"/>
                  </a:lnTo>
                  <a:lnTo>
                    <a:pt x="456" y="267"/>
                  </a:lnTo>
                  <a:lnTo>
                    <a:pt x="461" y="272"/>
                  </a:lnTo>
                  <a:lnTo>
                    <a:pt x="461" y="267"/>
                  </a:lnTo>
                  <a:lnTo>
                    <a:pt x="461" y="272"/>
                  </a:lnTo>
                  <a:lnTo>
                    <a:pt x="461" y="272"/>
                  </a:lnTo>
                  <a:lnTo>
                    <a:pt x="461" y="267"/>
                  </a:lnTo>
                  <a:lnTo>
                    <a:pt x="461" y="272"/>
                  </a:lnTo>
                  <a:lnTo>
                    <a:pt x="461" y="267"/>
                  </a:lnTo>
                  <a:lnTo>
                    <a:pt x="461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65" y="272"/>
                  </a:lnTo>
                  <a:lnTo>
                    <a:pt x="470" y="267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4" y="272"/>
                  </a:lnTo>
                  <a:lnTo>
                    <a:pt x="474" y="276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67"/>
                  </a:lnTo>
                  <a:lnTo>
                    <a:pt x="479" y="267"/>
                  </a:lnTo>
                  <a:lnTo>
                    <a:pt x="484" y="267"/>
                  </a:lnTo>
                  <a:lnTo>
                    <a:pt x="484" y="263"/>
                  </a:lnTo>
                  <a:lnTo>
                    <a:pt x="484" y="263"/>
                  </a:lnTo>
                  <a:lnTo>
                    <a:pt x="484" y="263"/>
                  </a:lnTo>
                  <a:lnTo>
                    <a:pt x="488" y="258"/>
                  </a:lnTo>
                  <a:lnTo>
                    <a:pt x="488" y="258"/>
                  </a:lnTo>
                  <a:lnTo>
                    <a:pt x="488" y="258"/>
                  </a:lnTo>
                  <a:lnTo>
                    <a:pt x="488" y="258"/>
                  </a:lnTo>
                  <a:lnTo>
                    <a:pt x="488" y="258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502" y="253"/>
                  </a:lnTo>
                  <a:lnTo>
                    <a:pt x="502" y="249"/>
                  </a:lnTo>
                  <a:lnTo>
                    <a:pt x="497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9"/>
                  </a:lnTo>
                  <a:lnTo>
                    <a:pt x="507" y="244"/>
                  </a:lnTo>
                  <a:lnTo>
                    <a:pt x="507" y="244"/>
                  </a:lnTo>
                  <a:lnTo>
                    <a:pt x="507" y="244"/>
                  </a:lnTo>
                  <a:lnTo>
                    <a:pt x="507" y="244"/>
                  </a:lnTo>
                  <a:lnTo>
                    <a:pt x="507" y="244"/>
                  </a:lnTo>
                  <a:lnTo>
                    <a:pt x="507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0" y="244"/>
                  </a:lnTo>
                  <a:lnTo>
                    <a:pt x="525" y="244"/>
                  </a:lnTo>
                  <a:lnTo>
                    <a:pt x="525" y="239"/>
                  </a:lnTo>
                  <a:lnTo>
                    <a:pt x="525" y="239"/>
                  </a:lnTo>
                  <a:lnTo>
                    <a:pt x="525" y="239"/>
                  </a:lnTo>
                  <a:lnTo>
                    <a:pt x="525" y="239"/>
                  </a:lnTo>
                  <a:lnTo>
                    <a:pt x="525" y="244"/>
                  </a:lnTo>
                  <a:lnTo>
                    <a:pt x="525" y="244"/>
                  </a:lnTo>
                  <a:lnTo>
                    <a:pt x="525" y="239"/>
                  </a:lnTo>
                  <a:lnTo>
                    <a:pt x="525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68275" y="1390651"/>
              <a:ext cx="2141538" cy="1463675"/>
            </a:xfrm>
            <a:custGeom>
              <a:avLst/>
              <a:gdLst>
                <a:gd name="T0" fmla="*/ 1179 w 1349"/>
                <a:gd name="T1" fmla="*/ 802 h 922"/>
                <a:gd name="T2" fmla="*/ 1192 w 1349"/>
                <a:gd name="T3" fmla="*/ 719 h 922"/>
                <a:gd name="T4" fmla="*/ 1285 w 1349"/>
                <a:gd name="T5" fmla="*/ 448 h 922"/>
                <a:gd name="T6" fmla="*/ 1344 w 1349"/>
                <a:gd name="T7" fmla="*/ 328 h 922"/>
                <a:gd name="T8" fmla="*/ 1298 w 1349"/>
                <a:gd name="T9" fmla="*/ 337 h 922"/>
                <a:gd name="T10" fmla="*/ 1275 w 1349"/>
                <a:gd name="T11" fmla="*/ 309 h 922"/>
                <a:gd name="T12" fmla="*/ 1243 w 1349"/>
                <a:gd name="T13" fmla="*/ 300 h 922"/>
                <a:gd name="T14" fmla="*/ 1211 w 1349"/>
                <a:gd name="T15" fmla="*/ 282 h 922"/>
                <a:gd name="T16" fmla="*/ 1179 w 1349"/>
                <a:gd name="T17" fmla="*/ 259 h 922"/>
                <a:gd name="T18" fmla="*/ 1156 w 1349"/>
                <a:gd name="T19" fmla="*/ 226 h 922"/>
                <a:gd name="T20" fmla="*/ 1137 w 1349"/>
                <a:gd name="T21" fmla="*/ 189 h 922"/>
                <a:gd name="T22" fmla="*/ 1036 w 1349"/>
                <a:gd name="T23" fmla="*/ 180 h 922"/>
                <a:gd name="T24" fmla="*/ 1022 w 1349"/>
                <a:gd name="T25" fmla="*/ 212 h 922"/>
                <a:gd name="T26" fmla="*/ 1008 w 1349"/>
                <a:gd name="T27" fmla="*/ 236 h 922"/>
                <a:gd name="T28" fmla="*/ 981 w 1349"/>
                <a:gd name="T29" fmla="*/ 217 h 922"/>
                <a:gd name="T30" fmla="*/ 939 w 1349"/>
                <a:gd name="T31" fmla="*/ 226 h 922"/>
                <a:gd name="T32" fmla="*/ 930 w 1349"/>
                <a:gd name="T33" fmla="*/ 272 h 922"/>
                <a:gd name="T34" fmla="*/ 898 w 1349"/>
                <a:gd name="T35" fmla="*/ 259 h 922"/>
                <a:gd name="T36" fmla="*/ 861 w 1349"/>
                <a:gd name="T37" fmla="*/ 231 h 922"/>
                <a:gd name="T38" fmla="*/ 875 w 1349"/>
                <a:gd name="T39" fmla="*/ 212 h 922"/>
                <a:gd name="T40" fmla="*/ 875 w 1349"/>
                <a:gd name="T41" fmla="*/ 180 h 922"/>
                <a:gd name="T42" fmla="*/ 861 w 1349"/>
                <a:gd name="T43" fmla="*/ 116 h 922"/>
                <a:gd name="T44" fmla="*/ 842 w 1349"/>
                <a:gd name="T45" fmla="*/ 56 h 922"/>
                <a:gd name="T46" fmla="*/ 796 w 1349"/>
                <a:gd name="T47" fmla="*/ 0 h 922"/>
                <a:gd name="T48" fmla="*/ 764 w 1349"/>
                <a:gd name="T49" fmla="*/ 19 h 922"/>
                <a:gd name="T50" fmla="*/ 737 w 1349"/>
                <a:gd name="T51" fmla="*/ 47 h 922"/>
                <a:gd name="T52" fmla="*/ 718 w 1349"/>
                <a:gd name="T53" fmla="*/ 56 h 922"/>
                <a:gd name="T54" fmla="*/ 681 w 1349"/>
                <a:gd name="T55" fmla="*/ 74 h 922"/>
                <a:gd name="T56" fmla="*/ 654 w 1349"/>
                <a:gd name="T57" fmla="*/ 102 h 922"/>
                <a:gd name="T58" fmla="*/ 626 w 1349"/>
                <a:gd name="T59" fmla="*/ 116 h 922"/>
                <a:gd name="T60" fmla="*/ 612 w 1349"/>
                <a:gd name="T61" fmla="*/ 97 h 922"/>
                <a:gd name="T62" fmla="*/ 571 w 1349"/>
                <a:gd name="T63" fmla="*/ 116 h 922"/>
                <a:gd name="T64" fmla="*/ 460 w 1349"/>
                <a:gd name="T65" fmla="*/ 14 h 922"/>
                <a:gd name="T66" fmla="*/ 387 w 1349"/>
                <a:gd name="T67" fmla="*/ 37 h 922"/>
                <a:gd name="T68" fmla="*/ 308 w 1349"/>
                <a:gd name="T69" fmla="*/ 83 h 922"/>
                <a:gd name="T70" fmla="*/ 354 w 1349"/>
                <a:gd name="T71" fmla="*/ 102 h 922"/>
                <a:gd name="T72" fmla="*/ 336 w 1349"/>
                <a:gd name="T73" fmla="*/ 125 h 922"/>
                <a:gd name="T74" fmla="*/ 299 w 1349"/>
                <a:gd name="T75" fmla="*/ 125 h 922"/>
                <a:gd name="T76" fmla="*/ 308 w 1349"/>
                <a:gd name="T77" fmla="*/ 203 h 922"/>
                <a:gd name="T78" fmla="*/ 327 w 1349"/>
                <a:gd name="T79" fmla="*/ 240 h 922"/>
                <a:gd name="T80" fmla="*/ 290 w 1349"/>
                <a:gd name="T81" fmla="*/ 494 h 922"/>
                <a:gd name="T82" fmla="*/ 262 w 1349"/>
                <a:gd name="T83" fmla="*/ 498 h 922"/>
                <a:gd name="T84" fmla="*/ 239 w 1349"/>
                <a:gd name="T85" fmla="*/ 489 h 922"/>
                <a:gd name="T86" fmla="*/ 212 w 1349"/>
                <a:gd name="T87" fmla="*/ 507 h 922"/>
                <a:gd name="T88" fmla="*/ 189 w 1349"/>
                <a:gd name="T89" fmla="*/ 512 h 922"/>
                <a:gd name="T90" fmla="*/ 161 w 1349"/>
                <a:gd name="T91" fmla="*/ 517 h 922"/>
                <a:gd name="T92" fmla="*/ 133 w 1349"/>
                <a:gd name="T93" fmla="*/ 526 h 922"/>
                <a:gd name="T94" fmla="*/ 106 w 1349"/>
                <a:gd name="T95" fmla="*/ 544 h 922"/>
                <a:gd name="T96" fmla="*/ 78 w 1349"/>
                <a:gd name="T97" fmla="*/ 558 h 922"/>
                <a:gd name="T98" fmla="*/ 64 w 1349"/>
                <a:gd name="T99" fmla="*/ 586 h 922"/>
                <a:gd name="T100" fmla="*/ 46 w 1349"/>
                <a:gd name="T101" fmla="*/ 618 h 922"/>
                <a:gd name="T102" fmla="*/ 51 w 1349"/>
                <a:gd name="T103" fmla="*/ 664 h 922"/>
                <a:gd name="T104" fmla="*/ 14 w 1349"/>
                <a:gd name="T105" fmla="*/ 687 h 922"/>
                <a:gd name="T106" fmla="*/ 534 w 1349"/>
                <a:gd name="T107" fmla="*/ 918 h 922"/>
                <a:gd name="T108" fmla="*/ 580 w 1349"/>
                <a:gd name="T109" fmla="*/ 890 h 922"/>
                <a:gd name="T110" fmla="*/ 626 w 1349"/>
                <a:gd name="T111" fmla="*/ 890 h 922"/>
                <a:gd name="T112" fmla="*/ 658 w 1349"/>
                <a:gd name="T113" fmla="*/ 895 h 922"/>
                <a:gd name="T114" fmla="*/ 691 w 1349"/>
                <a:gd name="T115" fmla="*/ 858 h 922"/>
                <a:gd name="T116" fmla="*/ 737 w 1349"/>
                <a:gd name="T117" fmla="*/ 839 h 922"/>
                <a:gd name="T118" fmla="*/ 764 w 1349"/>
                <a:gd name="T119" fmla="*/ 802 h 922"/>
                <a:gd name="T120" fmla="*/ 856 w 1349"/>
                <a:gd name="T121" fmla="*/ 802 h 922"/>
                <a:gd name="T122" fmla="*/ 879 w 1349"/>
                <a:gd name="T123" fmla="*/ 825 h 922"/>
                <a:gd name="T124" fmla="*/ 916 w 1349"/>
                <a:gd name="T125" fmla="*/ 839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9" h="922">
                  <a:moveTo>
                    <a:pt x="1017" y="844"/>
                  </a:moveTo>
                  <a:lnTo>
                    <a:pt x="1045" y="844"/>
                  </a:lnTo>
                  <a:lnTo>
                    <a:pt x="1073" y="844"/>
                  </a:lnTo>
                  <a:lnTo>
                    <a:pt x="1096" y="844"/>
                  </a:lnTo>
                  <a:lnTo>
                    <a:pt x="1119" y="844"/>
                  </a:lnTo>
                  <a:lnTo>
                    <a:pt x="1151" y="844"/>
                  </a:lnTo>
                  <a:lnTo>
                    <a:pt x="1165" y="844"/>
                  </a:lnTo>
                  <a:lnTo>
                    <a:pt x="1169" y="844"/>
                  </a:lnTo>
                  <a:lnTo>
                    <a:pt x="1169" y="844"/>
                  </a:lnTo>
                  <a:lnTo>
                    <a:pt x="1174" y="844"/>
                  </a:lnTo>
                  <a:lnTo>
                    <a:pt x="1174" y="844"/>
                  </a:lnTo>
                  <a:lnTo>
                    <a:pt x="1174" y="839"/>
                  </a:lnTo>
                  <a:lnTo>
                    <a:pt x="1174" y="839"/>
                  </a:lnTo>
                  <a:lnTo>
                    <a:pt x="1174" y="839"/>
                  </a:lnTo>
                  <a:lnTo>
                    <a:pt x="1179" y="839"/>
                  </a:lnTo>
                  <a:lnTo>
                    <a:pt x="1179" y="839"/>
                  </a:lnTo>
                  <a:lnTo>
                    <a:pt x="1179" y="835"/>
                  </a:lnTo>
                  <a:lnTo>
                    <a:pt x="1179" y="835"/>
                  </a:lnTo>
                  <a:lnTo>
                    <a:pt x="1179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69" y="835"/>
                  </a:lnTo>
                  <a:lnTo>
                    <a:pt x="1169" y="835"/>
                  </a:lnTo>
                  <a:lnTo>
                    <a:pt x="1174" y="830"/>
                  </a:lnTo>
                  <a:lnTo>
                    <a:pt x="1174" y="830"/>
                  </a:lnTo>
                  <a:lnTo>
                    <a:pt x="1174" y="830"/>
                  </a:lnTo>
                  <a:lnTo>
                    <a:pt x="1174" y="830"/>
                  </a:lnTo>
                  <a:lnTo>
                    <a:pt x="1174" y="825"/>
                  </a:lnTo>
                  <a:lnTo>
                    <a:pt x="1174" y="825"/>
                  </a:lnTo>
                  <a:lnTo>
                    <a:pt x="1174" y="825"/>
                  </a:lnTo>
                  <a:lnTo>
                    <a:pt x="1174" y="821"/>
                  </a:lnTo>
                  <a:lnTo>
                    <a:pt x="1174" y="821"/>
                  </a:lnTo>
                  <a:lnTo>
                    <a:pt x="1174" y="821"/>
                  </a:lnTo>
                  <a:lnTo>
                    <a:pt x="1174" y="821"/>
                  </a:lnTo>
                  <a:lnTo>
                    <a:pt x="1174" y="816"/>
                  </a:lnTo>
                  <a:lnTo>
                    <a:pt x="1174" y="816"/>
                  </a:lnTo>
                  <a:lnTo>
                    <a:pt x="1174" y="816"/>
                  </a:lnTo>
                  <a:lnTo>
                    <a:pt x="1174" y="816"/>
                  </a:lnTo>
                  <a:lnTo>
                    <a:pt x="1179" y="812"/>
                  </a:lnTo>
                  <a:lnTo>
                    <a:pt x="1179" y="812"/>
                  </a:lnTo>
                  <a:lnTo>
                    <a:pt x="1179" y="812"/>
                  </a:lnTo>
                  <a:lnTo>
                    <a:pt x="1179" y="807"/>
                  </a:lnTo>
                  <a:lnTo>
                    <a:pt x="1179" y="807"/>
                  </a:lnTo>
                  <a:lnTo>
                    <a:pt x="1179" y="807"/>
                  </a:lnTo>
                  <a:lnTo>
                    <a:pt x="1179" y="807"/>
                  </a:lnTo>
                  <a:lnTo>
                    <a:pt x="1179" y="807"/>
                  </a:lnTo>
                  <a:lnTo>
                    <a:pt x="1179" y="802"/>
                  </a:lnTo>
                  <a:lnTo>
                    <a:pt x="1179" y="802"/>
                  </a:lnTo>
                  <a:lnTo>
                    <a:pt x="1179" y="802"/>
                  </a:lnTo>
                  <a:lnTo>
                    <a:pt x="1179" y="798"/>
                  </a:lnTo>
                  <a:lnTo>
                    <a:pt x="1179" y="798"/>
                  </a:lnTo>
                  <a:lnTo>
                    <a:pt x="1179" y="793"/>
                  </a:lnTo>
                  <a:lnTo>
                    <a:pt x="1179" y="793"/>
                  </a:lnTo>
                  <a:lnTo>
                    <a:pt x="1183" y="793"/>
                  </a:lnTo>
                  <a:lnTo>
                    <a:pt x="1183" y="793"/>
                  </a:lnTo>
                  <a:lnTo>
                    <a:pt x="1183" y="793"/>
                  </a:lnTo>
                  <a:lnTo>
                    <a:pt x="1183" y="793"/>
                  </a:lnTo>
                  <a:lnTo>
                    <a:pt x="1183" y="789"/>
                  </a:lnTo>
                  <a:lnTo>
                    <a:pt x="1183" y="789"/>
                  </a:lnTo>
                  <a:lnTo>
                    <a:pt x="1183" y="789"/>
                  </a:lnTo>
                  <a:lnTo>
                    <a:pt x="1179" y="784"/>
                  </a:lnTo>
                  <a:lnTo>
                    <a:pt x="1179" y="784"/>
                  </a:lnTo>
                  <a:lnTo>
                    <a:pt x="1179" y="779"/>
                  </a:lnTo>
                  <a:lnTo>
                    <a:pt x="1179" y="779"/>
                  </a:lnTo>
                  <a:lnTo>
                    <a:pt x="1179" y="779"/>
                  </a:lnTo>
                  <a:lnTo>
                    <a:pt x="1174" y="775"/>
                  </a:lnTo>
                  <a:lnTo>
                    <a:pt x="1174" y="770"/>
                  </a:lnTo>
                  <a:lnTo>
                    <a:pt x="1174" y="770"/>
                  </a:lnTo>
                  <a:lnTo>
                    <a:pt x="1174" y="770"/>
                  </a:lnTo>
                  <a:lnTo>
                    <a:pt x="1174" y="770"/>
                  </a:lnTo>
                  <a:lnTo>
                    <a:pt x="1174" y="770"/>
                  </a:lnTo>
                  <a:lnTo>
                    <a:pt x="1179" y="766"/>
                  </a:lnTo>
                  <a:lnTo>
                    <a:pt x="1183" y="766"/>
                  </a:lnTo>
                  <a:lnTo>
                    <a:pt x="1183" y="766"/>
                  </a:lnTo>
                  <a:lnTo>
                    <a:pt x="1183" y="766"/>
                  </a:lnTo>
                  <a:lnTo>
                    <a:pt x="1183" y="761"/>
                  </a:lnTo>
                  <a:lnTo>
                    <a:pt x="1183" y="761"/>
                  </a:lnTo>
                  <a:lnTo>
                    <a:pt x="1183" y="761"/>
                  </a:lnTo>
                  <a:lnTo>
                    <a:pt x="1183" y="756"/>
                  </a:lnTo>
                  <a:lnTo>
                    <a:pt x="1188" y="756"/>
                  </a:lnTo>
                  <a:lnTo>
                    <a:pt x="1188" y="752"/>
                  </a:lnTo>
                  <a:lnTo>
                    <a:pt x="1188" y="752"/>
                  </a:lnTo>
                  <a:lnTo>
                    <a:pt x="1188" y="747"/>
                  </a:lnTo>
                  <a:lnTo>
                    <a:pt x="1188" y="747"/>
                  </a:lnTo>
                  <a:lnTo>
                    <a:pt x="1188" y="742"/>
                  </a:lnTo>
                  <a:lnTo>
                    <a:pt x="1188" y="742"/>
                  </a:lnTo>
                  <a:lnTo>
                    <a:pt x="1192" y="738"/>
                  </a:lnTo>
                  <a:lnTo>
                    <a:pt x="1192" y="733"/>
                  </a:lnTo>
                  <a:lnTo>
                    <a:pt x="1192" y="733"/>
                  </a:lnTo>
                  <a:lnTo>
                    <a:pt x="1192" y="733"/>
                  </a:lnTo>
                  <a:lnTo>
                    <a:pt x="1192" y="729"/>
                  </a:lnTo>
                  <a:lnTo>
                    <a:pt x="1192" y="729"/>
                  </a:lnTo>
                  <a:lnTo>
                    <a:pt x="1192" y="724"/>
                  </a:lnTo>
                  <a:lnTo>
                    <a:pt x="1192" y="724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88" y="719"/>
                  </a:lnTo>
                  <a:lnTo>
                    <a:pt x="1188" y="715"/>
                  </a:lnTo>
                  <a:lnTo>
                    <a:pt x="1188" y="715"/>
                  </a:lnTo>
                  <a:lnTo>
                    <a:pt x="1188" y="715"/>
                  </a:lnTo>
                  <a:lnTo>
                    <a:pt x="1188" y="715"/>
                  </a:lnTo>
                  <a:lnTo>
                    <a:pt x="1188" y="715"/>
                  </a:lnTo>
                  <a:lnTo>
                    <a:pt x="1188" y="710"/>
                  </a:lnTo>
                  <a:lnTo>
                    <a:pt x="1188" y="710"/>
                  </a:lnTo>
                  <a:lnTo>
                    <a:pt x="1183" y="710"/>
                  </a:lnTo>
                  <a:lnTo>
                    <a:pt x="1183" y="710"/>
                  </a:lnTo>
                  <a:lnTo>
                    <a:pt x="1183" y="710"/>
                  </a:lnTo>
                  <a:lnTo>
                    <a:pt x="1179" y="706"/>
                  </a:lnTo>
                  <a:lnTo>
                    <a:pt x="1179" y="701"/>
                  </a:lnTo>
                  <a:lnTo>
                    <a:pt x="1174" y="701"/>
                  </a:lnTo>
                  <a:lnTo>
                    <a:pt x="1174" y="701"/>
                  </a:lnTo>
                  <a:lnTo>
                    <a:pt x="1174" y="701"/>
                  </a:lnTo>
                  <a:lnTo>
                    <a:pt x="1174" y="701"/>
                  </a:lnTo>
                  <a:lnTo>
                    <a:pt x="1169" y="696"/>
                  </a:lnTo>
                  <a:lnTo>
                    <a:pt x="1169" y="692"/>
                  </a:lnTo>
                  <a:lnTo>
                    <a:pt x="1169" y="692"/>
                  </a:lnTo>
                  <a:lnTo>
                    <a:pt x="1169" y="687"/>
                  </a:lnTo>
                  <a:lnTo>
                    <a:pt x="1169" y="683"/>
                  </a:lnTo>
                  <a:lnTo>
                    <a:pt x="1169" y="678"/>
                  </a:lnTo>
                  <a:lnTo>
                    <a:pt x="1169" y="678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9" y="673"/>
                  </a:lnTo>
                  <a:lnTo>
                    <a:pt x="1179" y="669"/>
                  </a:lnTo>
                  <a:lnTo>
                    <a:pt x="1179" y="669"/>
                  </a:lnTo>
                  <a:lnTo>
                    <a:pt x="1179" y="669"/>
                  </a:lnTo>
                  <a:lnTo>
                    <a:pt x="1183" y="669"/>
                  </a:lnTo>
                  <a:lnTo>
                    <a:pt x="1183" y="669"/>
                  </a:lnTo>
                  <a:lnTo>
                    <a:pt x="1183" y="669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183" y="664"/>
                  </a:lnTo>
                  <a:lnTo>
                    <a:pt x="1215" y="600"/>
                  </a:lnTo>
                  <a:lnTo>
                    <a:pt x="1229" y="572"/>
                  </a:lnTo>
                  <a:lnTo>
                    <a:pt x="1238" y="549"/>
                  </a:lnTo>
                  <a:lnTo>
                    <a:pt x="1266" y="494"/>
                  </a:lnTo>
                  <a:lnTo>
                    <a:pt x="1280" y="461"/>
                  </a:lnTo>
                  <a:lnTo>
                    <a:pt x="1285" y="448"/>
                  </a:lnTo>
                  <a:lnTo>
                    <a:pt x="1289" y="443"/>
                  </a:lnTo>
                  <a:lnTo>
                    <a:pt x="1289" y="438"/>
                  </a:lnTo>
                  <a:lnTo>
                    <a:pt x="1298" y="420"/>
                  </a:lnTo>
                  <a:lnTo>
                    <a:pt x="1298" y="415"/>
                  </a:lnTo>
                  <a:lnTo>
                    <a:pt x="1303" y="411"/>
                  </a:lnTo>
                  <a:lnTo>
                    <a:pt x="1308" y="397"/>
                  </a:lnTo>
                  <a:lnTo>
                    <a:pt x="1312" y="388"/>
                  </a:lnTo>
                  <a:lnTo>
                    <a:pt x="1317" y="378"/>
                  </a:lnTo>
                  <a:lnTo>
                    <a:pt x="1317" y="378"/>
                  </a:lnTo>
                  <a:lnTo>
                    <a:pt x="1317" y="374"/>
                  </a:lnTo>
                  <a:lnTo>
                    <a:pt x="1326" y="360"/>
                  </a:lnTo>
                  <a:lnTo>
                    <a:pt x="1326" y="360"/>
                  </a:lnTo>
                  <a:lnTo>
                    <a:pt x="1326" y="360"/>
                  </a:lnTo>
                  <a:lnTo>
                    <a:pt x="1326" y="360"/>
                  </a:lnTo>
                  <a:lnTo>
                    <a:pt x="1326" y="355"/>
                  </a:lnTo>
                  <a:lnTo>
                    <a:pt x="1321" y="355"/>
                  </a:lnTo>
                  <a:lnTo>
                    <a:pt x="1321" y="355"/>
                  </a:lnTo>
                  <a:lnTo>
                    <a:pt x="1321" y="355"/>
                  </a:lnTo>
                  <a:lnTo>
                    <a:pt x="1326" y="351"/>
                  </a:lnTo>
                  <a:lnTo>
                    <a:pt x="1326" y="351"/>
                  </a:lnTo>
                  <a:lnTo>
                    <a:pt x="1326" y="351"/>
                  </a:lnTo>
                  <a:lnTo>
                    <a:pt x="1326" y="351"/>
                  </a:lnTo>
                  <a:lnTo>
                    <a:pt x="1326" y="351"/>
                  </a:lnTo>
                  <a:lnTo>
                    <a:pt x="1326" y="351"/>
                  </a:lnTo>
                  <a:lnTo>
                    <a:pt x="1326" y="346"/>
                  </a:lnTo>
                  <a:lnTo>
                    <a:pt x="1326" y="346"/>
                  </a:lnTo>
                  <a:lnTo>
                    <a:pt x="1326" y="346"/>
                  </a:lnTo>
                  <a:lnTo>
                    <a:pt x="1331" y="342"/>
                  </a:lnTo>
                  <a:lnTo>
                    <a:pt x="1331" y="342"/>
                  </a:lnTo>
                  <a:lnTo>
                    <a:pt x="1331" y="342"/>
                  </a:lnTo>
                  <a:lnTo>
                    <a:pt x="1335" y="342"/>
                  </a:lnTo>
                  <a:lnTo>
                    <a:pt x="1335" y="342"/>
                  </a:lnTo>
                  <a:lnTo>
                    <a:pt x="1340" y="337"/>
                  </a:lnTo>
                  <a:lnTo>
                    <a:pt x="1344" y="337"/>
                  </a:lnTo>
                  <a:lnTo>
                    <a:pt x="1344" y="337"/>
                  </a:lnTo>
                  <a:lnTo>
                    <a:pt x="1344" y="337"/>
                  </a:lnTo>
                  <a:lnTo>
                    <a:pt x="1344" y="337"/>
                  </a:lnTo>
                  <a:lnTo>
                    <a:pt x="1344" y="332"/>
                  </a:lnTo>
                  <a:lnTo>
                    <a:pt x="1344" y="332"/>
                  </a:lnTo>
                  <a:lnTo>
                    <a:pt x="1349" y="328"/>
                  </a:lnTo>
                  <a:lnTo>
                    <a:pt x="1349" y="328"/>
                  </a:lnTo>
                  <a:lnTo>
                    <a:pt x="1349" y="328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40" y="328"/>
                  </a:lnTo>
                  <a:lnTo>
                    <a:pt x="1340" y="328"/>
                  </a:lnTo>
                  <a:lnTo>
                    <a:pt x="1340" y="332"/>
                  </a:lnTo>
                  <a:lnTo>
                    <a:pt x="1335" y="332"/>
                  </a:lnTo>
                  <a:lnTo>
                    <a:pt x="1335" y="332"/>
                  </a:lnTo>
                  <a:lnTo>
                    <a:pt x="1335" y="332"/>
                  </a:lnTo>
                  <a:lnTo>
                    <a:pt x="1335" y="332"/>
                  </a:lnTo>
                  <a:lnTo>
                    <a:pt x="1335" y="332"/>
                  </a:lnTo>
                  <a:lnTo>
                    <a:pt x="1335" y="332"/>
                  </a:lnTo>
                  <a:lnTo>
                    <a:pt x="1331" y="332"/>
                  </a:lnTo>
                  <a:lnTo>
                    <a:pt x="1331" y="332"/>
                  </a:lnTo>
                  <a:lnTo>
                    <a:pt x="1331" y="337"/>
                  </a:lnTo>
                  <a:lnTo>
                    <a:pt x="1331" y="337"/>
                  </a:lnTo>
                  <a:lnTo>
                    <a:pt x="1331" y="332"/>
                  </a:lnTo>
                  <a:lnTo>
                    <a:pt x="1331" y="332"/>
                  </a:lnTo>
                  <a:lnTo>
                    <a:pt x="1326" y="337"/>
                  </a:lnTo>
                  <a:lnTo>
                    <a:pt x="1326" y="337"/>
                  </a:lnTo>
                  <a:lnTo>
                    <a:pt x="1326" y="337"/>
                  </a:lnTo>
                  <a:lnTo>
                    <a:pt x="1326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21" y="337"/>
                  </a:lnTo>
                  <a:lnTo>
                    <a:pt x="1317" y="332"/>
                  </a:lnTo>
                  <a:lnTo>
                    <a:pt x="1317" y="332"/>
                  </a:lnTo>
                  <a:lnTo>
                    <a:pt x="1317" y="332"/>
                  </a:lnTo>
                  <a:lnTo>
                    <a:pt x="1317" y="337"/>
                  </a:lnTo>
                  <a:lnTo>
                    <a:pt x="1317" y="337"/>
                  </a:lnTo>
                  <a:lnTo>
                    <a:pt x="1312" y="337"/>
                  </a:lnTo>
                  <a:lnTo>
                    <a:pt x="1312" y="337"/>
                  </a:lnTo>
                  <a:lnTo>
                    <a:pt x="1312" y="337"/>
                  </a:lnTo>
                  <a:lnTo>
                    <a:pt x="1312" y="337"/>
                  </a:lnTo>
                  <a:lnTo>
                    <a:pt x="1312" y="337"/>
                  </a:lnTo>
                  <a:lnTo>
                    <a:pt x="1312" y="337"/>
                  </a:lnTo>
                  <a:lnTo>
                    <a:pt x="1312" y="342"/>
                  </a:lnTo>
                  <a:lnTo>
                    <a:pt x="1308" y="337"/>
                  </a:lnTo>
                  <a:lnTo>
                    <a:pt x="1308" y="337"/>
                  </a:lnTo>
                  <a:lnTo>
                    <a:pt x="1308" y="342"/>
                  </a:lnTo>
                  <a:lnTo>
                    <a:pt x="1308" y="342"/>
                  </a:lnTo>
                  <a:lnTo>
                    <a:pt x="1303" y="337"/>
                  </a:lnTo>
                  <a:lnTo>
                    <a:pt x="1303" y="337"/>
                  </a:lnTo>
                  <a:lnTo>
                    <a:pt x="1303" y="337"/>
                  </a:lnTo>
                  <a:lnTo>
                    <a:pt x="1298" y="337"/>
                  </a:lnTo>
                  <a:lnTo>
                    <a:pt x="1298" y="337"/>
                  </a:lnTo>
                  <a:lnTo>
                    <a:pt x="1298" y="337"/>
                  </a:lnTo>
                  <a:lnTo>
                    <a:pt x="1298" y="332"/>
                  </a:lnTo>
                  <a:lnTo>
                    <a:pt x="1298" y="332"/>
                  </a:lnTo>
                  <a:lnTo>
                    <a:pt x="1298" y="332"/>
                  </a:lnTo>
                  <a:lnTo>
                    <a:pt x="1298" y="332"/>
                  </a:lnTo>
                  <a:lnTo>
                    <a:pt x="1303" y="332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8"/>
                  </a:lnTo>
                  <a:lnTo>
                    <a:pt x="1303" y="323"/>
                  </a:lnTo>
                  <a:lnTo>
                    <a:pt x="1303" y="323"/>
                  </a:lnTo>
                  <a:lnTo>
                    <a:pt x="1303" y="323"/>
                  </a:lnTo>
                  <a:lnTo>
                    <a:pt x="1298" y="323"/>
                  </a:lnTo>
                  <a:lnTo>
                    <a:pt x="1298" y="323"/>
                  </a:lnTo>
                  <a:lnTo>
                    <a:pt x="1298" y="323"/>
                  </a:lnTo>
                  <a:lnTo>
                    <a:pt x="1294" y="323"/>
                  </a:lnTo>
                  <a:lnTo>
                    <a:pt x="1294" y="323"/>
                  </a:lnTo>
                  <a:lnTo>
                    <a:pt x="1294" y="323"/>
                  </a:lnTo>
                  <a:lnTo>
                    <a:pt x="1294" y="323"/>
                  </a:lnTo>
                  <a:lnTo>
                    <a:pt x="1294" y="323"/>
                  </a:lnTo>
                  <a:lnTo>
                    <a:pt x="1294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9" y="323"/>
                  </a:lnTo>
                  <a:lnTo>
                    <a:pt x="1285" y="318"/>
                  </a:lnTo>
                  <a:lnTo>
                    <a:pt x="1285" y="318"/>
                  </a:lnTo>
                  <a:lnTo>
                    <a:pt x="1285" y="318"/>
                  </a:lnTo>
                  <a:lnTo>
                    <a:pt x="1285" y="318"/>
                  </a:lnTo>
                  <a:lnTo>
                    <a:pt x="1285" y="318"/>
                  </a:lnTo>
                  <a:lnTo>
                    <a:pt x="1285" y="318"/>
                  </a:lnTo>
                  <a:lnTo>
                    <a:pt x="1280" y="318"/>
                  </a:lnTo>
                  <a:lnTo>
                    <a:pt x="1280" y="318"/>
                  </a:lnTo>
                  <a:lnTo>
                    <a:pt x="1280" y="318"/>
                  </a:lnTo>
                  <a:lnTo>
                    <a:pt x="1275" y="314"/>
                  </a:lnTo>
                  <a:lnTo>
                    <a:pt x="1275" y="314"/>
                  </a:lnTo>
                  <a:lnTo>
                    <a:pt x="1275" y="309"/>
                  </a:lnTo>
                  <a:lnTo>
                    <a:pt x="1275" y="309"/>
                  </a:lnTo>
                  <a:lnTo>
                    <a:pt x="1275" y="309"/>
                  </a:lnTo>
                  <a:lnTo>
                    <a:pt x="1275" y="309"/>
                  </a:lnTo>
                  <a:lnTo>
                    <a:pt x="1275" y="309"/>
                  </a:lnTo>
                  <a:lnTo>
                    <a:pt x="1275" y="309"/>
                  </a:lnTo>
                  <a:lnTo>
                    <a:pt x="1275" y="305"/>
                  </a:lnTo>
                  <a:lnTo>
                    <a:pt x="1275" y="305"/>
                  </a:lnTo>
                  <a:lnTo>
                    <a:pt x="1271" y="309"/>
                  </a:lnTo>
                  <a:lnTo>
                    <a:pt x="1271" y="305"/>
                  </a:lnTo>
                  <a:lnTo>
                    <a:pt x="1271" y="305"/>
                  </a:lnTo>
                  <a:lnTo>
                    <a:pt x="1266" y="305"/>
                  </a:lnTo>
                  <a:lnTo>
                    <a:pt x="1271" y="305"/>
                  </a:lnTo>
                  <a:lnTo>
                    <a:pt x="1266" y="305"/>
                  </a:lnTo>
                  <a:lnTo>
                    <a:pt x="1271" y="305"/>
                  </a:lnTo>
                  <a:lnTo>
                    <a:pt x="1266" y="300"/>
                  </a:lnTo>
                  <a:lnTo>
                    <a:pt x="1266" y="305"/>
                  </a:lnTo>
                  <a:lnTo>
                    <a:pt x="1266" y="300"/>
                  </a:lnTo>
                  <a:lnTo>
                    <a:pt x="1266" y="305"/>
                  </a:lnTo>
                  <a:lnTo>
                    <a:pt x="1266" y="300"/>
                  </a:lnTo>
                  <a:lnTo>
                    <a:pt x="1266" y="300"/>
                  </a:lnTo>
                  <a:lnTo>
                    <a:pt x="1266" y="300"/>
                  </a:lnTo>
                  <a:lnTo>
                    <a:pt x="1266" y="300"/>
                  </a:lnTo>
                  <a:lnTo>
                    <a:pt x="1261" y="305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61" y="300"/>
                  </a:lnTo>
                  <a:lnTo>
                    <a:pt x="1257" y="300"/>
                  </a:lnTo>
                  <a:lnTo>
                    <a:pt x="1257" y="305"/>
                  </a:lnTo>
                  <a:lnTo>
                    <a:pt x="1257" y="300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52" y="305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52" y="300"/>
                  </a:lnTo>
                  <a:lnTo>
                    <a:pt x="1248" y="300"/>
                  </a:lnTo>
                  <a:lnTo>
                    <a:pt x="1252" y="300"/>
                  </a:lnTo>
                  <a:lnTo>
                    <a:pt x="1248" y="300"/>
                  </a:lnTo>
                  <a:lnTo>
                    <a:pt x="1248" y="300"/>
                  </a:lnTo>
                  <a:lnTo>
                    <a:pt x="1248" y="300"/>
                  </a:lnTo>
                  <a:lnTo>
                    <a:pt x="1248" y="300"/>
                  </a:lnTo>
                  <a:lnTo>
                    <a:pt x="1248" y="300"/>
                  </a:lnTo>
                  <a:lnTo>
                    <a:pt x="1243" y="300"/>
                  </a:lnTo>
                  <a:lnTo>
                    <a:pt x="1243" y="300"/>
                  </a:lnTo>
                  <a:lnTo>
                    <a:pt x="1243" y="295"/>
                  </a:lnTo>
                  <a:lnTo>
                    <a:pt x="1243" y="295"/>
                  </a:lnTo>
                  <a:lnTo>
                    <a:pt x="1243" y="295"/>
                  </a:lnTo>
                  <a:lnTo>
                    <a:pt x="1243" y="295"/>
                  </a:lnTo>
                  <a:lnTo>
                    <a:pt x="1238" y="295"/>
                  </a:lnTo>
                  <a:lnTo>
                    <a:pt x="1238" y="295"/>
                  </a:lnTo>
                  <a:lnTo>
                    <a:pt x="1238" y="295"/>
                  </a:lnTo>
                  <a:lnTo>
                    <a:pt x="1238" y="295"/>
                  </a:lnTo>
                  <a:lnTo>
                    <a:pt x="1238" y="295"/>
                  </a:lnTo>
                  <a:lnTo>
                    <a:pt x="1238" y="295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34" y="291"/>
                  </a:lnTo>
                  <a:lnTo>
                    <a:pt x="1229" y="291"/>
                  </a:lnTo>
                  <a:lnTo>
                    <a:pt x="1229" y="291"/>
                  </a:lnTo>
                  <a:lnTo>
                    <a:pt x="1229" y="291"/>
                  </a:lnTo>
                  <a:lnTo>
                    <a:pt x="1229" y="291"/>
                  </a:lnTo>
                  <a:lnTo>
                    <a:pt x="1225" y="291"/>
                  </a:lnTo>
                  <a:lnTo>
                    <a:pt x="1229" y="291"/>
                  </a:lnTo>
                  <a:lnTo>
                    <a:pt x="1229" y="291"/>
                  </a:lnTo>
                  <a:lnTo>
                    <a:pt x="1225" y="286"/>
                  </a:lnTo>
                  <a:lnTo>
                    <a:pt x="1225" y="286"/>
                  </a:lnTo>
                  <a:lnTo>
                    <a:pt x="1225" y="286"/>
                  </a:lnTo>
                  <a:lnTo>
                    <a:pt x="1225" y="286"/>
                  </a:lnTo>
                  <a:lnTo>
                    <a:pt x="1225" y="286"/>
                  </a:lnTo>
                  <a:lnTo>
                    <a:pt x="1225" y="286"/>
                  </a:lnTo>
                  <a:lnTo>
                    <a:pt x="1220" y="286"/>
                  </a:lnTo>
                  <a:lnTo>
                    <a:pt x="1220" y="286"/>
                  </a:lnTo>
                  <a:lnTo>
                    <a:pt x="1220" y="286"/>
                  </a:lnTo>
                  <a:lnTo>
                    <a:pt x="1220" y="286"/>
                  </a:lnTo>
                  <a:lnTo>
                    <a:pt x="1220" y="286"/>
                  </a:lnTo>
                  <a:lnTo>
                    <a:pt x="1220" y="286"/>
                  </a:lnTo>
                  <a:lnTo>
                    <a:pt x="1220" y="282"/>
                  </a:lnTo>
                  <a:lnTo>
                    <a:pt x="1220" y="282"/>
                  </a:lnTo>
                  <a:lnTo>
                    <a:pt x="1220" y="282"/>
                  </a:lnTo>
                  <a:lnTo>
                    <a:pt x="1220" y="282"/>
                  </a:lnTo>
                  <a:lnTo>
                    <a:pt x="1220" y="282"/>
                  </a:lnTo>
                  <a:lnTo>
                    <a:pt x="1215" y="282"/>
                  </a:lnTo>
                  <a:lnTo>
                    <a:pt x="1215" y="282"/>
                  </a:lnTo>
                  <a:lnTo>
                    <a:pt x="1215" y="282"/>
                  </a:lnTo>
                  <a:lnTo>
                    <a:pt x="1211" y="282"/>
                  </a:lnTo>
                  <a:lnTo>
                    <a:pt x="1211" y="282"/>
                  </a:lnTo>
                  <a:lnTo>
                    <a:pt x="1211" y="282"/>
                  </a:lnTo>
                  <a:lnTo>
                    <a:pt x="1211" y="277"/>
                  </a:lnTo>
                  <a:lnTo>
                    <a:pt x="1211" y="277"/>
                  </a:lnTo>
                  <a:lnTo>
                    <a:pt x="1211" y="277"/>
                  </a:lnTo>
                  <a:lnTo>
                    <a:pt x="1211" y="277"/>
                  </a:lnTo>
                  <a:lnTo>
                    <a:pt x="1206" y="277"/>
                  </a:lnTo>
                  <a:lnTo>
                    <a:pt x="1206" y="277"/>
                  </a:lnTo>
                  <a:lnTo>
                    <a:pt x="1206" y="277"/>
                  </a:lnTo>
                  <a:lnTo>
                    <a:pt x="1206" y="277"/>
                  </a:lnTo>
                  <a:lnTo>
                    <a:pt x="1206" y="277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68"/>
                  </a:lnTo>
                  <a:lnTo>
                    <a:pt x="1206" y="263"/>
                  </a:lnTo>
                  <a:lnTo>
                    <a:pt x="1206" y="263"/>
                  </a:lnTo>
                  <a:lnTo>
                    <a:pt x="1206" y="263"/>
                  </a:lnTo>
                  <a:lnTo>
                    <a:pt x="1206" y="263"/>
                  </a:lnTo>
                  <a:lnTo>
                    <a:pt x="1206" y="259"/>
                  </a:lnTo>
                  <a:lnTo>
                    <a:pt x="1206" y="259"/>
                  </a:lnTo>
                  <a:lnTo>
                    <a:pt x="1206" y="259"/>
                  </a:lnTo>
                  <a:lnTo>
                    <a:pt x="1206" y="259"/>
                  </a:lnTo>
                  <a:lnTo>
                    <a:pt x="1202" y="259"/>
                  </a:lnTo>
                  <a:lnTo>
                    <a:pt x="1202" y="254"/>
                  </a:lnTo>
                  <a:lnTo>
                    <a:pt x="1202" y="254"/>
                  </a:lnTo>
                  <a:lnTo>
                    <a:pt x="1202" y="254"/>
                  </a:lnTo>
                  <a:lnTo>
                    <a:pt x="1202" y="254"/>
                  </a:lnTo>
                  <a:lnTo>
                    <a:pt x="1197" y="259"/>
                  </a:lnTo>
                  <a:lnTo>
                    <a:pt x="1197" y="259"/>
                  </a:lnTo>
                  <a:lnTo>
                    <a:pt x="1197" y="259"/>
                  </a:lnTo>
                  <a:lnTo>
                    <a:pt x="1197" y="259"/>
                  </a:lnTo>
                  <a:lnTo>
                    <a:pt x="1197" y="259"/>
                  </a:lnTo>
                  <a:lnTo>
                    <a:pt x="1197" y="263"/>
                  </a:lnTo>
                  <a:lnTo>
                    <a:pt x="1197" y="263"/>
                  </a:lnTo>
                  <a:lnTo>
                    <a:pt x="1192" y="263"/>
                  </a:lnTo>
                  <a:lnTo>
                    <a:pt x="1192" y="263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59"/>
                  </a:lnTo>
                  <a:lnTo>
                    <a:pt x="1188" y="259"/>
                  </a:lnTo>
                  <a:lnTo>
                    <a:pt x="1183" y="259"/>
                  </a:lnTo>
                  <a:lnTo>
                    <a:pt x="1183" y="259"/>
                  </a:lnTo>
                  <a:lnTo>
                    <a:pt x="1183" y="259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4" y="249"/>
                  </a:lnTo>
                  <a:lnTo>
                    <a:pt x="1174" y="249"/>
                  </a:lnTo>
                  <a:lnTo>
                    <a:pt x="1174" y="249"/>
                  </a:lnTo>
                  <a:lnTo>
                    <a:pt x="1174" y="249"/>
                  </a:lnTo>
                  <a:lnTo>
                    <a:pt x="1174" y="249"/>
                  </a:lnTo>
                  <a:lnTo>
                    <a:pt x="1169" y="249"/>
                  </a:lnTo>
                  <a:lnTo>
                    <a:pt x="1174" y="249"/>
                  </a:lnTo>
                  <a:lnTo>
                    <a:pt x="1174" y="245"/>
                  </a:lnTo>
                  <a:lnTo>
                    <a:pt x="1174" y="245"/>
                  </a:lnTo>
                  <a:lnTo>
                    <a:pt x="1174" y="245"/>
                  </a:lnTo>
                  <a:lnTo>
                    <a:pt x="1174" y="245"/>
                  </a:lnTo>
                  <a:lnTo>
                    <a:pt x="1174" y="245"/>
                  </a:lnTo>
                  <a:lnTo>
                    <a:pt x="1174" y="245"/>
                  </a:lnTo>
                  <a:lnTo>
                    <a:pt x="1169" y="245"/>
                  </a:lnTo>
                  <a:lnTo>
                    <a:pt x="1169" y="240"/>
                  </a:lnTo>
                  <a:lnTo>
                    <a:pt x="1169" y="240"/>
                  </a:lnTo>
                  <a:lnTo>
                    <a:pt x="1169" y="240"/>
                  </a:lnTo>
                  <a:lnTo>
                    <a:pt x="1169" y="240"/>
                  </a:lnTo>
                  <a:lnTo>
                    <a:pt x="1169" y="240"/>
                  </a:lnTo>
                  <a:lnTo>
                    <a:pt x="1169" y="236"/>
                  </a:lnTo>
                  <a:lnTo>
                    <a:pt x="1169" y="236"/>
                  </a:lnTo>
                  <a:lnTo>
                    <a:pt x="1169" y="236"/>
                  </a:lnTo>
                  <a:lnTo>
                    <a:pt x="1169" y="236"/>
                  </a:lnTo>
                  <a:lnTo>
                    <a:pt x="1169" y="236"/>
                  </a:lnTo>
                  <a:lnTo>
                    <a:pt x="1169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5" y="236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60" y="231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6" y="226"/>
                  </a:lnTo>
                  <a:lnTo>
                    <a:pt x="1151" y="222"/>
                  </a:lnTo>
                  <a:lnTo>
                    <a:pt x="1151" y="222"/>
                  </a:lnTo>
                  <a:lnTo>
                    <a:pt x="1151" y="222"/>
                  </a:lnTo>
                  <a:lnTo>
                    <a:pt x="1151" y="222"/>
                  </a:lnTo>
                  <a:lnTo>
                    <a:pt x="1151" y="222"/>
                  </a:lnTo>
                  <a:lnTo>
                    <a:pt x="1151" y="222"/>
                  </a:lnTo>
                  <a:lnTo>
                    <a:pt x="1151" y="217"/>
                  </a:lnTo>
                  <a:lnTo>
                    <a:pt x="1146" y="217"/>
                  </a:lnTo>
                  <a:lnTo>
                    <a:pt x="1146" y="217"/>
                  </a:lnTo>
                  <a:lnTo>
                    <a:pt x="1151" y="217"/>
                  </a:lnTo>
                  <a:lnTo>
                    <a:pt x="1151" y="217"/>
                  </a:lnTo>
                  <a:lnTo>
                    <a:pt x="1146" y="212"/>
                  </a:lnTo>
                  <a:lnTo>
                    <a:pt x="1151" y="212"/>
                  </a:lnTo>
                  <a:lnTo>
                    <a:pt x="1151" y="212"/>
                  </a:lnTo>
                  <a:lnTo>
                    <a:pt x="1151" y="212"/>
                  </a:lnTo>
                  <a:lnTo>
                    <a:pt x="1151" y="212"/>
                  </a:lnTo>
                  <a:lnTo>
                    <a:pt x="1151" y="212"/>
                  </a:lnTo>
                  <a:lnTo>
                    <a:pt x="1151" y="208"/>
                  </a:lnTo>
                  <a:lnTo>
                    <a:pt x="1151" y="208"/>
                  </a:lnTo>
                  <a:lnTo>
                    <a:pt x="1146" y="208"/>
                  </a:lnTo>
                  <a:lnTo>
                    <a:pt x="1151" y="203"/>
                  </a:lnTo>
                  <a:lnTo>
                    <a:pt x="1151" y="203"/>
                  </a:lnTo>
                  <a:lnTo>
                    <a:pt x="1146" y="203"/>
                  </a:lnTo>
                  <a:lnTo>
                    <a:pt x="1146" y="203"/>
                  </a:lnTo>
                  <a:lnTo>
                    <a:pt x="1146" y="203"/>
                  </a:lnTo>
                  <a:lnTo>
                    <a:pt x="1146" y="199"/>
                  </a:lnTo>
                  <a:lnTo>
                    <a:pt x="1146" y="199"/>
                  </a:lnTo>
                  <a:lnTo>
                    <a:pt x="1142" y="199"/>
                  </a:lnTo>
                  <a:lnTo>
                    <a:pt x="1142" y="199"/>
                  </a:lnTo>
                  <a:lnTo>
                    <a:pt x="1142" y="199"/>
                  </a:lnTo>
                  <a:lnTo>
                    <a:pt x="1142" y="199"/>
                  </a:lnTo>
                  <a:lnTo>
                    <a:pt x="1142" y="199"/>
                  </a:lnTo>
                  <a:lnTo>
                    <a:pt x="1137" y="199"/>
                  </a:lnTo>
                  <a:lnTo>
                    <a:pt x="1137" y="199"/>
                  </a:lnTo>
                  <a:lnTo>
                    <a:pt x="1137" y="199"/>
                  </a:lnTo>
                  <a:lnTo>
                    <a:pt x="1137" y="199"/>
                  </a:lnTo>
                  <a:lnTo>
                    <a:pt x="1137" y="194"/>
                  </a:lnTo>
                  <a:lnTo>
                    <a:pt x="1137" y="194"/>
                  </a:lnTo>
                  <a:lnTo>
                    <a:pt x="1137" y="194"/>
                  </a:lnTo>
                  <a:lnTo>
                    <a:pt x="1137" y="194"/>
                  </a:lnTo>
                  <a:lnTo>
                    <a:pt x="1137" y="194"/>
                  </a:lnTo>
                  <a:lnTo>
                    <a:pt x="1137" y="189"/>
                  </a:lnTo>
                  <a:lnTo>
                    <a:pt x="1137" y="189"/>
                  </a:lnTo>
                  <a:lnTo>
                    <a:pt x="1137" y="189"/>
                  </a:lnTo>
                  <a:lnTo>
                    <a:pt x="1137" y="189"/>
                  </a:lnTo>
                  <a:lnTo>
                    <a:pt x="1137" y="185"/>
                  </a:lnTo>
                  <a:lnTo>
                    <a:pt x="1137" y="185"/>
                  </a:lnTo>
                  <a:lnTo>
                    <a:pt x="1137" y="185"/>
                  </a:lnTo>
                  <a:lnTo>
                    <a:pt x="1137" y="185"/>
                  </a:lnTo>
                  <a:lnTo>
                    <a:pt x="1137" y="185"/>
                  </a:lnTo>
                  <a:lnTo>
                    <a:pt x="1137" y="185"/>
                  </a:lnTo>
                  <a:lnTo>
                    <a:pt x="1137" y="180"/>
                  </a:lnTo>
                  <a:lnTo>
                    <a:pt x="1137" y="180"/>
                  </a:lnTo>
                  <a:lnTo>
                    <a:pt x="1137" y="176"/>
                  </a:lnTo>
                  <a:lnTo>
                    <a:pt x="1137" y="176"/>
                  </a:lnTo>
                  <a:lnTo>
                    <a:pt x="1137" y="176"/>
                  </a:lnTo>
                  <a:lnTo>
                    <a:pt x="1137" y="176"/>
                  </a:lnTo>
                  <a:lnTo>
                    <a:pt x="1137" y="171"/>
                  </a:lnTo>
                  <a:lnTo>
                    <a:pt x="1137" y="171"/>
                  </a:lnTo>
                  <a:lnTo>
                    <a:pt x="1137" y="171"/>
                  </a:lnTo>
                  <a:lnTo>
                    <a:pt x="1137" y="153"/>
                  </a:lnTo>
                  <a:lnTo>
                    <a:pt x="1114" y="153"/>
                  </a:lnTo>
                  <a:lnTo>
                    <a:pt x="1096" y="153"/>
                  </a:lnTo>
                  <a:lnTo>
                    <a:pt x="1054" y="153"/>
                  </a:lnTo>
                  <a:lnTo>
                    <a:pt x="1050" y="153"/>
                  </a:lnTo>
                  <a:lnTo>
                    <a:pt x="1050" y="153"/>
                  </a:lnTo>
                  <a:lnTo>
                    <a:pt x="1050" y="157"/>
                  </a:lnTo>
                  <a:lnTo>
                    <a:pt x="1045" y="157"/>
                  </a:lnTo>
                  <a:lnTo>
                    <a:pt x="1045" y="157"/>
                  </a:lnTo>
                  <a:lnTo>
                    <a:pt x="1045" y="157"/>
                  </a:lnTo>
                  <a:lnTo>
                    <a:pt x="1045" y="162"/>
                  </a:lnTo>
                  <a:lnTo>
                    <a:pt x="1045" y="162"/>
                  </a:lnTo>
                  <a:lnTo>
                    <a:pt x="1040" y="162"/>
                  </a:lnTo>
                  <a:lnTo>
                    <a:pt x="1040" y="162"/>
                  </a:lnTo>
                  <a:lnTo>
                    <a:pt x="1040" y="162"/>
                  </a:lnTo>
                  <a:lnTo>
                    <a:pt x="1040" y="162"/>
                  </a:lnTo>
                  <a:lnTo>
                    <a:pt x="1040" y="166"/>
                  </a:lnTo>
                  <a:lnTo>
                    <a:pt x="1040" y="166"/>
                  </a:lnTo>
                  <a:lnTo>
                    <a:pt x="1040" y="166"/>
                  </a:lnTo>
                  <a:lnTo>
                    <a:pt x="1040" y="166"/>
                  </a:lnTo>
                  <a:lnTo>
                    <a:pt x="1040" y="166"/>
                  </a:lnTo>
                  <a:lnTo>
                    <a:pt x="1040" y="166"/>
                  </a:lnTo>
                  <a:lnTo>
                    <a:pt x="1040" y="171"/>
                  </a:lnTo>
                  <a:lnTo>
                    <a:pt x="1040" y="171"/>
                  </a:lnTo>
                  <a:lnTo>
                    <a:pt x="1036" y="171"/>
                  </a:lnTo>
                  <a:lnTo>
                    <a:pt x="1036" y="171"/>
                  </a:lnTo>
                  <a:lnTo>
                    <a:pt x="1036" y="171"/>
                  </a:lnTo>
                  <a:lnTo>
                    <a:pt x="1036" y="176"/>
                  </a:lnTo>
                  <a:lnTo>
                    <a:pt x="1036" y="176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6" y="180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27" y="185"/>
                  </a:lnTo>
                  <a:lnTo>
                    <a:pt x="1031" y="189"/>
                  </a:lnTo>
                  <a:lnTo>
                    <a:pt x="1027" y="189"/>
                  </a:lnTo>
                  <a:lnTo>
                    <a:pt x="1027" y="189"/>
                  </a:lnTo>
                  <a:lnTo>
                    <a:pt x="1027" y="189"/>
                  </a:lnTo>
                  <a:lnTo>
                    <a:pt x="1031" y="194"/>
                  </a:lnTo>
                  <a:lnTo>
                    <a:pt x="1031" y="194"/>
                  </a:lnTo>
                  <a:lnTo>
                    <a:pt x="1031" y="194"/>
                  </a:lnTo>
                  <a:lnTo>
                    <a:pt x="1031" y="194"/>
                  </a:lnTo>
                  <a:lnTo>
                    <a:pt x="1027" y="194"/>
                  </a:lnTo>
                  <a:lnTo>
                    <a:pt x="1027" y="194"/>
                  </a:lnTo>
                  <a:lnTo>
                    <a:pt x="1027" y="194"/>
                  </a:lnTo>
                  <a:lnTo>
                    <a:pt x="1027" y="199"/>
                  </a:lnTo>
                  <a:lnTo>
                    <a:pt x="1027" y="199"/>
                  </a:lnTo>
                  <a:lnTo>
                    <a:pt x="1027" y="199"/>
                  </a:lnTo>
                  <a:lnTo>
                    <a:pt x="1027" y="199"/>
                  </a:lnTo>
                  <a:lnTo>
                    <a:pt x="1027" y="199"/>
                  </a:lnTo>
                  <a:lnTo>
                    <a:pt x="1027" y="203"/>
                  </a:lnTo>
                  <a:lnTo>
                    <a:pt x="1027" y="203"/>
                  </a:lnTo>
                  <a:lnTo>
                    <a:pt x="1027" y="203"/>
                  </a:lnTo>
                  <a:lnTo>
                    <a:pt x="1027" y="203"/>
                  </a:lnTo>
                  <a:lnTo>
                    <a:pt x="1027" y="203"/>
                  </a:lnTo>
                  <a:lnTo>
                    <a:pt x="1027" y="203"/>
                  </a:lnTo>
                  <a:lnTo>
                    <a:pt x="1022" y="208"/>
                  </a:lnTo>
                  <a:lnTo>
                    <a:pt x="1022" y="208"/>
                  </a:lnTo>
                  <a:lnTo>
                    <a:pt x="1022" y="208"/>
                  </a:lnTo>
                  <a:lnTo>
                    <a:pt x="1022" y="208"/>
                  </a:lnTo>
                  <a:lnTo>
                    <a:pt x="1022" y="208"/>
                  </a:lnTo>
                  <a:lnTo>
                    <a:pt x="1022" y="212"/>
                  </a:lnTo>
                  <a:lnTo>
                    <a:pt x="1022" y="212"/>
                  </a:lnTo>
                  <a:lnTo>
                    <a:pt x="1022" y="212"/>
                  </a:lnTo>
                  <a:lnTo>
                    <a:pt x="1022" y="212"/>
                  </a:lnTo>
                  <a:lnTo>
                    <a:pt x="1022" y="212"/>
                  </a:lnTo>
                  <a:lnTo>
                    <a:pt x="1022" y="217"/>
                  </a:lnTo>
                  <a:lnTo>
                    <a:pt x="1022" y="217"/>
                  </a:lnTo>
                  <a:lnTo>
                    <a:pt x="1022" y="217"/>
                  </a:lnTo>
                  <a:lnTo>
                    <a:pt x="1022" y="217"/>
                  </a:lnTo>
                  <a:lnTo>
                    <a:pt x="1027" y="217"/>
                  </a:lnTo>
                  <a:lnTo>
                    <a:pt x="1027" y="217"/>
                  </a:lnTo>
                  <a:lnTo>
                    <a:pt x="1027" y="217"/>
                  </a:lnTo>
                  <a:lnTo>
                    <a:pt x="1027" y="222"/>
                  </a:lnTo>
                  <a:lnTo>
                    <a:pt x="1027" y="217"/>
                  </a:lnTo>
                  <a:lnTo>
                    <a:pt x="1027" y="222"/>
                  </a:lnTo>
                  <a:lnTo>
                    <a:pt x="1027" y="222"/>
                  </a:lnTo>
                  <a:lnTo>
                    <a:pt x="1027" y="222"/>
                  </a:lnTo>
                  <a:lnTo>
                    <a:pt x="1027" y="222"/>
                  </a:lnTo>
                  <a:lnTo>
                    <a:pt x="1027" y="222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7" y="226"/>
                  </a:lnTo>
                  <a:lnTo>
                    <a:pt x="1022" y="226"/>
                  </a:lnTo>
                  <a:lnTo>
                    <a:pt x="1022" y="231"/>
                  </a:lnTo>
                  <a:lnTo>
                    <a:pt x="1022" y="226"/>
                  </a:lnTo>
                  <a:lnTo>
                    <a:pt x="1022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7" y="231"/>
                  </a:lnTo>
                  <a:lnTo>
                    <a:pt x="1013" y="231"/>
                  </a:lnTo>
                  <a:lnTo>
                    <a:pt x="1013" y="231"/>
                  </a:lnTo>
                  <a:lnTo>
                    <a:pt x="1013" y="231"/>
                  </a:lnTo>
                  <a:lnTo>
                    <a:pt x="1013" y="231"/>
                  </a:lnTo>
                  <a:lnTo>
                    <a:pt x="1013" y="231"/>
                  </a:lnTo>
                  <a:lnTo>
                    <a:pt x="1013" y="236"/>
                  </a:lnTo>
                  <a:lnTo>
                    <a:pt x="1013" y="236"/>
                  </a:lnTo>
                  <a:lnTo>
                    <a:pt x="1013" y="236"/>
                  </a:lnTo>
                  <a:lnTo>
                    <a:pt x="1013" y="236"/>
                  </a:lnTo>
                  <a:lnTo>
                    <a:pt x="1013" y="236"/>
                  </a:lnTo>
                  <a:lnTo>
                    <a:pt x="1013" y="236"/>
                  </a:lnTo>
                  <a:lnTo>
                    <a:pt x="1008" y="236"/>
                  </a:lnTo>
                  <a:lnTo>
                    <a:pt x="1008" y="236"/>
                  </a:lnTo>
                  <a:lnTo>
                    <a:pt x="1008" y="236"/>
                  </a:lnTo>
                  <a:lnTo>
                    <a:pt x="1008" y="236"/>
                  </a:lnTo>
                  <a:lnTo>
                    <a:pt x="1008" y="236"/>
                  </a:lnTo>
                  <a:lnTo>
                    <a:pt x="1008" y="236"/>
                  </a:lnTo>
                  <a:lnTo>
                    <a:pt x="1004" y="236"/>
                  </a:lnTo>
                  <a:lnTo>
                    <a:pt x="1004" y="236"/>
                  </a:lnTo>
                  <a:lnTo>
                    <a:pt x="1004" y="236"/>
                  </a:lnTo>
                  <a:lnTo>
                    <a:pt x="1004" y="236"/>
                  </a:lnTo>
                  <a:lnTo>
                    <a:pt x="1004" y="236"/>
                  </a:lnTo>
                  <a:lnTo>
                    <a:pt x="1004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4" y="236"/>
                  </a:lnTo>
                  <a:lnTo>
                    <a:pt x="994" y="236"/>
                  </a:lnTo>
                  <a:lnTo>
                    <a:pt x="994" y="236"/>
                  </a:lnTo>
                  <a:lnTo>
                    <a:pt x="994" y="236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31"/>
                  </a:lnTo>
                  <a:lnTo>
                    <a:pt x="994" y="226"/>
                  </a:lnTo>
                  <a:lnTo>
                    <a:pt x="994" y="226"/>
                  </a:lnTo>
                  <a:lnTo>
                    <a:pt x="994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6"/>
                  </a:lnTo>
                  <a:lnTo>
                    <a:pt x="990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5" y="222"/>
                  </a:lnTo>
                  <a:lnTo>
                    <a:pt x="981" y="217"/>
                  </a:lnTo>
                  <a:lnTo>
                    <a:pt x="981" y="217"/>
                  </a:lnTo>
                  <a:lnTo>
                    <a:pt x="981" y="217"/>
                  </a:lnTo>
                  <a:lnTo>
                    <a:pt x="981" y="217"/>
                  </a:lnTo>
                  <a:lnTo>
                    <a:pt x="981" y="217"/>
                  </a:lnTo>
                  <a:lnTo>
                    <a:pt x="981" y="217"/>
                  </a:lnTo>
                  <a:lnTo>
                    <a:pt x="981" y="212"/>
                  </a:lnTo>
                  <a:lnTo>
                    <a:pt x="981" y="212"/>
                  </a:lnTo>
                  <a:lnTo>
                    <a:pt x="981" y="212"/>
                  </a:lnTo>
                  <a:lnTo>
                    <a:pt x="981" y="212"/>
                  </a:lnTo>
                  <a:lnTo>
                    <a:pt x="981" y="212"/>
                  </a:lnTo>
                  <a:lnTo>
                    <a:pt x="981" y="212"/>
                  </a:lnTo>
                  <a:lnTo>
                    <a:pt x="976" y="212"/>
                  </a:lnTo>
                  <a:lnTo>
                    <a:pt x="976" y="212"/>
                  </a:lnTo>
                  <a:lnTo>
                    <a:pt x="971" y="212"/>
                  </a:lnTo>
                  <a:lnTo>
                    <a:pt x="971" y="212"/>
                  </a:lnTo>
                  <a:lnTo>
                    <a:pt x="971" y="212"/>
                  </a:lnTo>
                  <a:lnTo>
                    <a:pt x="971" y="212"/>
                  </a:lnTo>
                  <a:lnTo>
                    <a:pt x="971" y="208"/>
                  </a:lnTo>
                  <a:lnTo>
                    <a:pt x="967" y="208"/>
                  </a:lnTo>
                  <a:lnTo>
                    <a:pt x="967" y="208"/>
                  </a:lnTo>
                  <a:lnTo>
                    <a:pt x="967" y="208"/>
                  </a:lnTo>
                  <a:lnTo>
                    <a:pt x="967" y="208"/>
                  </a:lnTo>
                  <a:lnTo>
                    <a:pt x="967" y="208"/>
                  </a:lnTo>
                  <a:lnTo>
                    <a:pt x="962" y="208"/>
                  </a:lnTo>
                  <a:lnTo>
                    <a:pt x="962" y="208"/>
                  </a:lnTo>
                  <a:lnTo>
                    <a:pt x="962" y="208"/>
                  </a:lnTo>
                  <a:lnTo>
                    <a:pt x="962" y="208"/>
                  </a:lnTo>
                  <a:lnTo>
                    <a:pt x="962" y="208"/>
                  </a:lnTo>
                  <a:lnTo>
                    <a:pt x="958" y="208"/>
                  </a:lnTo>
                  <a:lnTo>
                    <a:pt x="958" y="208"/>
                  </a:lnTo>
                  <a:lnTo>
                    <a:pt x="958" y="208"/>
                  </a:lnTo>
                  <a:lnTo>
                    <a:pt x="958" y="212"/>
                  </a:lnTo>
                  <a:lnTo>
                    <a:pt x="958" y="212"/>
                  </a:lnTo>
                  <a:lnTo>
                    <a:pt x="958" y="212"/>
                  </a:lnTo>
                  <a:lnTo>
                    <a:pt x="958" y="212"/>
                  </a:lnTo>
                  <a:lnTo>
                    <a:pt x="958" y="212"/>
                  </a:lnTo>
                  <a:lnTo>
                    <a:pt x="953" y="212"/>
                  </a:lnTo>
                  <a:lnTo>
                    <a:pt x="953" y="212"/>
                  </a:lnTo>
                  <a:lnTo>
                    <a:pt x="953" y="212"/>
                  </a:lnTo>
                  <a:lnTo>
                    <a:pt x="948" y="217"/>
                  </a:lnTo>
                  <a:lnTo>
                    <a:pt x="948" y="217"/>
                  </a:lnTo>
                  <a:lnTo>
                    <a:pt x="948" y="217"/>
                  </a:lnTo>
                  <a:lnTo>
                    <a:pt x="944" y="217"/>
                  </a:lnTo>
                  <a:lnTo>
                    <a:pt x="944" y="217"/>
                  </a:lnTo>
                  <a:lnTo>
                    <a:pt x="944" y="217"/>
                  </a:lnTo>
                  <a:lnTo>
                    <a:pt x="944" y="222"/>
                  </a:lnTo>
                  <a:lnTo>
                    <a:pt x="944" y="222"/>
                  </a:lnTo>
                  <a:lnTo>
                    <a:pt x="944" y="222"/>
                  </a:lnTo>
                  <a:lnTo>
                    <a:pt x="939" y="222"/>
                  </a:lnTo>
                  <a:lnTo>
                    <a:pt x="939" y="222"/>
                  </a:lnTo>
                  <a:lnTo>
                    <a:pt x="939" y="222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5" y="226"/>
                  </a:lnTo>
                  <a:lnTo>
                    <a:pt x="935" y="226"/>
                  </a:lnTo>
                  <a:lnTo>
                    <a:pt x="935" y="231"/>
                  </a:lnTo>
                  <a:lnTo>
                    <a:pt x="935" y="231"/>
                  </a:lnTo>
                  <a:lnTo>
                    <a:pt x="935" y="231"/>
                  </a:lnTo>
                  <a:lnTo>
                    <a:pt x="935" y="231"/>
                  </a:lnTo>
                  <a:lnTo>
                    <a:pt x="935" y="236"/>
                  </a:lnTo>
                  <a:lnTo>
                    <a:pt x="935" y="236"/>
                  </a:lnTo>
                  <a:lnTo>
                    <a:pt x="935" y="236"/>
                  </a:lnTo>
                  <a:lnTo>
                    <a:pt x="935" y="236"/>
                  </a:lnTo>
                  <a:lnTo>
                    <a:pt x="935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5"/>
                  </a:lnTo>
                  <a:lnTo>
                    <a:pt x="930" y="245"/>
                  </a:lnTo>
                  <a:lnTo>
                    <a:pt x="930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9"/>
                  </a:lnTo>
                  <a:lnTo>
                    <a:pt x="935" y="249"/>
                  </a:lnTo>
                  <a:lnTo>
                    <a:pt x="935" y="249"/>
                  </a:lnTo>
                  <a:lnTo>
                    <a:pt x="935" y="249"/>
                  </a:lnTo>
                  <a:lnTo>
                    <a:pt x="935" y="254"/>
                  </a:lnTo>
                  <a:lnTo>
                    <a:pt x="935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4"/>
                  </a:lnTo>
                  <a:lnTo>
                    <a:pt x="930" y="259"/>
                  </a:lnTo>
                  <a:lnTo>
                    <a:pt x="930" y="259"/>
                  </a:lnTo>
                  <a:lnTo>
                    <a:pt x="930" y="259"/>
                  </a:lnTo>
                  <a:lnTo>
                    <a:pt x="930" y="259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8"/>
                  </a:lnTo>
                  <a:lnTo>
                    <a:pt x="930" y="268"/>
                  </a:lnTo>
                  <a:lnTo>
                    <a:pt x="925" y="268"/>
                  </a:lnTo>
                  <a:lnTo>
                    <a:pt x="925" y="268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7"/>
                  </a:lnTo>
                  <a:lnTo>
                    <a:pt x="930" y="277"/>
                  </a:lnTo>
                  <a:lnTo>
                    <a:pt x="930" y="277"/>
                  </a:lnTo>
                  <a:lnTo>
                    <a:pt x="930" y="277"/>
                  </a:lnTo>
                  <a:lnTo>
                    <a:pt x="930" y="277"/>
                  </a:lnTo>
                  <a:lnTo>
                    <a:pt x="930" y="277"/>
                  </a:lnTo>
                  <a:lnTo>
                    <a:pt x="930" y="282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35" y="286"/>
                  </a:lnTo>
                  <a:lnTo>
                    <a:pt x="939" y="286"/>
                  </a:lnTo>
                  <a:lnTo>
                    <a:pt x="939" y="286"/>
                  </a:lnTo>
                  <a:lnTo>
                    <a:pt x="939" y="286"/>
                  </a:lnTo>
                  <a:lnTo>
                    <a:pt x="939" y="291"/>
                  </a:lnTo>
                  <a:lnTo>
                    <a:pt x="939" y="291"/>
                  </a:lnTo>
                  <a:lnTo>
                    <a:pt x="939" y="291"/>
                  </a:lnTo>
                  <a:lnTo>
                    <a:pt x="939" y="291"/>
                  </a:lnTo>
                  <a:lnTo>
                    <a:pt x="939" y="291"/>
                  </a:lnTo>
                  <a:lnTo>
                    <a:pt x="935" y="286"/>
                  </a:lnTo>
                  <a:lnTo>
                    <a:pt x="935" y="286"/>
                  </a:lnTo>
                  <a:lnTo>
                    <a:pt x="930" y="282"/>
                  </a:lnTo>
                  <a:lnTo>
                    <a:pt x="930" y="282"/>
                  </a:lnTo>
                  <a:lnTo>
                    <a:pt x="925" y="282"/>
                  </a:lnTo>
                  <a:lnTo>
                    <a:pt x="925" y="282"/>
                  </a:lnTo>
                  <a:lnTo>
                    <a:pt x="921" y="277"/>
                  </a:lnTo>
                  <a:lnTo>
                    <a:pt x="921" y="277"/>
                  </a:lnTo>
                  <a:lnTo>
                    <a:pt x="916" y="277"/>
                  </a:lnTo>
                  <a:lnTo>
                    <a:pt x="916" y="277"/>
                  </a:lnTo>
                  <a:lnTo>
                    <a:pt x="912" y="277"/>
                  </a:lnTo>
                  <a:lnTo>
                    <a:pt x="912" y="277"/>
                  </a:lnTo>
                  <a:lnTo>
                    <a:pt x="912" y="277"/>
                  </a:lnTo>
                  <a:lnTo>
                    <a:pt x="907" y="277"/>
                  </a:lnTo>
                  <a:lnTo>
                    <a:pt x="907" y="277"/>
                  </a:lnTo>
                  <a:lnTo>
                    <a:pt x="907" y="277"/>
                  </a:lnTo>
                  <a:lnTo>
                    <a:pt x="907" y="277"/>
                  </a:lnTo>
                  <a:lnTo>
                    <a:pt x="907" y="272"/>
                  </a:lnTo>
                  <a:lnTo>
                    <a:pt x="907" y="272"/>
                  </a:lnTo>
                  <a:lnTo>
                    <a:pt x="902" y="272"/>
                  </a:lnTo>
                  <a:lnTo>
                    <a:pt x="902" y="268"/>
                  </a:lnTo>
                  <a:lnTo>
                    <a:pt x="902" y="268"/>
                  </a:lnTo>
                  <a:lnTo>
                    <a:pt x="902" y="268"/>
                  </a:lnTo>
                  <a:lnTo>
                    <a:pt x="902" y="263"/>
                  </a:lnTo>
                  <a:lnTo>
                    <a:pt x="898" y="263"/>
                  </a:lnTo>
                  <a:lnTo>
                    <a:pt x="898" y="259"/>
                  </a:lnTo>
                  <a:lnTo>
                    <a:pt x="893" y="254"/>
                  </a:lnTo>
                  <a:lnTo>
                    <a:pt x="893" y="254"/>
                  </a:lnTo>
                  <a:lnTo>
                    <a:pt x="893" y="254"/>
                  </a:lnTo>
                  <a:lnTo>
                    <a:pt x="893" y="254"/>
                  </a:lnTo>
                  <a:lnTo>
                    <a:pt x="893" y="254"/>
                  </a:lnTo>
                  <a:lnTo>
                    <a:pt x="889" y="254"/>
                  </a:lnTo>
                  <a:lnTo>
                    <a:pt x="889" y="254"/>
                  </a:lnTo>
                  <a:lnTo>
                    <a:pt x="889" y="254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4" y="249"/>
                  </a:lnTo>
                  <a:lnTo>
                    <a:pt x="884" y="245"/>
                  </a:lnTo>
                  <a:lnTo>
                    <a:pt x="884" y="245"/>
                  </a:lnTo>
                  <a:lnTo>
                    <a:pt x="884" y="245"/>
                  </a:lnTo>
                  <a:lnTo>
                    <a:pt x="884" y="245"/>
                  </a:lnTo>
                  <a:lnTo>
                    <a:pt x="879" y="245"/>
                  </a:lnTo>
                  <a:lnTo>
                    <a:pt x="879" y="245"/>
                  </a:lnTo>
                  <a:lnTo>
                    <a:pt x="879" y="245"/>
                  </a:lnTo>
                  <a:lnTo>
                    <a:pt x="875" y="245"/>
                  </a:lnTo>
                  <a:lnTo>
                    <a:pt x="875" y="245"/>
                  </a:lnTo>
                  <a:lnTo>
                    <a:pt x="875" y="240"/>
                  </a:lnTo>
                  <a:lnTo>
                    <a:pt x="875" y="240"/>
                  </a:lnTo>
                  <a:lnTo>
                    <a:pt x="875" y="240"/>
                  </a:lnTo>
                  <a:lnTo>
                    <a:pt x="875" y="240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70" y="236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6" y="231"/>
                  </a:lnTo>
                  <a:lnTo>
                    <a:pt x="861" y="231"/>
                  </a:lnTo>
                  <a:lnTo>
                    <a:pt x="861" y="231"/>
                  </a:lnTo>
                  <a:lnTo>
                    <a:pt x="861" y="231"/>
                  </a:lnTo>
                  <a:lnTo>
                    <a:pt x="861" y="231"/>
                  </a:lnTo>
                  <a:lnTo>
                    <a:pt x="861" y="226"/>
                  </a:lnTo>
                  <a:lnTo>
                    <a:pt x="861" y="226"/>
                  </a:lnTo>
                  <a:lnTo>
                    <a:pt x="861" y="226"/>
                  </a:lnTo>
                  <a:lnTo>
                    <a:pt x="861" y="226"/>
                  </a:lnTo>
                  <a:lnTo>
                    <a:pt x="861" y="226"/>
                  </a:lnTo>
                  <a:lnTo>
                    <a:pt x="861" y="226"/>
                  </a:lnTo>
                  <a:lnTo>
                    <a:pt x="861" y="222"/>
                  </a:lnTo>
                  <a:lnTo>
                    <a:pt x="861" y="222"/>
                  </a:lnTo>
                  <a:lnTo>
                    <a:pt x="866" y="222"/>
                  </a:lnTo>
                  <a:lnTo>
                    <a:pt x="866" y="222"/>
                  </a:lnTo>
                  <a:lnTo>
                    <a:pt x="866" y="222"/>
                  </a:lnTo>
                  <a:lnTo>
                    <a:pt x="866" y="222"/>
                  </a:lnTo>
                  <a:lnTo>
                    <a:pt x="866" y="226"/>
                  </a:lnTo>
                  <a:lnTo>
                    <a:pt x="866" y="226"/>
                  </a:lnTo>
                  <a:lnTo>
                    <a:pt x="866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6"/>
                  </a:lnTo>
                  <a:lnTo>
                    <a:pt x="870" y="222"/>
                  </a:lnTo>
                  <a:lnTo>
                    <a:pt x="870" y="222"/>
                  </a:lnTo>
                  <a:lnTo>
                    <a:pt x="870" y="222"/>
                  </a:lnTo>
                  <a:lnTo>
                    <a:pt x="870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5" y="222"/>
                  </a:lnTo>
                  <a:lnTo>
                    <a:pt x="879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7"/>
                  </a:lnTo>
                  <a:lnTo>
                    <a:pt x="875" y="212"/>
                  </a:lnTo>
                  <a:lnTo>
                    <a:pt x="875" y="212"/>
                  </a:lnTo>
                  <a:lnTo>
                    <a:pt x="875" y="212"/>
                  </a:lnTo>
                  <a:lnTo>
                    <a:pt x="875" y="212"/>
                  </a:lnTo>
                  <a:lnTo>
                    <a:pt x="875" y="212"/>
                  </a:lnTo>
                  <a:lnTo>
                    <a:pt x="875" y="208"/>
                  </a:lnTo>
                  <a:lnTo>
                    <a:pt x="875" y="208"/>
                  </a:lnTo>
                  <a:lnTo>
                    <a:pt x="875" y="208"/>
                  </a:lnTo>
                  <a:lnTo>
                    <a:pt x="879" y="208"/>
                  </a:lnTo>
                  <a:lnTo>
                    <a:pt x="875" y="208"/>
                  </a:lnTo>
                  <a:lnTo>
                    <a:pt x="879" y="208"/>
                  </a:lnTo>
                  <a:lnTo>
                    <a:pt x="879" y="208"/>
                  </a:lnTo>
                  <a:lnTo>
                    <a:pt x="879" y="208"/>
                  </a:lnTo>
                  <a:lnTo>
                    <a:pt x="879" y="208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84" y="203"/>
                  </a:lnTo>
                  <a:lnTo>
                    <a:pt x="884" y="203"/>
                  </a:lnTo>
                  <a:lnTo>
                    <a:pt x="884" y="203"/>
                  </a:lnTo>
                  <a:lnTo>
                    <a:pt x="884" y="203"/>
                  </a:lnTo>
                  <a:lnTo>
                    <a:pt x="884" y="199"/>
                  </a:lnTo>
                  <a:lnTo>
                    <a:pt x="884" y="199"/>
                  </a:lnTo>
                  <a:lnTo>
                    <a:pt x="884" y="199"/>
                  </a:lnTo>
                  <a:lnTo>
                    <a:pt x="884" y="199"/>
                  </a:lnTo>
                  <a:lnTo>
                    <a:pt x="884" y="199"/>
                  </a:lnTo>
                  <a:lnTo>
                    <a:pt x="884" y="194"/>
                  </a:lnTo>
                  <a:lnTo>
                    <a:pt x="884" y="194"/>
                  </a:lnTo>
                  <a:lnTo>
                    <a:pt x="884" y="194"/>
                  </a:lnTo>
                  <a:lnTo>
                    <a:pt x="884" y="194"/>
                  </a:lnTo>
                  <a:lnTo>
                    <a:pt x="879" y="194"/>
                  </a:lnTo>
                  <a:lnTo>
                    <a:pt x="879" y="194"/>
                  </a:lnTo>
                  <a:lnTo>
                    <a:pt x="879" y="194"/>
                  </a:lnTo>
                  <a:lnTo>
                    <a:pt x="879" y="194"/>
                  </a:lnTo>
                  <a:lnTo>
                    <a:pt x="879" y="194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5" y="176"/>
                  </a:lnTo>
                  <a:lnTo>
                    <a:pt x="875" y="176"/>
                  </a:lnTo>
                  <a:lnTo>
                    <a:pt x="875" y="176"/>
                  </a:lnTo>
                  <a:lnTo>
                    <a:pt x="875" y="176"/>
                  </a:lnTo>
                  <a:lnTo>
                    <a:pt x="875" y="176"/>
                  </a:lnTo>
                  <a:lnTo>
                    <a:pt x="875" y="176"/>
                  </a:lnTo>
                  <a:lnTo>
                    <a:pt x="875" y="171"/>
                  </a:lnTo>
                  <a:lnTo>
                    <a:pt x="875" y="171"/>
                  </a:lnTo>
                  <a:lnTo>
                    <a:pt x="875" y="171"/>
                  </a:lnTo>
                  <a:lnTo>
                    <a:pt x="875" y="166"/>
                  </a:lnTo>
                  <a:lnTo>
                    <a:pt x="870" y="166"/>
                  </a:lnTo>
                  <a:lnTo>
                    <a:pt x="870" y="166"/>
                  </a:lnTo>
                  <a:lnTo>
                    <a:pt x="870" y="166"/>
                  </a:lnTo>
                  <a:lnTo>
                    <a:pt x="870" y="166"/>
                  </a:lnTo>
                  <a:lnTo>
                    <a:pt x="866" y="166"/>
                  </a:lnTo>
                  <a:lnTo>
                    <a:pt x="866" y="162"/>
                  </a:lnTo>
                  <a:lnTo>
                    <a:pt x="866" y="162"/>
                  </a:lnTo>
                  <a:lnTo>
                    <a:pt x="866" y="162"/>
                  </a:lnTo>
                  <a:lnTo>
                    <a:pt x="866" y="157"/>
                  </a:lnTo>
                  <a:lnTo>
                    <a:pt x="866" y="157"/>
                  </a:lnTo>
                  <a:lnTo>
                    <a:pt x="866" y="153"/>
                  </a:lnTo>
                  <a:lnTo>
                    <a:pt x="866" y="153"/>
                  </a:lnTo>
                  <a:lnTo>
                    <a:pt x="866" y="148"/>
                  </a:lnTo>
                  <a:lnTo>
                    <a:pt x="866" y="148"/>
                  </a:lnTo>
                  <a:lnTo>
                    <a:pt x="866" y="148"/>
                  </a:lnTo>
                  <a:lnTo>
                    <a:pt x="866" y="143"/>
                  </a:lnTo>
                  <a:lnTo>
                    <a:pt x="866" y="143"/>
                  </a:lnTo>
                  <a:lnTo>
                    <a:pt x="866" y="143"/>
                  </a:lnTo>
                  <a:lnTo>
                    <a:pt x="866" y="143"/>
                  </a:lnTo>
                  <a:lnTo>
                    <a:pt x="866" y="143"/>
                  </a:lnTo>
                  <a:lnTo>
                    <a:pt x="866" y="143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1" y="134"/>
                  </a:lnTo>
                  <a:lnTo>
                    <a:pt x="861" y="139"/>
                  </a:lnTo>
                  <a:lnTo>
                    <a:pt x="861" y="139"/>
                  </a:lnTo>
                  <a:lnTo>
                    <a:pt x="861" y="134"/>
                  </a:lnTo>
                  <a:lnTo>
                    <a:pt x="856" y="130"/>
                  </a:lnTo>
                  <a:lnTo>
                    <a:pt x="861" y="130"/>
                  </a:lnTo>
                  <a:lnTo>
                    <a:pt x="861" y="125"/>
                  </a:lnTo>
                  <a:lnTo>
                    <a:pt x="856" y="120"/>
                  </a:lnTo>
                  <a:lnTo>
                    <a:pt x="856" y="120"/>
                  </a:lnTo>
                  <a:lnTo>
                    <a:pt x="856" y="116"/>
                  </a:lnTo>
                  <a:lnTo>
                    <a:pt x="856" y="116"/>
                  </a:lnTo>
                  <a:lnTo>
                    <a:pt x="861" y="116"/>
                  </a:lnTo>
                  <a:lnTo>
                    <a:pt x="861" y="116"/>
                  </a:lnTo>
                  <a:lnTo>
                    <a:pt x="861" y="116"/>
                  </a:lnTo>
                  <a:lnTo>
                    <a:pt x="866" y="111"/>
                  </a:lnTo>
                  <a:lnTo>
                    <a:pt x="866" y="111"/>
                  </a:lnTo>
                  <a:lnTo>
                    <a:pt x="866" y="106"/>
                  </a:lnTo>
                  <a:lnTo>
                    <a:pt x="866" y="106"/>
                  </a:lnTo>
                  <a:lnTo>
                    <a:pt x="861" y="106"/>
                  </a:lnTo>
                  <a:lnTo>
                    <a:pt x="861" y="106"/>
                  </a:lnTo>
                  <a:lnTo>
                    <a:pt x="861" y="102"/>
                  </a:lnTo>
                  <a:lnTo>
                    <a:pt x="866" y="97"/>
                  </a:lnTo>
                  <a:lnTo>
                    <a:pt x="866" y="97"/>
                  </a:lnTo>
                  <a:lnTo>
                    <a:pt x="866" y="97"/>
                  </a:lnTo>
                  <a:lnTo>
                    <a:pt x="866" y="97"/>
                  </a:lnTo>
                  <a:lnTo>
                    <a:pt x="866" y="97"/>
                  </a:lnTo>
                  <a:lnTo>
                    <a:pt x="866" y="97"/>
                  </a:lnTo>
                  <a:lnTo>
                    <a:pt x="866" y="93"/>
                  </a:lnTo>
                  <a:lnTo>
                    <a:pt x="861" y="93"/>
                  </a:lnTo>
                  <a:lnTo>
                    <a:pt x="861" y="93"/>
                  </a:lnTo>
                  <a:lnTo>
                    <a:pt x="861" y="93"/>
                  </a:lnTo>
                  <a:lnTo>
                    <a:pt x="861" y="93"/>
                  </a:lnTo>
                  <a:lnTo>
                    <a:pt x="861" y="88"/>
                  </a:lnTo>
                  <a:lnTo>
                    <a:pt x="866" y="88"/>
                  </a:lnTo>
                  <a:lnTo>
                    <a:pt x="861" y="88"/>
                  </a:lnTo>
                  <a:lnTo>
                    <a:pt x="861" y="88"/>
                  </a:lnTo>
                  <a:lnTo>
                    <a:pt x="861" y="88"/>
                  </a:lnTo>
                  <a:lnTo>
                    <a:pt x="861" y="88"/>
                  </a:lnTo>
                  <a:lnTo>
                    <a:pt x="861" y="88"/>
                  </a:lnTo>
                  <a:lnTo>
                    <a:pt x="856" y="83"/>
                  </a:lnTo>
                  <a:lnTo>
                    <a:pt x="856" y="83"/>
                  </a:lnTo>
                  <a:lnTo>
                    <a:pt x="856" y="83"/>
                  </a:lnTo>
                  <a:lnTo>
                    <a:pt x="856" y="79"/>
                  </a:lnTo>
                  <a:lnTo>
                    <a:pt x="856" y="74"/>
                  </a:lnTo>
                  <a:lnTo>
                    <a:pt x="852" y="65"/>
                  </a:lnTo>
                  <a:lnTo>
                    <a:pt x="852" y="65"/>
                  </a:lnTo>
                  <a:lnTo>
                    <a:pt x="852" y="65"/>
                  </a:lnTo>
                  <a:lnTo>
                    <a:pt x="852" y="65"/>
                  </a:lnTo>
                  <a:lnTo>
                    <a:pt x="852" y="65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52" y="60"/>
                  </a:lnTo>
                  <a:lnTo>
                    <a:pt x="847" y="60"/>
                  </a:lnTo>
                  <a:lnTo>
                    <a:pt x="847" y="60"/>
                  </a:lnTo>
                  <a:lnTo>
                    <a:pt x="847" y="56"/>
                  </a:lnTo>
                  <a:lnTo>
                    <a:pt x="842" y="56"/>
                  </a:lnTo>
                  <a:lnTo>
                    <a:pt x="842" y="56"/>
                  </a:lnTo>
                  <a:lnTo>
                    <a:pt x="842" y="56"/>
                  </a:lnTo>
                  <a:lnTo>
                    <a:pt x="842" y="51"/>
                  </a:lnTo>
                  <a:lnTo>
                    <a:pt x="842" y="51"/>
                  </a:lnTo>
                  <a:lnTo>
                    <a:pt x="838" y="51"/>
                  </a:lnTo>
                  <a:lnTo>
                    <a:pt x="838" y="51"/>
                  </a:lnTo>
                  <a:lnTo>
                    <a:pt x="838" y="51"/>
                  </a:lnTo>
                  <a:lnTo>
                    <a:pt x="838" y="47"/>
                  </a:lnTo>
                  <a:lnTo>
                    <a:pt x="838" y="47"/>
                  </a:lnTo>
                  <a:lnTo>
                    <a:pt x="838" y="42"/>
                  </a:lnTo>
                  <a:lnTo>
                    <a:pt x="842" y="42"/>
                  </a:lnTo>
                  <a:lnTo>
                    <a:pt x="842" y="42"/>
                  </a:lnTo>
                  <a:lnTo>
                    <a:pt x="842" y="42"/>
                  </a:lnTo>
                  <a:lnTo>
                    <a:pt x="842" y="42"/>
                  </a:lnTo>
                  <a:lnTo>
                    <a:pt x="842" y="33"/>
                  </a:lnTo>
                  <a:lnTo>
                    <a:pt x="847" y="28"/>
                  </a:lnTo>
                  <a:lnTo>
                    <a:pt x="847" y="24"/>
                  </a:lnTo>
                  <a:lnTo>
                    <a:pt x="847" y="24"/>
                  </a:lnTo>
                  <a:lnTo>
                    <a:pt x="842" y="24"/>
                  </a:lnTo>
                  <a:lnTo>
                    <a:pt x="842" y="19"/>
                  </a:lnTo>
                  <a:lnTo>
                    <a:pt x="842" y="19"/>
                  </a:lnTo>
                  <a:lnTo>
                    <a:pt x="842" y="19"/>
                  </a:lnTo>
                  <a:lnTo>
                    <a:pt x="842" y="19"/>
                  </a:lnTo>
                  <a:lnTo>
                    <a:pt x="838" y="19"/>
                  </a:lnTo>
                  <a:lnTo>
                    <a:pt x="838" y="19"/>
                  </a:lnTo>
                  <a:lnTo>
                    <a:pt x="838" y="19"/>
                  </a:lnTo>
                  <a:lnTo>
                    <a:pt x="833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4" y="14"/>
                  </a:lnTo>
                  <a:lnTo>
                    <a:pt x="819" y="19"/>
                  </a:lnTo>
                  <a:lnTo>
                    <a:pt x="819" y="14"/>
                  </a:lnTo>
                  <a:lnTo>
                    <a:pt x="815" y="14"/>
                  </a:lnTo>
                  <a:lnTo>
                    <a:pt x="815" y="10"/>
                  </a:lnTo>
                  <a:lnTo>
                    <a:pt x="815" y="10"/>
                  </a:lnTo>
                  <a:lnTo>
                    <a:pt x="815" y="10"/>
                  </a:lnTo>
                  <a:lnTo>
                    <a:pt x="815" y="10"/>
                  </a:lnTo>
                  <a:lnTo>
                    <a:pt x="815" y="10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01" y="5"/>
                  </a:lnTo>
                  <a:lnTo>
                    <a:pt x="801" y="5"/>
                  </a:lnTo>
                  <a:lnTo>
                    <a:pt x="801" y="5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92" y="0"/>
                  </a:lnTo>
                  <a:lnTo>
                    <a:pt x="792" y="5"/>
                  </a:lnTo>
                  <a:lnTo>
                    <a:pt x="792" y="5"/>
                  </a:lnTo>
                  <a:lnTo>
                    <a:pt x="792" y="5"/>
                  </a:lnTo>
                  <a:lnTo>
                    <a:pt x="792" y="5"/>
                  </a:lnTo>
                  <a:lnTo>
                    <a:pt x="792" y="10"/>
                  </a:lnTo>
                  <a:lnTo>
                    <a:pt x="792" y="10"/>
                  </a:lnTo>
                  <a:lnTo>
                    <a:pt x="792" y="10"/>
                  </a:lnTo>
                  <a:lnTo>
                    <a:pt x="787" y="10"/>
                  </a:lnTo>
                  <a:lnTo>
                    <a:pt x="787" y="5"/>
                  </a:lnTo>
                  <a:lnTo>
                    <a:pt x="787" y="5"/>
                  </a:lnTo>
                  <a:lnTo>
                    <a:pt x="787" y="10"/>
                  </a:lnTo>
                  <a:lnTo>
                    <a:pt x="787" y="10"/>
                  </a:lnTo>
                  <a:lnTo>
                    <a:pt x="783" y="10"/>
                  </a:lnTo>
                  <a:lnTo>
                    <a:pt x="783" y="10"/>
                  </a:lnTo>
                  <a:lnTo>
                    <a:pt x="783" y="10"/>
                  </a:lnTo>
                  <a:lnTo>
                    <a:pt x="778" y="10"/>
                  </a:lnTo>
                  <a:lnTo>
                    <a:pt x="778" y="10"/>
                  </a:lnTo>
                  <a:lnTo>
                    <a:pt x="778" y="10"/>
                  </a:lnTo>
                  <a:lnTo>
                    <a:pt x="778" y="10"/>
                  </a:lnTo>
                  <a:lnTo>
                    <a:pt x="778" y="10"/>
                  </a:lnTo>
                  <a:lnTo>
                    <a:pt x="773" y="10"/>
                  </a:lnTo>
                  <a:lnTo>
                    <a:pt x="773" y="10"/>
                  </a:lnTo>
                  <a:lnTo>
                    <a:pt x="773" y="10"/>
                  </a:lnTo>
                  <a:lnTo>
                    <a:pt x="773" y="10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69" y="14"/>
                  </a:lnTo>
                  <a:lnTo>
                    <a:pt x="769" y="14"/>
                  </a:lnTo>
                  <a:lnTo>
                    <a:pt x="769" y="14"/>
                  </a:lnTo>
                  <a:lnTo>
                    <a:pt x="769" y="14"/>
                  </a:lnTo>
                  <a:lnTo>
                    <a:pt x="769" y="14"/>
                  </a:lnTo>
                  <a:lnTo>
                    <a:pt x="769" y="14"/>
                  </a:lnTo>
                  <a:lnTo>
                    <a:pt x="764" y="14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4" y="19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55" y="19"/>
                  </a:lnTo>
                  <a:lnTo>
                    <a:pt x="755" y="19"/>
                  </a:lnTo>
                  <a:lnTo>
                    <a:pt x="755" y="19"/>
                  </a:lnTo>
                  <a:lnTo>
                    <a:pt x="755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46" y="19"/>
                  </a:lnTo>
                  <a:lnTo>
                    <a:pt x="746" y="19"/>
                  </a:lnTo>
                  <a:lnTo>
                    <a:pt x="746" y="19"/>
                  </a:lnTo>
                  <a:lnTo>
                    <a:pt x="746" y="24"/>
                  </a:lnTo>
                  <a:lnTo>
                    <a:pt x="741" y="24"/>
                  </a:lnTo>
                  <a:lnTo>
                    <a:pt x="741" y="24"/>
                  </a:lnTo>
                  <a:lnTo>
                    <a:pt x="741" y="24"/>
                  </a:lnTo>
                  <a:lnTo>
                    <a:pt x="741" y="24"/>
                  </a:lnTo>
                  <a:lnTo>
                    <a:pt x="741" y="24"/>
                  </a:lnTo>
                  <a:lnTo>
                    <a:pt x="741" y="28"/>
                  </a:lnTo>
                  <a:lnTo>
                    <a:pt x="741" y="28"/>
                  </a:lnTo>
                  <a:lnTo>
                    <a:pt x="741" y="28"/>
                  </a:lnTo>
                  <a:lnTo>
                    <a:pt x="741" y="28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42"/>
                  </a:lnTo>
                  <a:lnTo>
                    <a:pt x="741" y="42"/>
                  </a:lnTo>
                  <a:lnTo>
                    <a:pt x="741" y="42"/>
                  </a:lnTo>
                  <a:lnTo>
                    <a:pt x="741" y="42"/>
                  </a:lnTo>
                  <a:lnTo>
                    <a:pt x="741" y="47"/>
                  </a:lnTo>
                  <a:lnTo>
                    <a:pt x="741" y="47"/>
                  </a:lnTo>
                  <a:lnTo>
                    <a:pt x="741" y="47"/>
                  </a:lnTo>
                  <a:lnTo>
                    <a:pt x="737" y="47"/>
                  </a:lnTo>
                  <a:lnTo>
                    <a:pt x="737" y="51"/>
                  </a:lnTo>
                  <a:lnTo>
                    <a:pt x="737" y="51"/>
                  </a:lnTo>
                  <a:lnTo>
                    <a:pt x="737" y="51"/>
                  </a:lnTo>
                  <a:lnTo>
                    <a:pt x="737" y="51"/>
                  </a:lnTo>
                  <a:lnTo>
                    <a:pt x="732" y="51"/>
                  </a:lnTo>
                  <a:lnTo>
                    <a:pt x="732" y="51"/>
                  </a:lnTo>
                  <a:lnTo>
                    <a:pt x="732" y="51"/>
                  </a:lnTo>
                  <a:lnTo>
                    <a:pt x="732" y="51"/>
                  </a:lnTo>
                  <a:lnTo>
                    <a:pt x="732" y="51"/>
                  </a:lnTo>
                  <a:lnTo>
                    <a:pt x="732" y="56"/>
                  </a:lnTo>
                  <a:lnTo>
                    <a:pt x="732" y="56"/>
                  </a:lnTo>
                  <a:lnTo>
                    <a:pt x="727" y="56"/>
                  </a:lnTo>
                  <a:lnTo>
                    <a:pt x="727" y="56"/>
                  </a:lnTo>
                  <a:lnTo>
                    <a:pt x="727" y="56"/>
                  </a:lnTo>
                  <a:lnTo>
                    <a:pt x="727" y="56"/>
                  </a:lnTo>
                  <a:lnTo>
                    <a:pt x="727" y="56"/>
                  </a:lnTo>
                  <a:lnTo>
                    <a:pt x="727" y="56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0"/>
                  </a:lnTo>
                  <a:lnTo>
                    <a:pt x="723" y="65"/>
                  </a:lnTo>
                  <a:lnTo>
                    <a:pt x="723" y="65"/>
                  </a:lnTo>
                  <a:lnTo>
                    <a:pt x="723" y="65"/>
                  </a:lnTo>
                  <a:lnTo>
                    <a:pt x="723" y="65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23" y="65"/>
                  </a:lnTo>
                  <a:lnTo>
                    <a:pt x="723" y="65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18" y="60"/>
                  </a:lnTo>
                  <a:lnTo>
                    <a:pt x="718" y="60"/>
                  </a:lnTo>
                  <a:lnTo>
                    <a:pt x="718" y="60"/>
                  </a:lnTo>
                  <a:lnTo>
                    <a:pt x="718" y="60"/>
                  </a:lnTo>
                  <a:lnTo>
                    <a:pt x="718" y="60"/>
                  </a:lnTo>
                  <a:lnTo>
                    <a:pt x="718" y="56"/>
                  </a:lnTo>
                  <a:lnTo>
                    <a:pt x="718" y="56"/>
                  </a:lnTo>
                  <a:lnTo>
                    <a:pt x="718" y="56"/>
                  </a:lnTo>
                  <a:lnTo>
                    <a:pt x="718" y="56"/>
                  </a:lnTo>
                  <a:lnTo>
                    <a:pt x="718" y="56"/>
                  </a:lnTo>
                  <a:lnTo>
                    <a:pt x="718" y="56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04" y="60"/>
                  </a:lnTo>
                  <a:lnTo>
                    <a:pt x="704" y="60"/>
                  </a:lnTo>
                  <a:lnTo>
                    <a:pt x="704" y="60"/>
                  </a:lnTo>
                  <a:lnTo>
                    <a:pt x="704" y="60"/>
                  </a:lnTo>
                  <a:lnTo>
                    <a:pt x="704" y="65"/>
                  </a:lnTo>
                  <a:lnTo>
                    <a:pt x="700" y="65"/>
                  </a:lnTo>
                  <a:lnTo>
                    <a:pt x="704" y="65"/>
                  </a:lnTo>
                  <a:lnTo>
                    <a:pt x="700" y="65"/>
                  </a:lnTo>
                  <a:lnTo>
                    <a:pt x="704" y="65"/>
                  </a:lnTo>
                  <a:lnTo>
                    <a:pt x="700" y="70"/>
                  </a:lnTo>
                  <a:lnTo>
                    <a:pt x="700" y="70"/>
                  </a:lnTo>
                  <a:lnTo>
                    <a:pt x="700" y="70"/>
                  </a:lnTo>
                  <a:lnTo>
                    <a:pt x="700" y="70"/>
                  </a:lnTo>
                  <a:lnTo>
                    <a:pt x="695" y="70"/>
                  </a:lnTo>
                  <a:lnTo>
                    <a:pt x="695" y="70"/>
                  </a:lnTo>
                  <a:lnTo>
                    <a:pt x="695" y="70"/>
                  </a:lnTo>
                  <a:lnTo>
                    <a:pt x="695" y="74"/>
                  </a:lnTo>
                  <a:lnTo>
                    <a:pt x="695" y="74"/>
                  </a:lnTo>
                  <a:lnTo>
                    <a:pt x="695" y="70"/>
                  </a:lnTo>
                  <a:lnTo>
                    <a:pt x="691" y="74"/>
                  </a:lnTo>
                  <a:lnTo>
                    <a:pt x="691" y="74"/>
                  </a:lnTo>
                  <a:lnTo>
                    <a:pt x="691" y="74"/>
                  </a:lnTo>
                  <a:lnTo>
                    <a:pt x="691" y="74"/>
                  </a:lnTo>
                  <a:lnTo>
                    <a:pt x="691" y="74"/>
                  </a:lnTo>
                  <a:lnTo>
                    <a:pt x="691" y="79"/>
                  </a:lnTo>
                  <a:lnTo>
                    <a:pt x="691" y="79"/>
                  </a:lnTo>
                  <a:lnTo>
                    <a:pt x="686" y="74"/>
                  </a:lnTo>
                  <a:lnTo>
                    <a:pt x="686" y="74"/>
                  </a:lnTo>
                  <a:lnTo>
                    <a:pt x="686" y="74"/>
                  </a:lnTo>
                  <a:lnTo>
                    <a:pt x="686" y="74"/>
                  </a:lnTo>
                  <a:lnTo>
                    <a:pt x="686" y="74"/>
                  </a:lnTo>
                  <a:lnTo>
                    <a:pt x="686" y="70"/>
                  </a:lnTo>
                  <a:lnTo>
                    <a:pt x="686" y="70"/>
                  </a:lnTo>
                  <a:lnTo>
                    <a:pt x="681" y="70"/>
                  </a:lnTo>
                  <a:lnTo>
                    <a:pt x="681" y="74"/>
                  </a:lnTo>
                  <a:lnTo>
                    <a:pt x="681" y="74"/>
                  </a:lnTo>
                  <a:lnTo>
                    <a:pt x="681" y="74"/>
                  </a:lnTo>
                  <a:lnTo>
                    <a:pt x="681" y="74"/>
                  </a:lnTo>
                  <a:lnTo>
                    <a:pt x="681" y="79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7" y="79"/>
                  </a:lnTo>
                  <a:lnTo>
                    <a:pt x="677" y="79"/>
                  </a:lnTo>
                  <a:lnTo>
                    <a:pt x="677" y="79"/>
                  </a:lnTo>
                  <a:lnTo>
                    <a:pt x="672" y="79"/>
                  </a:lnTo>
                  <a:lnTo>
                    <a:pt x="672" y="79"/>
                  </a:lnTo>
                  <a:lnTo>
                    <a:pt x="672" y="74"/>
                  </a:lnTo>
                  <a:lnTo>
                    <a:pt x="672" y="79"/>
                  </a:lnTo>
                  <a:lnTo>
                    <a:pt x="672" y="79"/>
                  </a:lnTo>
                  <a:lnTo>
                    <a:pt x="672" y="79"/>
                  </a:lnTo>
                  <a:lnTo>
                    <a:pt x="672" y="79"/>
                  </a:lnTo>
                  <a:lnTo>
                    <a:pt x="672" y="79"/>
                  </a:lnTo>
                  <a:lnTo>
                    <a:pt x="672" y="83"/>
                  </a:lnTo>
                  <a:lnTo>
                    <a:pt x="668" y="83"/>
                  </a:lnTo>
                  <a:lnTo>
                    <a:pt x="668" y="83"/>
                  </a:lnTo>
                  <a:lnTo>
                    <a:pt x="668" y="83"/>
                  </a:lnTo>
                  <a:lnTo>
                    <a:pt x="668" y="83"/>
                  </a:lnTo>
                  <a:lnTo>
                    <a:pt x="668" y="83"/>
                  </a:lnTo>
                  <a:lnTo>
                    <a:pt x="663" y="83"/>
                  </a:lnTo>
                  <a:lnTo>
                    <a:pt x="668" y="83"/>
                  </a:lnTo>
                  <a:lnTo>
                    <a:pt x="663" y="83"/>
                  </a:lnTo>
                  <a:lnTo>
                    <a:pt x="663" y="83"/>
                  </a:lnTo>
                  <a:lnTo>
                    <a:pt x="663" y="83"/>
                  </a:lnTo>
                  <a:lnTo>
                    <a:pt x="663" y="83"/>
                  </a:lnTo>
                  <a:lnTo>
                    <a:pt x="663" y="83"/>
                  </a:lnTo>
                  <a:lnTo>
                    <a:pt x="663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58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49" y="102"/>
                  </a:lnTo>
                  <a:lnTo>
                    <a:pt x="649" y="102"/>
                  </a:lnTo>
                  <a:lnTo>
                    <a:pt x="649" y="102"/>
                  </a:lnTo>
                  <a:lnTo>
                    <a:pt x="649" y="97"/>
                  </a:lnTo>
                  <a:lnTo>
                    <a:pt x="649" y="97"/>
                  </a:lnTo>
                  <a:lnTo>
                    <a:pt x="649" y="97"/>
                  </a:lnTo>
                  <a:lnTo>
                    <a:pt x="649" y="97"/>
                  </a:lnTo>
                  <a:lnTo>
                    <a:pt x="645" y="102"/>
                  </a:lnTo>
                  <a:lnTo>
                    <a:pt x="645" y="97"/>
                  </a:lnTo>
                  <a:lnTo>
                    <a:pt x="645" y="102"/>
                  </a:lnTo>
                  <a:lnTo>
                    <a:pt x="645" y="102"/>
                  </a:lnTo>
                  <a:lnTo>
                    <a:pt x="645" y="102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6"/>
                  </a:lnTo>
                  <a:lnTo>
                    <a:pt x="640" y="116"/>
                  </a:lnTo>
                  <a:lnTo>
                    <a:pt x="640" y="116"/>
                  </a:lnTo>
                  <a:lnTo>
                    <a:pt x="640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20"/>
                  </a:lnTo>
                  <a:lnTo>
                    <a:pt x="635" y="120"/>
                  </a:lnTo>
                  <a:lnTo>
                    <a:pt x="635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26" y="120"/>
                  </a:lnTo>
                  <a:lnTo>
                    <a:pt x="626" y="120"/>
                  </a:lnTo>
                  <a:lnTo>
                    <a:pt x="626" y="120"/>
                  </a:lnTo>
                  <a:lnTo>
                    <a:pt x="626" y="116"/>
                  </a:lnTo>
                  <a:lnTo>
                    <a:pt x="626" y="116"/>
                  </a:lnTo>
                  <a:lnTo>
                    <a:pt x="626" y="116"/>
                  </a:lnTo>
                  <a:lnTo>
                    <a:pt x="626" y="116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31" y="111"/>
                  </a:lnTo>
                  <a:lnTo>
                    <a:pt x="631" y="111"/>
                  </a:lnTo>
                  <a:lnTo>
                    <a:pt x="631" y="111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2"/>
                  </a:lnTo>
                  <a:lnTo>
                    <a:pt x="631" y="102"/>
                  </a:lnTo>
                  <a:lnTo>
                    <a:pt x="631" y="102"/>
                  </a:lnTo>
                  <a:lnTo>
                    <a:pt x="631" y="102"/>
                  </a:lnTo>
                  <a:lnTo>
                    <a:pt x="631" y="102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26" y="97"/>
                  </a:lnTo>
                  <a:lnTo>
                    <a:pt x="626" y="97"/>
                  </a:lnTo>
                  <a:lnTo>
                    <a:pt x="626" y="93"/>
                  </a:lnTo>
                  <a:lnTo>
                    <a:pt x="626" y="93"/>
                  </a:lnTo>
                  <a:lnTo>
                    <a:pt x="626" y="97"/>
                  </a:lnTo>
                  <a:lnTo>
                    <a:pt x="626" y="93"/>
                  </a:lnTo>
                  <a:lnTo>
                    <a:pt x="626" y="93"/>
                  </a:lnTo>
                  <a:lnTo>
                    <a:pt x="626" y="93"/>
                  </a:lnTo>
                  <a:lnTo>
                    <a:pt x="621" y="93"/>
                  </a:lnTo>
                  <a:lnTo>
                    <a:pt x="621" y="93"/>
                  </a:lnTo>
                  <a:lnTo>
                    <a:pt x="621" y="93"/>
                  </a:lnTo>
                  <a:lnTo>
                    <a:pt x="621" y="97"/>
                  </a:lnTo>
                  <a:lnTo>
                    <a:pt x="621" y="93"/>
                  </a:lnTo>
                  <a:lnTo>
                    <a:pt x="617" y="93"/>
                  </a:lnTo>
                  <a:lnTo>
                    <a:pt x="617" y="97"/>
                  </a:lnTo>
                  <a:lnTo>
                    <a:pt x="617" y="93"/>
                  </a:lnTo>
                  <a:lnTo>
                    <a:pt x="617" y="93"/>
                  </a:lnTo>
                  <a:lnTo>
                    <a:pt x="617" y="93"/>
                  </a:lnTo>
                  <a:lnTo>
                    <a:pt x="617" y="93"/>
                  </a:lnTo>
                  <a:lnTo>
                    <a:pt x="617" y="93"/>
                  </a:lnTo>
                  <a:lnTo>
                    <a:pt x="617" y="93"/>
                  </a:lnTo>
                  <a:lnTo>
                    <a:pt x="612" y="93"/>
                  </a:lnTo>
                  <a:lnTo>
                    <a:pt x="612" y="97"/>
                  </a:lnTo>
                  <a:lnTo>
                    <a:pt x="612" y="97"/>
                  </a:lnTo>
                  <a:lnTo>
                    <a:pt x="612" y="97"/>
                  </a:lnTo>
                  <a:lnTo>
                    <a:pt x="612" y="97"/>
                  </a:lnTo>
                  <a:lnTo>
                    <a:pt x="612" y="97"/>
                  </a:lnTo>
                  <a:lnTo>
                    <a:pt x="612" y="97"/>
                  </a:lnTo>
                  <a:lnTo>
                    <a:pt x="608" y="97"/>
                  </a:lnTo>
                  <a:lnTo>
                    <a:pt x="608" y="97"/>
                  </a:lnTo>
                  <a:lnTo>
                    <a:pt x="608" y="97"/>
                  </a:lnTo>
                  <a:lnTo>
                    <a:pt x="608" y="97"/>
                  </a:lnTo>
                  <a:lnTo>
                    <a:pt x="603" y="97"/>
                  </a:lnTo>
                  <a:lnTo>
                    <a:pt x="603" y="97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598" y="102"/>
                  </a:lnTo>
                  <a:lnTo>
                    <a:pt x="598" y="102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4" y="111"/>
                  </a:lnTo>
                  <a:lnTo>
                    <a:pt x="594" y="106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89" y="106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85" y="111"/>
                  </a:lnTo>
                  <a:lnTo>
                    <a:pt x="585" y="111"/>
                  </a:lnTo>
                  <a:lnTo>
                    <a:pt x="585" y="111"/>
                  </a:lnTo>
                  <a:lnTo>
                    <a:pt x="580" y="116"/>
                  </a:lnTo>
                  <a:lnTo>
                    <a:pt x="580" y="116"/>
                  </a:lnTo>
                  <a:lnTo>
                    <a:pt x="580" y="111"/>
                  </a:lnTo>
                  <a:lnTo>
                    <a:pt x="580" y="111"/>
                  </a:lnTo>
                  <a:lnTo>
                    <a:pt x="580" y="111"/>
                  </a:lnTo>
                  <a:lnTo>
                    <a:pt x="575" y="111"/>
                  </a:lnTo>
                  <a:lnTo>
                    <a:pt x="571" y="111"/>
                  </a:lnTo>
                  <a:lnTo>
                    <a:pt x="571" y="116"/>
                  </a:lnTo>
                  <a:lnTo>
                    <a:pt x="571" y="116"/>
                  </a:lnTo>
                  <a:lnTo>
                    <a:pt x="571" y="116"/>
                  </a:lnTo>
                  <a:lnTo>
                    <a:pt x="571" y="111"/>
                  </a:lnTo>
                  <a:lnTo>
                    <a:pt x="548" y="93"/>
                  </a:lnTo>
                  <a:lnTo>
                    <a:pt x="529" y="79"/>
                  </a:lnTo>
                  <a:lnTo>
                    <a:pt x="516" y="79"/>
                  </a:lnTo>
                  <a:lnTo>
                    <a:pt x="511" y="83"/>
                  </a:lnTo>
                  <a:lnTo>
                    <a:pt x="511" y="79"/>
                  </a:lnTo>
                  <a:lnTo>
                    <a:pt x="511" y="74"/>
                  </a:lnTo>
                  <a:lnTo>
                    <a:pt x="511" y="70"/>
                  </a:lnTo>
                  <a:lnTo>
                    <a:pt x="511" y="65"/>
                  </a:lnTo>
                  <a:lnTo>
                    <a:pt x="511" y="60"/>
                  </a:lnTo>
                  <a:lnTo>
                    <a:pt x="511" y="56"/>
                  </a:lnTo>
                  <a:lnTo>
                    <a:pt x="511" y="56"/>
                  </a:lnTo>
                  <a:lnTo>
                    <a:pt x="511" y="47"/>
                  </a:lnTo>
                  <a:lnTo>
                    <a:pt x="511" y="42"/>
                  </a:lnTo>
                  <a:lnTo>
                    <a:pt x="511" y="42"/>
                  </a:lnTo>
                  <a:lnTo>
                    <a:pt x="511" y="42"/>
                  </a:lnTo>
                  <a:lnTo>
                    <a:pt x="511" y="37"/>
                  </a:lnTo>
                  <a:lnTo>
                    <a:pt x="506" y="37"/>
                  </a:lnTo>
                  <a:lnTo>
                    <a:pt x="506" y="33"/>
                  </a:lnTo>
                  <a:lnTo>
                    <a:pt x="506" y="33"/>
                  </a:lnTo>
                  <a:lnTo>
                    <a:pt x="506" y="28"/>
                  </a:lnTo>
                  <a:lnTo>
                    <a:pt x="506" y="28"/>
                  </a:lnTo>
                  <a:lnTo>
                    <a:pt x="502" y="28"/>
                  </a:lnTo>
                  <a:lnTo>
                    <a:pt x="497" y="28"/>
                  </a:lnTo>
                  <a:lnTo>
                    <a:pt x="497" y="28"/>
                  </a:lnTo>
                  <a:lnTo>
                    <a:pt x="497" y="28"/>
                  </a:lnTo>
                  <a:lnTo>
                    <a:pt x="493" y="24"/>
                  </a:lnTo>
                  <a:lnTo>
                    <a:pt x="493" y="14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9" y="5"/>
                  </a:lnTo>
                  <a:lnTo>
                    <a:pt x="474" y="5"/>
                  </a:lnTo>
                  <a:lnTo>
                    <a:pt x="474" y="5"/>
                  </a:lnTo>
                  <a:lnTo>
                    <a:pt x="474" y="10"/>
                  </a:lnTo>
                  <a:lnTo>
                    <a:pt x="474" y="10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65" y="14"/>
                  </a:lnTo>
                  <a:lnTo>
                    <a:pt x="460" y="14"/>
                  </a:lnTo>
                  <a:lnTo>
                    <a:pt x="460" y="14"/>
                  </a:lnTo>
                  <a:lnTo>
                    <a:pt x="456" y="14"/>
                  </a:lnTo>
                  <a:lnTo>
                    <a:pt x="456" y="19"/>
                  </a:lnTo>
                  <a:lnTo>
                    <a:pt x="456" y="19"/>
                  </a:lnTo>
                  <a:lnTo>
                    <a:pt x="456" y="24"/>
                  </a:lnTo>
                  <a:lnTo>
                    <a:pt x="451" y="24"/>
                  </a:lnTo>
                  <a:lnTo>
                    <a:pt x="451" y="24"/>
                  </a:lnTo>
                  <a:lnTo>
                    <a:pt x="447" y="24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33"/>
                  </a:lnTo>
                  <a:lnTo>
                    <a:pt x="442" y="33"/>
                  </a:lnTo>
                  <a:lnTo>
                    <a:pt x="442" y="28"/>
                  </a:lnTo>
                  <a:lnTo>
                    <a:pt x="437" y="28"/>
                  </a:lnTo>
                  <a:lnTo>
                    <a:pt x="437" y="24"/>
                  </a:lnTo>
                  <a:lnTo>
                    <a:pt x="437" y="24"/>
                  </a:lnTo>
                  <a:lnTo>
                    <a:pt x="433" y="24"/>
                  </a:lnTo>
                  <a:lnTo>
                    <a:pt x="433" y="24"/>
                  </a:lnTo>
                  <a:lnTo>
                    <a:pt x="433" y="24"/>
                  </a:lnTo>
                  <a:lnTo>
                    <a:pt x="433" y="24"/>
                  </a:lnTo>
                  <a:lnTo>
                    <a:pt x="433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3" y="19"/>
                  </a:lnTo>
                  <a:lnTo>
                    <a:pt x="423" y="24"/>
                  </a:lnTo>
                  <a:lnTo>
                    <a:pt x="423" y="24"/>
                  </a:lnTo>
                  <a:lnTo>
                    <a:pt x="423" y="28"/>
                  </a:lnTo>
                  <a:lnTo>
                    <a:pt x="419" y="28"/>
                  </a:lnTo>
                  <a:lnTo>
                    <a:pt x="419" y="33"/>
                  </a:lnTo>
                  <a:lnTo>
                    <a:pt x="423" y="33"/>
                  </a:lnTo>
                  <a:lnTo>
                    <a:pt x="423" y="33"/>
                  </a:lnTo>
                  <a:lnTo>
                    <a:pt x="423" y="33"/>
                  </a:lnTo>
                  <a:lnTo>
                    <a:pt x="423" y="37"/>
                  </a:lnTo>
                  <a:lnTo>
                    <a:pt x="423" y="37"/>
                  </a:lnTo>
                  <a:lnTo>
                    <a:pt x="423" y="33"/>
                  </a:lnTo>
                  <a:lnTo>
                    <a:pt x="423" y="33"/>
                  </a:lnTo>
                  <a:lnTo>
                    <a:pt x="428" y="33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387" y="37"/>
                  </a:lnTo>
                  <a:lnTo>
                    <a:pt x="350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27" y="37"/>
                  </a:lnTo>
                  <a:lnTo>
                    <a:pt x="327" y="37"/>
                  </a:lnTo>
                  <a:lnTo>
                    <a:pt x="327" y="37"/>
                  </a:lnTo>
                  <a:lnTo>
                    <a:pt x="327" y="37"/>
                  </a:lnTo>
                  <a:lnTo>
                    <a:pt x="327" y="37"/>
                  </a:lnTo>
                  <a:lnTo>
                    <a:pt x="327" y="37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08" y="37"/>
                  </a:lnTo>
                  <a:lnTo>
                    <a:pt x="308" y="37"/>
                  </a:lnTo>
                  <a:lnTo>
                    <a:pt x="308" y="37"/>
                  </a:lnTo>
                  <a:lnTo>
                    <a:pt x="308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299" y="42"/>
                  </a:lnTo>
                  <a:lnTo>
                    <a:pt x="304" y="37"/>
                  </a:lnTo>
                  <a:lnTo>
                    <a:pt x="299" y="37"/>
                  </a:lnTo>
                  <a:lnTo>
                    <a:pt x="299" y="51"/>
                  </a:lnTo>
                  <a:lnTo>
                    <a:pt x="299" y="70"/>
                  </a:lnTo>
                  <a:lnTo>
                    <a:pt x="299" y="88"/>
                  </a:lnTo>
                  <a:lnTo>
                    <a:pt x="299" y="88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13" y="83"/>
                  </a:lnTo>
                  <a:lnTo>
                    <a:pt x="308" y="88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22" y="88"/>
                  </a:lnTo>
                  <a:lnTo>
                    <a:pt x="322" y="88"/>
                  </a:lnTo>
                  <a:lnTo>
                    <a:pt x="327" y="88"/>
                  </a:lnTo>
                  <a:lnTo>
                    <a:pt x="327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45" y="88"/>
                  </a:lnTo>
                  <a:lnTo>
                    <a:pt x="345" y="88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54" y="97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4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54" y="116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0" y="120"/>
                  </a:lnTo>
                  <a:lnTo>
                    <a:pt x="350" y="120"/>
                  </a:lnTo>
                  <a:lnTo>
                    <a:pt x="350" y="120"/>
                  </a:lnTo>
                  <a:lnTo>
                    <a:pt x="350" y="120"/>
                  </a:lnTo>
                  <a:lnTo>
                    <a:pt x="350" y="120"/>
                  </a:lnTo>
                  <a:lnTo>
                    <a:pt x="350" y="125"/>
                  </a:lnTo>
                  <a:lnTo>
                    <a:pt x="350" y="125"/>
                  </a:lnTo>
                  <a:lnTo>
                    <a:pt x="350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1" y="125"/>
                  </a:lnTo>
                  <a:lnTo>
                    <a:pt x="345" y="125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5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95" y="130"/>
                  </a:lnTo>
                  <a:lnTo>
                    <a:pt x="295" y="130"/>
                  </a:lnTo>
                  <a:lnTo>
                    <a:pt x="290" y="130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0" y="130"/>
                  </a:lnTo>
                  <a:lnTo>
                    <a:pt x="290" y="130"/>
                  </a:lnTo>
                  <a:lnTo>
                    <a:pt x="290" y="130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5" y="134"/>
                  </a:lnTo>
                  <a:lnTo>
                    <a:pt x="285" y="153"/>
                  </a:lnTo>
                  <a:lnTo>
                    <a:pt x="285" y="166"/>
                  </a:lnTo>
                  <a:lnTo>
                    <a:pt x="285" y="171"/>
                  </a:lnTo>
                  <a:lnTo>
                    <a:pt x="285" y="180"/>
                  </a:lnTo>
                  <a:lnTo>
                    <a:pt x="285" y="180"/>
                  </a:lnTo>
                  <a:lnTo>
                    <a:pt x="285" y="185"/>
                  </a:lnTo>
                  <a:lnTo>
                    <a:pt x="285" y="185"/>
                  </a:lnTo>
                  <a:lnTo>
                    <a:pt x="285" y="185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295" y="199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4" y="203"/>
                  </a:lnTo>
                  <a:lnTo>
                    <a:pt x="304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8" y="208"/>
                  </a:lnTo>
                  <a:lnTo>
                    <a:pt x="318" y="208"/>
                  </a:lnTo>
                  <a:lnTo>
                    <a:pt x="318" y="208"/>
                  </a:lnTo>
                  <a:lnTo>
                    <a:pt x="318" y="208"/>
                  </a:lnTo>
                  <a:lnTo>
                    <a:pt x="318" y="208"/>
                  </a:lnTo>
                  <a:lnTo>
                    <a:pt x="318" y="212"/>
                  </a:lnTo>
                  <a:lnTo>
                    <a:pt x="318" y="212"/>
                  </a:lnTo>
                  <a:lnTo>
                    <a:pt x="318" y="212"/>
                  </a:lnTo>
                  <a:lnTo>
                    <a:pt x="318" y="217"/>
                  </a:lnTo>
                  <a:lnTo>
                    <a:pt x="318" y="217"/>
                  </a:lnTo>
                  <a:lnTo>
                    <a:pt x="318" y="217"/>
                  </a:lnTo>
                  <a:lnTo>
                    <a:pt x="318" y="217"/>
                  </a:lnTo>
                  <a:lnTo>
                    <a:pt x="322" y="217"/>
                  </a:lnTo>
                  <a:lnTo>
                    <a:pt x="322" y="217"/>
                  </a:lnTo>
                  <a:lnTo>
                    <a:pt x="322" y="217"/>
                  </a:lnTo>
                  <a:lnTo>
                    <a:pt x="322" y="222"/>
                  </a:lnTo>
                  <a:lnTo>
                    <a:pt x="322" y="222"/>
                  </a:lnTo>
                  <a:lnTo>
                    <a:pt x="322" y="222"/>
                  </a:lnTo>
                  <a:lnTo>
                    <a:pt x="322" y="222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31"/>
                  </a:lnTo>
                  <a:lnTo>
                    <a:pt x="318" y="231"/>
                  </a:lnTo>
                  <a:lnTo>
                    <a:pt x="318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6"/>
                  </a:lnTo>
                  <a:lnTo>
                    <a:pt x="322" y="236"/>
                  </a:lnTo>
                  <a:lnTo>
                    <a:pt x="322" y="236"/>
                  </a:lnTo>
                  <a:lnTo>
                    <a:pt x="322" y="236"/>
                  </a:lnTo>
                  <a:lnTo>
                    <a:pt x="322" y="236"/>
                  </a:lnTo>
                  <a:lnTo>
                    <a:pt x="327" y="240"/>
                  </a:lnTo>
                  <a:lnTo>
                    <a:pt x="327" y="240"/>
                  </a:lnTo>
                  <a:lnTo>
                    <a:pt x="327" y="240"/>
                  </a:lnTo>
                  <a:lnTo>
                    <a:pt x="327" y="240"/>
                  </a:lnTo>
                  <a:lnTo>
                    <a:pt x="327" y="240"/>
                  </a:lnTo>
                  <a:lnTo>
                    <a:pt x="327" y="245"/>
                  </a:lnTo>
                  <a:lnTo>
                    <a:pt x="327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49"/>
                  </a:lnTo>
                  <a:lnTo>
                    <a:pt x="331" y="254"/>
                  </a:lnTo>
                  <a:lnTo>
                    <a:pt x="331" y="254"/>
                  </a:lnTo>
                  <a:lnTo>
                    <a:pt x="336" y="254"/>
                  </a:lnTo>
                  <a:lnTo>
                    <a:pt x="336" y="259"/>
                  </a:lnTo>
                  <a:lnTo>
                    <a:pt x="336" y="259"/>
                  </a:lnTo>
                  <a:lnTo>
                    <a:pt x="331" y="259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72"/>
                  </a:lnTo>
                  <a:lnTo>
                    <a:pt x="336" y="272"/>
                  </a:lnTo>
                  <a:lnTo>
                    <a:pt x="336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6"/>
                  </a:lnTo>
                  <a:lnTo>
                    <a:pt x="331" y="286"/>
                  </a:lnTo>
                  <a:lnTo>
                    <a:pt x="327" y="314"/>
                  </a:lnTo>
                  <a:lnTo>
                    <a:pt x="318" y="355"/>
                  </a:lnTo>
                  <a:lnTo>
                    <a:pt x="313" y="392"/>
                  </a:lnTo>
                  <a:lnTo>
                    <a:pt x="308" y="411"/>
                  </a:lnTo>
                  <a:lnTo>
                    <a:pt x="304" y="448"/>
                  </a:lnTo>
                  <a:lnTo>
                    <a:pt x="299" y="452"/>
                  </a:lnTo>
                  <a:lnTo>
                    <a:pt x="299" y="471"/>
                  </a:lnTo>
                  <a:lnTo>
                    <a:pt x="295" y="494"/>
                  </a:lnTo>
                  <a:lnTo>
                    <a:pt x="295" y="494"/>
                  </a:lnTo>
                  <a:lnTo>
                    <a:pt x="290" y="494"/>
                  </a:lnTo>
                  <a:lnTo>
                    <a:pt x="290" y="494"/>
                  </a:lnTo>
                  <a:lnTo>
                    <a:pt x="290" y="498"/>
                  </a:lnTo>
                  <a:lnTo>
                    <a:pt x="290" y="498"/>
                  </a:lnTo>
                  <a:lnTo>
                    <a:pt x="290" y="503"/>
                  </a:lnTo>
                  <a:lnTo>
                    <a:pt x="285" y="503"/>
                  </a:lnTo>
                  <a:lnTo>
                    <a:pt x="285" y="503"/>
                  </a:lnTo>
                  <a:lnTo>
                    <a:pt x="285" y="503"/>
                  </a:lnTo>
                  <a:lnTo>
                    <a:pt x="285" y="503"/>
                  </a:lnTo>
                  <a:lnTo>
                    <a:pt x="285" y="503"/>
                  </a:lnTo>
                  <a:lnTo>
                    <a:pt x="281" y="503"/>
                  </a:lnTo>
                  <a:lnTo>
                    <a:pt x="281" y="503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6" y="498"/>
                  </a:lnTo>
                  <a:lnTo>
                    <a:pt x="276" y="498"/>
                  </a:lnTo>
                  <a:lnTo>
                    <a:pt x="276" y="498"/>
                  </a:lnTo>
                  <a:lnTo>
                    <a:pt x="276" y="498"/>
                  </a:lnTo>
                  <a:lnTo>
                    <a:pt x="276" y="503"/>
                  </a:lnTo>
                  <a:lnTo>
                    <a:pt x="276" y="503"/>
                  </a:lnTo>
                  <a:lnTo>
                    <a:pt x="276" y="503"/>
                  </a:lnTo>
                  <a:lnTo>
                    <a:pt x="276" y="503"/>
                  </a:lnTo>
                  <a:lnTo>
                    <a:pt x="276" y="503"/>
                  </a:lnTo>
                  <a:lnTo>
                    <a:pt x="276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72" y="503"/>
                  </a:lnTo>
                  <a:lnTo>
                    <a:pt x="267" y="503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72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2" y="498"/>
                  </a:lnTo>
                  <a:lnTo>
                    <a:pt x="262" y="494"/>
                  </a:lnTo>
                  <a:lnTo>
                    <a:pt x="267" y="494"/>
                  </a:lnTo>
                  <a:lnTo>
                    <a:pt x="267" y="494"/>
                  </a:lnTo>
                  <a:lnTo>
                    <a:pt x="267" y="494"/>
                  </a:lnTo>
                  <a:lnTo>
                    <a:pt x="267" y="489"/>
                  </a:lnTo>
                  <a:lnTo>
                    <a:pt x="267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62" y="489"/>
                  </a:lnTo>
                  <a:lnTo>
                    <a:pt x="258" y="489"/>
                  </a:lnTo>
                  <a:lnTo>
                    <a:pt x="258" y="489"/>
                  </a:lnTo>
                  <a:lnTo>
                    <a:pt x="258" y="489"/>
                  </a:lnTo>
                  <a:lnTo>
                    <a:pt x="258" y="489"/>
                  </a:lnTo>
                  <a:lnTo>
                    <a:pt x="253" y="484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4"/>
                  </a:lnTo>
                  <a:lnTo>
                    <a:pt x="249" y="489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4"/>
                  </a:lnTo>
                  <a:lnTo>
                    <a:pt x="239" y="484"/>
                  </a:lnTo>
                  <a:lnTo>
                    <a:pt x="239" y="484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35" y="489"/>
                  </a:lnTo>
                  <a:lnTo>
                    <a:pt x="239" y="489"/>
                  </a:lnTo>
                  <a:lnTo>
                    <a:pt x="235" y="489"/>
                  </a:lnTo>
                  <a:lnTo>
                    <a:pt x="235" y="494"/>
                  </a:lnTo>
                  <a:lnTo>
                    <a:pt x="235" y="494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26" y="489"/>
                  </a:lnTo>
                  <a:lnTo>
                    <a:pt x="226" y="489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1" y="494"/>
                  </a:lnTo>
                  <a:lnTo>
                    <a:pt x="221" y="494"/>
                  </a:lnTo>
                  <a:lnTo>
                    <a:pt x="221" y="498"/>
                  </a:lnTo>
                  <a:lnTo>
                    <a:pt x="226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503"/>
                  </a:lnTo>
                  <a:lnTo>
                    <a:pt x="221" y="503"/>
                  </a:lnTo>
                  <a:lnTo>
                    <a:pt x="221" y="503"/>
                  </a:lnTo>
                  <a:lnTo>
                    <a:pt x="216" y="503"/>
                  </a:lnTo>
                  <a:lnTo>
                    <a:pt x="216" y="503"/>
                  </a:lnTo>
                  <a:lnTo>
                    <a:pt x="216" y="503"/>
                  </a:lnTo>
                  <a:lnTo>
                    <a:pt x="216" y="503"/>
                  </a:lnTo>
                  <a:lnTo>
                    <a:pt x="216" y="503"/>
                  </a:lnTo>
                  <a:lnTo>
                    <a:pt x="216" y="507"/>
                  </a:lnTo>
                  <a:lnTo>
                    <a:pt x="216" y="507"/>
                  </a:lnTo>
                  <a:lnTo>
                    <a:pt x="216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07" y="507"/>
                  </a:lnTo>
                  <a:lnTo>
                    <a:pt x="207" y="507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207" y="507"/>
                  </a:lnTo>
                  <a:lnTo>
                    <a:pt x="207" y="507"/>
                  </a:lnTo>
                  <a:lnTo>
                    <a:pt x="207" y="507"/>
                  </a:lnTo>
                  <a:lnTo>
                    <a:pt x="207" y="507"/>
                  </a:lnTo>
                  <a:lnTo>
                    <a:pt x="207" y="503"/>
                  </a:lnTo>
                  <a:lnTo>
                    <a:pt x="202" y="503"/>
                  </a:lnTo>
                  <a:lnTo>
                    <a:pt x="202" y="507"/>
                  </a:lnTo>
                  <a:lnTo>
                    <a:pt x="202" y="507"/>
                  </a:lnTo>
                  <a:lnTo>
                    <a:pt x="202" y="507"/>
                  </a:lnTo>
                  <a:lnTo>
                    <a:pt x="202" y="507"/>
                  </a:lnTo>
                  <a:lnTo>
                    <a:pt x="202" y="507"/>
                  </a:lnTo>
                  <a:lnTo>
                    <a:pt x="202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89" y="507"/>
                  </a:lnTo>
                  <a:lnTo>
                    <a:pt x="193" y="507"/>
                  </a:lnTo>
                  <a:lnTo>
                    <a:pt x="193" y="507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84" y="512"/>
                  </a:lnTo>
                  <a:lnTo>
                    <a:pt x="184" y="507"/>
                  </a:lnTo>
                  <a:lnTo>
                    <a:pt x="184" y="507"/>
                  </a:lnTo>
                  <a:lnTo>
                    <a:pt x="184" y="507"/>
                  </a:lnTo>
                  <a:lnTo>
                    <a:pt x="184" y="507"/>
                  </a:lnTo>
                  <a:lnTo>
                    <a:pt x="184" y="507"/>
                  </a:lnTo>
                  <a:lnTo>
                    <a:pt x="179" y="507"/>
                  </a:lnTo>
                  <a:lnTo>
                    <a:pt x="179" y="512"/>
                  </a:lnTo>
                  <a:lnTo>
                    <a:pt x="179" y="512"/>
                  </a:lnTo>
                  <a:lnTo>
                    <a:pt x="179" y="512"/>
                  </a:lnTo>
                  <a:lnTo>
                    <a:pt x="179" y="512"/>
                  </a:lnTo>
                  <a:lnTo>
                    <a:pt x="179" y="512"/>
                  </a:lnTo>
                  <a:lnTo>
                    <a:pt x="179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5" y="512"/>
                  </a:lnTo>
                  <a:lnTo>
                    <a:pt x="170" y="512"/>
                  </a:lnTo>
                  <a:lnTo>
                    <a:pt x="170" y="512"/>
                  </a:lnTo>
                  <a:lnTo>
                    <a:pt x="170" y="512"/>
                  </a:lnTo>
                  <a:lnTo>
                    <a:pt x="170" y="512"/>
                  </a:lnTo>
                  <a:lnTo>
                    <a:pt x="170" y="512"/>
                  </a:lnTo>
                  <a:lnTo>
                    <a:pt x="170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2"/>
                  </a:lnTo>
                  <a:lnTo>
                    <a:pt x="166" y="512"/>
                  </a:lnTo>
                  <a:lnTo>
                    <a:pt x="166" y="512"/>
                  </a:lnTo>
                  <a:lnTo>
                    <a:pt x="166" y="512"/>
                  </a:lnTo>
                  <a:lnTo>
                    <a:pt x="166" y="512"/>
                  </a:lnTo>
                  <a:lnTo>
                    <a:pt x="166" y="512"/>
                  </a:lnTo>
                  <a:lnTo>
                    <a:pt x="161" y="517"/>
                  </a:lnTo>
                  <a:lnTo>
                    <a:pt x="161" y="512"/>
                  </a:lnTo>
                  <a:lnTo>
                    <a:pt x="161" y="517"/>
                  </a:lnTo>
                  <a:lnTo>
                    <a:pt x="161" y="517"/>
                  </a:lnTo>
                  <a:lnTo>
                    <a:pt x="156" y="517"/>
                  </a:lnTo>
                  <a:lnTo>
                    <a:pt x="156" y="517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6" y="512"/>
                  </a:lnTo>
                  <a:lnTo>
                    <a:pt x="152" y="517"/>
                  </a:lnTo>
                  <a:lnTo>
                    <a:pt x="152" y="517"/>
                  </a:lnTo>
                  <a:lnTo>
                    <a:pt x="152" y="512"/>
                  </a:lnTo>
                  <a:lnTo>
                    <a:pt x="152" y="512"/>
                  </a:lnTo>
                  <a:lnTo>
                    <a:pt x="152" y="512"/>
                  </a:lnTo>
                  <a:lnTo>
                    <a:pt x="152" y="512"/>
                  </a:lnTo>
                  <a:lnTo>
                    <a:pt x="152" y="512"/>
                  </a:lnTo>
                  <a:lnTo>
                    <a:pt x="147" y="517"/>
                  </a:lnTo>
                  <a:lnTo>
                    <a:pt x="147" y="517"/>
                  </a:lnTo>
                  <a:lnTo>
                    <a:pt x="147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33" y="526"/>
                  </a:lnTo>
                  <a:lnTo>
                    <a:pt x="129" y="526"/>
                  </a:lnTo>
                  <a:lnTo>
                    <a:pt x="129" y="526"/>
                  </a:lnTo>
                  <a:lnTo>
                    <a:pt x="129" y="526"/>
                  </a:lnTo>
                  <a:lnTo>
                    <a:pt x="129" y="530"/>
                  </a:lnTo>
                  <a:lnTo>
                    <a:pt x="129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20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5" y="535"/>
                  </a:lnTo>
                  <a:lnTo>
                    <a:pt x="110" y="535"/>
                  </a:lnTo>
                  <a:lnTo>
                    <a:pt x="110" y="535"/>
                  </a:lnTo>
                  <a:lnTo>
                    <a:pt x="110" y="535"/>
                  </a:lnTo>
                  <a:lnTo>
                    <a:pt x="110" y="535"/>
                  </a:lnTo>
                  <a:lnTo>
                    <a:pt x="110" y="535"/>
                  </a:lnTo>
                  <a:lnTo>
                    <a:pt x="110" y="535"/>
                  </a:lnTo>
                  <a:lnTo>
                    <a:pt x="110" y="540"/>
                  </a:lnTo>
                  <a:lnTo>
                    <a:pt x="106" y="540"/>
                  </a:lnTo>
                  <a:lnTo>
                    <a:pt x="106" y="540"/>
                  </a:lnTo>
                  <a:lnTo>
                    <a:pt x="106" y="540"/>
                  </a:lnTo>
                  <a:lnTo>
                    <a:pt x="106" y="540"/>
                  </a:lnTo>
                  <a:lnTo>
                    <a:pt x="106" y="540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1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1" y="549"/>
                  </a:lnTo>
                  <a:lnTo>
                    <a:pt x="101" y="549"/>
                  </a:lnTo>
                  <a:lnTo>
                    <a:pt x="101" y="549"/>
                  </a:lnTo>
                  <a:lnTo>
                    <a:pt x="101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87" y="554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63"/>
                  </a:lnTo>
                  <a:lnTo>
                    <a:pt x="78" y="558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4" y="563"/>
                  </a:lnTo>
                  <a:lnTo>
                    <a:pt x="74" y="563"/>
                  </a:lnTo>
                  <a:lnTo>
                    <a:pt x="74" y="563"/>
                  </a:lnTo>
                  <a:lnTo>
                    <a:pt x="74" y="563"/>
                  </a:lnTo>
                  <a:lnTo>
                    <a:pt x="74" y="563"/>
                  </a:lnTo>
                  <a:lnTo>
                    <a:pt x="69" y="563"/>
                  </a:lnTo>
                  <a:lnTo>
                    <a:pt x="69" y="563"/>
                  </a:lnTo>
                  <a:lnTo>
                    <a:pt x="69" y="563"/>
                  </a:lnTo>
                  <a:lnTo>
                    <a:pt x="69" y="563"/>
                  </a:lnTo>
                  <a:lnTo>
                    <a:pt x="69" y="563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72"/>
                  </a:lnTo>
                  <a:lnTo>
                    <a:pt x="69" y="572"/>
                  </a:lnTo>
                  <a:lnTo>
                    <a:pt x="69" y="572"/>
                  </a:lnTo>
                  <a:lnTo>
                    <a:pt x="69" y="572"/>
                  </a:lnTo>
                  <a:lnTo>
                    <a:pt x="69" y="572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77"/>
                  </a:lnTo>
                  <a:lnTo>
                    <a:pt x="69" y="581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4" y="586"/>
                  </a:lnTo>
                  <a:lnTo>
                    <a:pt x="64" y="586"/>
                  </a:lnTo>
                  <a:lnTo>
                    <a:pt x="64" y="586"/>
                  </a:lnTo>
                  <a:lnTo>
                    <a:pt x="64" y="586"/>
                  </a:lnTo>
                  <a:lnTo>
                    <a:pt x="64" y="586"/>
                  </a:lnTo>
                  <a:lnTo>
                    <a:pt x="64" y="586"/>
                  </a:lnTo>
                  <a:lnTo>
                    <a:pt x="64" y="590"/>
                  </a:lnTo>
                  <a:lnTo>
                    <a:pt x="64" y="590"/>
                  </a:lnTo>
                  <a:lnTo>
                    <a:pt x="64" y="590"/>
                  </a:lnTo>
                  <a:lnTo>
                    <a:pt x="64" y="590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0" y="600"/>
                  </a:lnTo>
                  <a:lnTo>
                    <a:pt x="60" y="600"/>
                  </a:lnTo>
                  <a:lnTo>
                    <a:pt x="60" y="600"/>
                  </a:lnTo>
                  <a:lnTo>
                    <a:pt x="60" y="600"/>
                  </a:lnTo>
                  <a:lnTo>
                    <a:pt x="60" y="604"/>
                  </a:lnTo>
                  <a:lnTo>
                    <a:pt x="64" y="604"/>
                  </a:lnTo>
                  <a:lnTo>
                    <a:pt x="64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4"/>
                  </a:lnTo>
                  <a:lnTo>
                    <a:pt x="60" y="609"/>
                  </a:lnTo>
                  <a:lnTo>
                    <a:pt x="60" y="609"/>
                  </a:lnTo>
                  <a:lnTo>
                    <a:pt x="60" y="609"/>
                  </a:lnTo>
                  <a:lnTo>
                    <a:pt x="60" y="609"/>
                  </a:lnTo>
                  <a:lnTo>
                    <a:pt x="60" y="609"/>
                  </a:lnTo>
                  <a:lnTo>
                    <a:pt x="55" y="609"/>
                  </a:lnTo>
                  <a:lnTo>
                    <a:pt x="55" y="609"/>
                  </a:lnTo>
                  <a:lnTo>
                    <a:pt x="55" y="613"/>
                  </a:lnTo>
                  <a:lnTo>
                    <a:pt x="55" y="613"/>
                  </a:lnTo>
                  <a:lnTo>
                    <a:pt x="55" y="613"/>
                  </a:lnTo>
                  <a:lnTo>
                    <a:pt x="55" y="613"/>
                  </a:lnTo>
                  <a:lnTo>
                    <a:pt x="55" y="613"/>
                  </a:lnTo>
                  <a:lnTo>
                    <a:pt x="51" y="613"/>
                  </a:lnTo>
                  <a:lnTo>
                    <a:pt x="51" y="613"/>
                  </a:lnTo>
                  <a:lnTo>
                    <a:pt x="51" y="613"/>
                  </a:lnTo>
                  <a:lnTo>
                    <a:pt x="51" y="618"/>
                  </a:lnTo>
                  <a:lnTo>
                    <a:pt x="51" y="618"/>
                  </a:lnTo>
                  <a:lnTo>
                    <a:pt x="51" y="618"/>
                  </a:lnTo>
                  <a:lnTo>
                    <a:pt x="51" y="618"/>
                  </a:lnTo>
                  <a:lnTo>
                    <a:pt x="46" y="618"/>
                  </a:lnTo>
                  <a:lnTo>
                    <a:pt x="46" y="618"/>
                  </a:lnTo>
                  <a:lnTo>
                    <a:pt x="46" y="618"/>
                  </a:lnTo>
                  <a:lnTo>
                    <a:pt x="46" y="618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3"/>
                  </a:lnTo>
                  <a:lnTo>
                    <a:pt x="46" y="627"/>
                  </a:lnTo>
                  <a:lnTo>
                    <a:pt x="46" y="627"/>
                  </a:lnTo>
                  <a:lnTo>
                    <a:pt x="46" y="627"/>
                  </a:lnTo>
                  <a:lnTo>
                    <a:pt x="46" y="627"/>
                  </a:lnTo>
                  <a:lnTo>
                    <a:pt x="46" y="627"/>
                  </a:lnTo>
                  <a:lnTo>
                    <a:pt x="41" y="627"/>
                  </a:lnTo>
                  <a:lnTo>
                    <a:pt x="41" y="632"/>
                  </a:lnTo>
                  <a:lnTo>
                    <a:pt x="41" y="632"/>
                  </a:lnTo>
                  <a:lnTo>
                    <a:pt x="41" y="632"/>
                  </a:lnTo>
                  <a:lnTo>
                    <a:pt x="41" y="632"/>
                  </a:lnTo>
                  <a:lnTo>
                    <a:pt x="41" y="636"/>
                  </a:lnTo>
                  <a:lnTo>
                    <a:pt x="41" y="636"/>
                  </a:lnTo>
                  <a:lnTo>
                    <a:pt x="41" y="636"/>
                  </a:lnTo>
                  <a:lnTo>
                    <a:pt x="41" y="636"/>
                  </a:lnTo>
                  <a:lnTo>
                    <a:pt x="41" y="641"/>
                  </a:lnTo>
                  <a:lnTo>
                    <a:pt x="41" y="641"/>
                  </a:lnTo>
                  <a:lnTo>
                    <a:pt x="41" y="641"/>
                  </a:lnTo>
                  <a:lnTo>
                    <a:pt x="41" y="646"/>
                  </a:lnTo>
                  <a:lnTo>
                    <a:pt x="41" y="646"/>
                  </a:lnTo>
                  <a:lnTo>
                    <a:pt x="41" y="646"/>
                  </a:lnTo>
                  <a:lnTo>
                    <a:pt x="41" y="646"/>
                  </a:lnTo>
                  <a:lnTo>
                    <a:pt x="46" y="646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6" y="655"/>
                  </a:lnTo>
                  <a:lnTo>
                    <a:pt x="46" y="655"/>
                  </a:lnTo>
                  <a:lnTo>
                    <a:pt x="46" y="655"/>
                  </a:lnTo>
                  <a:lnTo>
                    <a:pt x="51" y="655"/>
                  </a:lnTo>
                  <a:lnTo>
                    <a:pt x="51" y="655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4"/>
                  </a:lnTo>
                  <a:lnTo>
                    <a:pt x="51" y="664"/>
                  </a:lnTo>
                  <a:lnTo>
                    <a:pt x="51" y="664"/>
                  </a:lnTo>
                  <a:lnTo>
                    <a:pt x="51" y="664"/>
                  </a:lnTo>
                  <a:lnTo>
                    <a:pt x="51" y="664"/>
                  </a:lnTo>
                  <a:lnTo>
                    <a:pt x="51" y="669"/>
                  </a:lnTo>
                  <a:lnTo>
                    <a:pt x="51" y="669"/>
                  </a:lnTo>
                  <a:lnTo>
                    <a:pt x="51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69"/>
                  </a:lnTo>
                  <a:lnTo>
                    <a:pt x="46" y="673"/>
                  </a:lnTo>
                  <a:lnTo>
                    <a:pt x="46" y="673"/>
                  </a:lnTo>
                  <a:lnTo>
                    <a:pt x="46" y="673"/>
                  </a:lnTo>
                  <a:lnTo>
                    <a:pt x="41" y="673"/>
                  </a:lnTo>
                  <a:lnTo>
                    <a:pt x="41" y="673"/>
                  </a:lnTo>
                  <a:lnTo>
                    <a:pt x="41" y="673"/>
                  </a:lnTo>
                  <a:lnTo>
                    <a:pt x="41" y="673"/>
                  </a:lnTo>
                  <a:lnTo>
                    <a:pt x="41" y="673"/>
                  </a:lnTo>
                  <a:lnTo>
                    <a:pt x="41" y="673"/>
                  </a:lnTo>
                  <a:lnTo>
                    <a:pt x="37" y="673"/>
                  </a:lnTo>
                  <a:lnTo>
                    <a:pt x="37" y="673"/>
                  </a:lnTo>
                  <a:lnTo>
                    <a:pt x="37" y="673"/>
                  </a:lnTo>
                  <a:lnTo>
                    <a:pt x="37" y="673"/>
                  </a:lnTo>
                  <a:lnTo>
                    <a:pt x="32" y="673"/>
                  </a:lnTo>
                  <a:lnTo>
                    <a:pt x="32" y="673"/>
                  </a:lnTo>
                  <a:lnTo>
                    <a:pt x="32" y="673"/>
                  </a:lnTo>
                  <a:lnTo>
                    <a:pt x="32" y="673"/>
                  </a:lnTo>
                  <a:lnTo>
                    <a:pt x="32" y="678"/>
                  </a:lnTo>
                  <a:lnTo>
                    <a:pt x="32" y="678"/>
                  </a:lnTo>
                  <a:lnTo>
                    <a:pt x="32" y="678"/>
                  </a:lnTo>
                  <a:lnTo>
                    <a:pt x="28" y="678"/>
                  </a:lnTo>
                  <a:lnTo>
                    <a:pt x="28" y="678"/>
                  </a:lnTo>
                  <a:lnTo>
                    <a:pt x="28" y="678"/>
                  </a:lnTo>
                  <a:lnTo>
                    <a:pt x="28" y="678"/>
                  </a:lnTo>
                  <a:lnTo>
                    <a:pt x="23" y="678"/>
                  </a:lnTo>
                  <a:lnTo>
                    <a:pt x="23" y="678"/>
                  </a:lnTo>
                  <a:lnTo>
                    <a:pt x="23" y="683"/>
                  </a:lnTo>
                  <a:lnTo>
                    <a:pt x="23" y="683"/>
                  </a:lnTo>
                  <a:lnTo>
                    <a:pt x="18" y="683"/>
                  </a:lnTo>
                  <a:lnTo>
                    <a:pt x="18" y="683"/>
                  </a:lnTo>
                  <a:lnTo>
                    <a:pt x="18" y="683"/>
                  </a:lnTo>
                  <a:lnTo>
                    <a:pt x="14" y="683"/>
                  </a:lnTo>
                  <a:lnTo>
                    <a:pt x="14" y="683"/>
                  </a:lnTo>
                  <a:lnTo>
                    <a:pt x="14" y="687"/>
                  </a:lnTo>
                  <a:lnTo>
                    <a:pt x="14" y="687"/>
                  </a:lnTo>
                  <a:lnTo>
                    <a:pt x="9" y="687"/>
                  </a:lnTo>
                  <a:lnTo>
                    <a:pt x="9" y="687"/>
                  </a:lnTo>
                  <a:lnTo>
                    <a:pt x="9" y="692"/>
                  </a:lnTo>
                  <a:lnTo>
                    <a:pt x="9" y="692"/>
                  </a:lnTo>
                  <a:lnTo>
                    <a:pt x="5" y="692"/>
                  </a:lnTo>
                  <a:lnTo>
                    <a:pt x="5" y="692"/>
                  </a:lnTo>
                  <a:lnTo>
                    <a:pt x="5" y="692"/>
                  </a:lnTo>
                  <a:lnTo>
                    <a:pt x="5" y="696"/>
                  </a:lnTo>
                  <a:lnTo>
                    <a:pt x="5" y="696"/>
                  </a:lnTo>
                  <a:lnTo>
                    <a:pt x="5" y="696"/>
                  </a:lnTo>
                  <a:lnTo>
                    <a:pt x="5" y="696"/>
                  </a:lnTo>
                  <a:lnTo>
                    <a:pt x="0" y="701"/>
                  </a:lnTo>
                  <a:lnTo>
                    <a:pt x="0" y="701"/>
                  </a:lnTo>
                  <a:lnTo>
                    <a:pt x="5" y="701"/>
                  </a:lnTo>
                  <a:lnTo>
                    <a:pt x="5" y="706"/>
                  </a:lnTo>
                  <a:lnTo>
                    <a:pt x="5" y="706"/>
                  </a:lnTo>
                  <a:lnTo>
                    <a:pt x="5" y="706"/>
                  </a:lnTo>
                  <a:lnTo>
                    <a:pt x="5" y="706"/>
                  </a:lnTo>
                  <a:lnTo>
                    <a:pt x="5" y="710"/>
                  </a:lnTo>
                  <a:lnTo>
                    <a:pt x="0" y="710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5" y="715"/>
                  </a:lnTo>
                  <a:lnTo>
                    <a:pt x="69" y="738"/>
                  </a:lnTo>
                  <a:lnTo>
                    <a:pt x="92" y="747"/>
                  </a:lnTo>
                  <a:lnTo>
                    <a:pt x="110" y="752"/>
                  </a:lnTo>
                  <a:lnTo>
                    <a:pt x="124" y="752"/>
                  </a:lnTo>
                  <a:lnTo>
                    <a:pt x="138" y="752"/>
                  </a:lnTo>
                  <a:lnTo>
                    <a:pt x="184" y="756"/>
                  </a:lnTo>
                  <a:lnTo>
                    <a:pt x="207" y="761"/>
                  </a:lnTo>
                  <a:lnTo>
                    <a:pt x="249" y="766"/>
                  </a:lnTo>
                  <a:lnTo>
                    <a:pt x="276" y="770"/>
                  </a:lnTo>
                  <a:lnTo>
                    <a:pt x="285" y="770"/>
                  </a:lnTo>
                  <a:lnTo>
                    <a:pt x="304" y="789"/>
                  </a:lnTo>
                  <a:lnTo>
                    <a:pt x="331" y="812"/>
                  </a:lnTo>
                  <a:lnTo>
                    <a:pt x="350" y="825"/>
                  </a:lnTo>
                  <a:lnTo>
                    <a:pt x="373" y="844"/>
                  </a:lnTo>
                  <a:lnTo>
                    <a:pt x="391" y="862"/>
                  </a:lnTo>
                  <a:lnTo>
                    <a:pt x="423" y="876"/>
                  </a:lnTo>
                  <a:lnTo>
                    <a:pt x="442" y="885"/>
                  </a:lnTo>
                  <a:lnTo>
                    <a:pt x="479" y="899"/>
                  </a:lnTo>
                  <a:lnTo>
                    <a:pt x="493" y="904"/>
                  </a:lnTo>
                  <a:lnTo>
                    <a:pt x="493" y="904"/>
                  </a:lnTo>
                  <a:lnTo>
                    <a:pt x="506" y="908"/>
                  </a:lnTo>
                  <a:lnTo>
                    <a:pt x="534" y="922"/>
                  </a:lnTo>
                  <a:lnTo>
                    <a:pt x="534" y="918"/>
                  </a:lnTo>
                  <a:lnTo>
                    <a:pt x="534" y="918"/>
                  </a:lnTo>
                  <a:lnTo>
                    <a:pt x="534" y="918"/>
                  </a:lnTo>
                  <a:lnTo>
                    <a:pt x="534" y="918"/>
                  </a:lnTo>
                  <a:lnTo>
                    <a:pt x="534" y="918"/>
                  </a:lnTo>
                  <a:lnTo>
                    <a:pt x="539" y="918"/>
                  </a:lnTo>
                  <a:lnTo>
                    <a:pt x="539" y="918"/>
                  </a:lnTo>
                  <a:lnTo>
                    <a:pt x="539" y="913"/>
                  </a:lnTo>
                  <a:lnTo>
                    <a:pt x="543" y="913"/>
                  </a:lnTo>
                  <a:lnTo>
                    <a:pt x="543" y="913"/>
                  </a:lnTo>
                  <a:lnTo>
                    <a:pt x="548" y="908"/>
                  </a:lnTo>
                  <a:lnTo>
                    <a:pt x="548" y="908"/>
                  </a:lnTo>
                  <a:lnTo>
                    <a:pt x="548" y="908"/>
                  </a:lnTo>
                  <a:lnTo>
                    <a:pt x="548" y="908"/>
                  </a:lnTo>
                  <a:lnTo>
                    <a:pt x="552" y="908"/>
                  </a:lnTo>
                  <a:lnTo>
                    <a:pt x="552" y="908"/>
                  </a:lnTo>
                  <a:lnTo>
                    <a:pt x="557" y="908"/>
                  </a:lnTo>
                  <a:lnTo>
                    <a:pt x="557" y="904"/>
                  </a:lnTo>
                  <a:lnTo>
                    <a:pt x="557" y="904"/>
                  </a:lnTo>
                  <a:lnTo>
                    <a:pt x="557" y="904"/>
                  </a:lnTo>
                  <a:lnTo>
                    <a:pt x="557" y="904"/>
                  </a:lnTo>
                  <a:lnTo>
                    <a:pt x="562" y="899"/>
                  </a:lnTo>
                  <a:lnTo>
                    <a:pt x="562" y="899"/>
                  </a:lnTo>
                  <a:lnTo>
                    <a:pt x="562" y="895"/>
                  </a:lnTo>
                  <a:lnTo>
                    <a:pt x="566" y="895"/>
                  </a:lnTo>
                  <a:lnTo>
                    <a:pt x="562" y="890"/>
                  </a:lnTo>
                  <a:lnTo>
                    <a:pt x="562" y="890"/>
                  </a:lnTo>
                  <a:lnTo>
                    <a:pt x="562" y="890"/>
                  </a:lnTo>
                  <a:lnTo>
                    <a:pt x="562" y="890"/>
                  </a:lnTo>
                  <a:lnTo>
                    <a:pt x="566" y="890"/>
                  </a:lnTo>
                  <a:lnTo>
                    <a:pt x="566" y="890"/>
                  </a:lnTo>
                  <a:lnTo>
                    <a:pt x="566" y="890"/>
                  </a:lnTo>
                  <a:lnTo>
                    <a:pt x="566" y="890"/>
                  </a:lnTo>
                  <a:lnTo>
                    <a:pt x="566" y="890"/>
                  </a:lnTo>
                  <a:lnTo>
                    <a:pt x="566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75" y="890"/>
                  </a:lnTo>
                  <a:lnTo>
                    <a:pt x="575" y="890"/>
                  </a:lnTo>
                  <a:lnTo>
                    <a:pt x="575" y="890"/>
                  </a:lnTo>
                  <a:lnTo>
                    <a:pt x="575" y="890"/>
                  </a:lnTo>
                  <a:lnTo>
                    <a:pt x="575" y="890"/>
                  </a:lnTo>
                  <a:lnTo>
                    <a:pt x="580" y="890"/>
                  </a:lnTo>
                  <a:lnTo>
                    <a:pt x="580" y="890"/>
                  </a:lnTo>
                  <a:lnTo>
                    <a:pt x="580" y="890"/>
                  </a:lnTo>
                  <a:lnTo>
                    <a:pt x="580" y="890"/>
                  </a:lnTo>
                  <a:lnTo>
                    <a:pt x="585" y="890"/>
                  </a:lnTo>
                  <a:lnTo>
                    <a:pt x="585" y="890"/>
                  </a:lnTo>
                  <a:lnTo>
                    <a:pt x="585" y="890"/>
                  </a:lnTo>
                  <a:lnTo>
                    <a:pt x="589" y="890"/>
                  </a:lnTo>
                  <a:lnTo>
                    <a:pt x="589" y="890"/>
                  </a:lnTo>
                  <a:lnTo>
                    <a:pt x="589" y="890"/>
                  </a:lnTo>
                  <a:lnTo>
                    <a:pt x="589" y="890"/>
                  </a:lnTo>
                  <a:lnTo>
                    <a:pt x="594" y="890"/>
                  </a:lnTo>
                  <a:lnTo>
                    <a:pt x="594" y="890"/>
                  </a:lnTo>
                  <a:lnTo>
                    <a:pt x="594" y="890"/>
                  </a:lnTo>
                  <a:lnTo>
                    <a:pt x="598" y="890"/>
                  </a:lnTo>
                  <a:lnTo>
                    <a:pt x="598" y="890"/>
                  </a:lnTo>
                  <a:lnTo>
                    <a:pt x="598" y="890"/>
                  </a:lnTo>
                  <a:lnTo>
                    <a:pt x="598" y="895"/>
                  </a:lnTo>
                  <a:lnTo>
                    <a:pt x="598" y="895"/>
                  </a:lnTo>
                  <a:lnTo>
                    <a:pt x="598" y="895"/>
                  </a:lnTo>
                  <a:lnTo>
                    <a:pt x="603" y="895"/>
                  </a:lnTo>
                  <a:lnTo>
                    <a:pt x="603" y="895"/>
                  </a:lnTo>
                  <a:lnTo>
                    <a:pt x="603" y="899"/>
                  </a:lnTo>
                  <a:lnTo>
                    <a:pt x="603" y="899"/>
                  </a:lnTo>
                  <a:lnTo>
                    <a:pt x="608" y="899"/>
                  </a:lnTo>
                  <a:lnTo>
                    <a:pt x="608" y="899"/>
                  </a:lnTo>
                  <a:lnTo>
                    <a:pt x="608" y="899"/>
                  </a:lnTo>
                  <a:lnTo>
                    <a:pt x="608" y="899"/>
                  </a:lnTo>
                  <a:lnTo>
                    <a:pt x="608" y="899"/>
                  </a:lnTo>
                  <a:lnTo>
                    <a:pt x="608" y="899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12" y="904"/>
                  </a:lnTo>
                  <a:lnTo>
                    <a:pt x="612" y="899"/>
                  </a:lnTo>
                  <a:lnTo>
                    <a:pt x="612" y="904"/>
                  </a:lnTo>
                  <a:lnTo>
                    <a:pt x="612" y="899"/>
                  </a:lnTo>
                  <a:lnTo>
                    <a:pt x="612" y="899"/>
                  </a:lnTo>
                  <a:lnTo>
                    <a:pt x="612" y="899"/>
                  </a:lnTo>
                  <a:lnTo>
                    <a:pt x="617" y="899"/>
                  </a:lnTo>
                  <a:lnTo>
                    <a:pt x="617" y="899"/>
                  </a:lnTo>
                  <a:lnTo>
                    <a:pt x="617" y="895"/>
                  </a:lnTo>
                  <a:lnTo>
                    <a:pt x="617" y="895"/>
                  </a:lnTo>
                  <a:lnTo>
                    <a:pt x="617" y="895"/>
                  </a:lnTo>
                  <a:lnTo>
                    <a:pt x="621" y="895"/>
                  </a:lnTo>
                  <a:lnTo>
                    <a:pt x="621" y="895"/>
                  </a:lnTo>
                  <a:lnTo>
                    <a:pt x="621" y="890"/>
                  </a:lnTo>
                  <a:lnTo>
                    <a:pt x="621" y="890"/>
                  </a:lnTo>
                  <a:lnTo>
                    <a:pt x="621" y="890"/>
                  </a:lnTo>
                  <a:lnTo>
                    <a:pt x="626" y="890"/>
                  </a:lnTo>
                  <a:lnTo>
                    <a:pt x="626" y="890"/>
                  </a:lnTo>
                  <a:lnTo>
                    <a:pt x="626" y="890"/>
                  </a:lnTo>
                  <a:lnTo>
                    <a:pt x="631" y="895"/>
                  </a:lnTo>
                  <a:lnTo>
                    <a:pt x="631" y="895"/>
                  </a:lnTo>
                  <a:lnTo>
                    <a:pt x="631" y="895"/>
                  </a:lnTo>
                  <a:lnTo>
                    <a:pt x="631" y="895"/>
                  </a:lnTo>
                  <a:lnTo>
                    <a:pt x="631" y="895"/>
                  </a:lnTo>
                  <a:lnTo>
                    <a:pt x="631" y="895"/>
                  </a:lnTo>
                  <a:lnTo>
                    <a:pt x="635" y="895"/>
                  </a:lnTo>
                  <a:lnTo>
                    <a:pt x="635" y="895"/>
                  </a:lnTo>
                  <a:lnTo>
                    <a:pt x="635" y="895"/>
                  </a:lnTo>
                  <a:lnTo>
                    <a:pt x="635" y="895"/>
                  </a:lnTo>
                  <a:lnTo>
                    <a:pt x="635" y="895"/>
                  </a:lnTo>
                  <a:lnTo>
                    <a:pt x="635" y="895"/>
                  </a:lnTo>
                  <a:lnTo>
                    <a:pt x="635" y="890"/>
                  </a:lnTo>
                  <a:lnTo>
                    <a:pt x="635" y="890"/>
                  </a:lnTo>
                  <a:lnTo>
                    <a:pt x="635" y="890"/>
                  </a:lnTo>
                  <a:lnTo>
                    <a:pt x="635" y="885"/>
                  </a:lnTo>
                  <a:lnTo>
                    <a:pt x="635" y="885"/>
                  </a:lnTo>
                  <a:lnTo>
                    <a:pt x="635" y="885"/>
                  </a:lnTo>
                  <a:lnTo>
                    <a:pt x="635" y="885"/>
                  </a:lnTo>
                  <a:lnTo>
                    <a:pt x="635" y="881"/>
                  </a:lnTo>
                  <a:lnTo>
                    <a:pt x="635" y="881"/>
                  </a:lnTo>
                  <a:lnTo>
                    <a:pt x="640" y="881"/>
                  </a:lnTo>
                  <a:lnTo>
                    <a:pt x="640" y="881"/>
                  </a:lnTo>
                  <a:lnTo>
                    <a:pt x="640" y="885"/>
                  </a:lnTo>
                  <a:lnTo>
                    <a:pt x="640" y="885"/>
                  </a:lnTo>
                  <a:lnTo>
                    <a:pt x="640" y="885"/>
                  </a:lnTo>
                  <a:lnTo>
                    <a:pt x="640" y="881"/>
                  </a:lnTo>
                  <a:lnTo>
                    <a:pt x="645" y="881"/>
                  </a:lnTo>
                  <a:lnTo>
                    <a:pt x="645" y="881"/>
                  </a:lnTo>
                  <a:lnTo>
                    <a:pt x="649" y="881"/>
                  </a:lnTo>
                  <a:lnTo>
                    <a:pt x="649" y="881"/>
                  </a:lnTo>
                  <a:lnTo>
                    <a:pt x="649" y="876"/>
                  </a:lnTo>
                  <a:lnTo>
                    <a:pt x="654" y="876"/>
                  </a:lnTo>
                  <a:lnTo>
                    <a:pt x="654" y="881"/>
                  </a:lnTo>
                  <a:lnTo>
                    <a:pt x="654" y="881"/>
                  </a:lnTo>
                  <a:lnTo>
                    <a:pt x="654" y="881"/>
                  </a:lnTo>
                  <a:lnTo>
                    <a:pt x="654" y="881"/>
                  </a:lnTo>
                  <a:lnTo>
                    <a:pt x="654" y="881"/>
                  </a:lnTo>
                  <a:lnTo>
                    <a:pt x="654" y="885"/>
                  </a:lnTo>
                  <a:lnTo>
                    <a:pt x="654" y="885"/>
                  </a:lnTo>
                  <a:lnTo>
                    <a:pt x="654" y="885"/>
                  </a:lnTo>
                  <a:lnTo>
                    <a:pt x="658" y="890"/>
                  </a:lnTo>
                  <a:lnTo>
                    <a:pt x="658" y="890"/>
                  </a:lnTo>
                  <a:lnTo>
                    <a:pt x="654" y="890"/>
                  </a:lnTo>
                  <a:lnTo>
                    <a:pt x="658" y="890"/>
                  </a:lnTo>
                  <a:lnTo>
                    <a:pt x="658" y="890"/>
                  </a:lnTo>
                  <a:lnTo>
                    <a:pt x="658" y="890"/>
                  </a:lnTo>
                  <a:lnTo>
                    <a:pt x="658" y="895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8" y="890"/>
                  </a:lnTo>
                  <a:lnTo>
                    <a:pt x="668" y="890"/>
                  </a:lnTo>
                  <a:lnTo>
                    <a:pt x="668" y="890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68" y="885"/>
                  </a:lnTo>
                  <a:lnTo>
                    <a:pt x="672" y="881"/>
                  </a:lnTo>
                  <a:lnTo>
                    <a:pt x="672" y="881"/>
                  </a:lnTo>
                  <a:lnTo>
                    <a:pt x="672" y="881"/>
                  </a:lnTo>
                  <a:lnTo>
                    <a:pt x="672" y="881"/>
                  </a:lnTo>
                  <a:lnTo>
                    <a:pt x="672" y="881"/>
                  </a:lnTo>
                  <a:lnTo>
                    <a:pt x="672" y="881"/>
                  </a:lnTo>
                  <a:lnTo>
                    <a:pt x="677" y="876"/>
                  </a:lnTo>
                  <a:lnTo>
                    <a:pt x="677" y="876"/>
                  </a:lnTo>
                  <a:lnTo>
                    <a:pt x="677" y="876"/>
                  </a:lnTo>
                  <a:lnTo>
                    <a:pt x="677" y="876"/>
                  </a:lnTo>
                  <a:lnTo>
                    <a:pt x="677" y="876"/>
                  </a:lnTo>
                  <a:lnTo>
                    <a:pt x="677" y="876"/>
                  </a:lnTo>
                  <a:lnTo>
                    <a:pt x="677" y="872"/>
                  </a:lnTo>
                  <a:lnTo>
                    <a:pt x="677" y="872"/>
                  </a:lnTo>
                  <a:lnTo>
                    <a:pt x="677" y="872"/>
                  </a:lnTo>
                  <a:lnTo>
                    <a:pt x="677" y="872"/>
                  </a:lnTo>
                  <a:lnTo>
                    <a:pt x="677" y="872"/>
                  </a:lnTo>
                  <a:lnTo>
                    <a:pt x="677" y="867"/>
                  </a:lnTo>
                  <a:lnTo>
                    <a:pt x="677" y="867"/>
                  </a:lnTo>
                  <a:lnTo>
                    <a:pt x="677" y="867"/>
                  </a:lnTo>
                  <a:lnTo>
                    <a:pt x="677" y="862"/>
                  </a:lnTo>
                  <a:lnTo>
                    <a:pt x="677" y="862"/>
                  </a:lnTo>
                  <a:lnTo>
                    <a:pt x="677" y="862"/>
                  </a:lnTo>
                  <a:lnTo>
                    <a:pt x="677" y="862"/>
                  </a:lnTo>
                  <a:lnTo>
                    <a:pt x="677" y="862"/>
                  </a:lnTo>
                  <a:lnTo>
                    <a:pt x="677" y="862"/>
                  </a:lnTo>
                  <a:lnTo>
                    <a:pt x="681" y="858"/>
                  </a:lnTo>
                  <a:lnTo>
                    <a:pt x="681" y="858"/>
                  </a:lnTo>
                  <a:lnTo>
                    <a:pt x="686" y="858"/>
                  </a:lnTo>
                  <a:lnTo>
                    <a:pt x="686" y="858"/>
                  </a:lnTo>
                  <a:lnTo>
                    <a:pt x="691" y="858"/>
                  </a:lnTo>
                  <a:lnTo>
                    <a:pt x="691" y="858"/>
                  </a:lnTo>
                  <a:lnTo>
                    <a:pt x="691" y="858"/>
                  </a:lnTo>
                  <a:lnTo>
                    <a:pt x="695" y="858"/>
                  </a:lnTo>
                  <a:lnTo>
                    <a:pt x="695" y="858"/>
                  </a:lnTo>
                  <a:lnTo>
                    <a:pt x="695" y="858"/>
                  </a:lnTo>
                  <a:lnTo>
                    <a:pt x="695" y="858"/>
                  </a:lnTo>
                  <a:lnTo>
                    <a:pt x="700" y="858"/>
                  </a:lnTo>
                  <a:lnTo>
                    <a:pt x="700" y="858"/>
                  </a:lnTo>
                  <a:lnTo>
                    <a:pt x="700" y="858"/>
                  </a:lnTo>
                  <a:lnTo>
                    <a:pt x="700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9" y="858"/>
                  </a:lnTo>
                  <a:lnTo>
                    <a:pt x="709" y="858"/>
                  </a:lnTo>
                  <a:lnTo>
                    <a:pt x="714" y="858"/>
                  </a:lnTo>
                  <a:lnTo>
                    <a:pt x="714" y="858"/>
                  </a:lnTo>
                  <a:lnTo>
                    <a:pt x="714" y="858"/>
                  </a:lnTo>
                  <a:lnTo>
                    <a:pt x="714" y="853"/>
                  </a:lnTo>
                  <a:lnTo>
                    <a:pt x="718" y="853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3" y="858"/>
                  </a:lnTo>
                  <a:lnTo>
                    <a:pt x="723" y="858"/>
                  </a:lnTo>
                  <a:lnTo>
                    <a:pt x="723" y="858"/>
                  </a:lnTo>
                  <a:lnTo>
                    <a:pt x="723" y="858"/>
                  </a:lnTo>
                  <a:lnTo>
                    <a:pt x="727" y="858"/>
                  </a:lnTo>
                  <a:lnTo>
                    <a:pt x="727" y="858"/>
                  </a:lnTo>
                  <a:lnTo>
                    <a:pt x="732" y="853"/>
                  </a:lnTo>
                  <a:lnTo>
                    <a:pt x="737" y="853"/>
                  </a:lnTo>
                  <a:lnTo>
                    <a:pt x="737" y="853"/>
                  </a:lnTo>
                  <a:lnTo>
                    <a:pt x="737" y="853"/>
                  </a:lnTo>
                  <a:lnTo>
                    <a:pt x="737" y="848"/>
                  </a:lnTo>
                  <a:lnTo>
                    <a:pt x="737" y="848"/>
                  </a:lnTo>
                  <a:lnTo>
                    <a:pt x="737" y="848"/>
                  </a:lnTo>
                  <a:lnTo>
                    <a:pt x="737" y="848"/>
                  </a:lnTo>
                  <a:lnTo>
                    <a:pt x="737" y="844"/>
                  </a:lnTo>
                  <a:lnTo>
                    <a:pt x="737" y="844"/>
                  </a:lnTo>
                  <a:lnTo>
                    <a:pt x="737" y="844"/>
                  </a:lnTo>
                  <a:lnTo>
                    <a:pt x="737" y="839"/>
                  </a:lnTo>
                  <a:lnTo>
                    <a:pt x="737" y="839"/>
                  </a:lnTo>
                  <a:lnTo>
                    <a:pt x="737" y="839"/>
                  </a:lnTo>
                  <a:lnTo>
                    <a:pt x="737" y="835"/>
                  </a:lnTo>
                  <a:lnTo>
                    <a:pt x="737" y="839"/>
                  </a:lnTo>
                  <a:lnTo>
                    <a:pt x="741" y="839"/>
                  </a:lnTo>
                  <a:lnTo>
                    <a:pt x="741" y="835"/>
                  </a:lnTo>
                  <a:lnTo>
                    <a:pt x="741" y="835"/>
                  </a:lnTo>
                  <a:lnTo>
                    <a:pt x="746" y="835"/>
                  </a:lnTo>
                  <a:lnTo>
                    <a:pt x="746" y="835"/>
                  </a:lnTo>
                  <a:lnTo>
                    <a:pt x="746" y="835"/>
                  </a:lnTo>
                  <a:lnTo>
                    <a:pt x="746" y="830"/>
                  </a:lnTo>
                  <a:lnTo>
                    <a:pt x="746" y="830"/>
                  </a:lnTo>
                  <a:lnTo>
                    <a:pt x="746" y="830"/>
                  </a:lnTo>
                  <a:lnTo>
                    <a:pt x="746" y="830"/>
                  </a:lnTo>
                  <a:lnTo>
                    <a:pt x="746" y="830"/>
                  </a:lnTo>
                  <a:lnTo>
                    <a:pt x="746" y="830"/>
                  </a:lnTo>
                  <a:lnTo>
                    <a:pt x="746" y="825"/>
                  </a:lnTo>
                  <a:lnTo>
                    <a:pt x="746" y="825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30"/>
                  </a:lnTo>
                  <a:lnTo>
                    <a:pt x="750" y="830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25"/>
                  </a:lnTo>
                  <a:lnTo>
                    <a:pt x="750" y="821"/>
                  </a:lnTo>
                  <a:lnTo>
                    <a:pt x="750" y="821"/>
                  </a:lnTo>
                  <a:lnTo>
                    <a:pt x="750" y="821"/>
                  </a:lnTo>
                  <a:lnTo>
                    <a:pt x="750" y="816"/>
                  </a:lnTo>
                  <a:lnTo>
                    <a:pt x="750" y="816"/>
                  </a:lnTo>
                  <a:lnTo>
                    <a:pt x="750" y="816"/>
                  </a:lnTo>
                  <a:lnTo>
                    <a:pt x="750" y="816"/>
                  </a:lnTo>
                  <a:lnTo>
                    <a:pt x="750" y="816"/>
                  </a:lnTo>
                  <a:lnTo>
                    <a:pt x="750" y="812"/>
                  </a:lnTo>
                  <a:lnTo>
                    <a:pt x="750" y="812"/>
                  </a:lnTo>
                  <a:lnTo>
                    <a:pt x="750" y="807"/>
                  </a:lnTo>
                  <a:lnTo>
                    <a:pt x="750" y="807"/>
                  </a:lnTo>
                  <a:lnTo>
                    <a:pt x="755" y="807"/>
                  </a:lnTo>
                  <a:lnTo>
                    <a:pt x="755" y="807"/>
                  </a:lnTo>
                  <a:lnTo>
                    <a:pt x="755" y="807"/>
                  </a:lnTo>
                  <a:lnTo>
                    <a:pt x="755" y="802"/>
                  </a:lnTo>
                  <a:lnTo>
                    <a:pt x="755" y="802"/>
                  </a:lnTo>
                  <a:lnTo>
                    <a:pt x="760" y="802"/>
                  </a:lnTo>
                  <a:lnTo>
                    <a:pt x="760" y="807"/>
                  </a:lnTo>
                  <a:lnTo>
                    <a:pt x="764" y="807"/>
                  </a:lnTo>
                  <a:lnTo>
                    <a:pt x="764" y="807"/>
                  </a:lnTo>
                  <a:lnTo>
                    <a:pt x="764" y="807"/>
                  </a:lnTo>
                  <a:lnTo>
                    <a:pt x="764" y="802"/>
                  </a:lnTo>
                  <a:lnTo>
                    <a:pt x="764" y="802"/>
                  </a:lnTo>
                  <a:lnTo>
                    <a:pt x="769" y="802"/>
                  </a:lnTo>
                  <a:lnTo>
                    <a:pt x="764" y="798"/>
                  </a:lnTo>
                  <a:lnTo>
                    <a:pt x="764" y="798"/>
                  </a:lnTo>
                  <a:lnTo>
                    <a:pt x="769" y="798"/>
                  </a:lnTo>
                  <a:lnTo>
                    <a:pt x="769" y="793"/>
                  </a:lnTo>
                  <a:lnTo>
                    <a:pt x="773" y="793"/>
                  </a:lnTo>
                  <a:lnTo>
                    <a:pt x="773" y="793"/>
                  </a:lnTo>
                  <a:lnTo>
                    <a:pt x="773" y="789"/>
                  </a:lnTo>
                  <a:lnTo>
                    <a:pt x="773" y="789"/>
                  </a:lnTo>
                  <a:lnTo>
                    <a:pt x="773" y="789"/>
                  </a:lnTo>
                  <a:lnTo>
                    <a:pt x="773" y="789"/>
                  </a:lnTo>
                  <a:lnTo>
                    <a:pt x="773" y="784"/>
                  </a:lnTo>
                  <a:lnTo>
                    <a:pt x="773" y="784"/>
                  </a:lnTo>
                  <a:lnTo>
                    <a:pt x="773" y="784"/>
                  </a:lnTo>
                  <a:lnTo>
                    <a:pt x="773" y="784"/>
                  </a:lnTo>
                  <a:lnTo>
                    <a:pt x="773" y="779"/>
                  </a:lnTo>
                  <a:lnTo>
                    <a:pt x="783" y="779"/>
                  </a:lnTo>
                  <a:lnTo>
                    <a:pt x="792" y="779"/>
                  </a:lnTo>
                  <a:lnTo>
                    <a:pt x="806" y="779"/>
                  </a:lnTo>
                  <a:lnTo>
                    <a:pt x="833" y="779"/>
                  </a:lnTo>
                  <a:lnTo>
                    <a:pt x="833" y="779"/>
                  </a:lnTo>
                  <a:lnTo>
                    <a:pt x="833" y="779"/>
                  </a:lnTo>
                  <a:lnTo>
                    <a:pt x="833" y="779"/>
                  </a:lnTo>
                  <a:lnTo>
                    <a:pt x="833" y="779"/>
                  </a:lnTo>
                  <a:lnTo>
                    <a:pt x="838" y="784"/>
                  </a:lnTo>
                  <a:lnTo>
                    <a:pt x="838" y="784"/>
                  </a:lnTo>
                  <a:lnTo>
                    <a:pt x="838" y="784"/>
                  </a:lnTo>
                  <a:lnTo>
                    <a:pt x="842" y="784"/>
                  </a:lnTo>
                  <a:lnTo>
                    <a:pt x="842" y="789"/>
                  </a:lnTo>
                  <a:lnTo>
                    <a:pt x="847" y="789"/>
                  </a:lnTo>
                  <a:lnTo>
                    <a:pt x="847" y="789"/>
                  </a:lnTo>
                  <a:lnTo>
                    <a:pt x="847" y="789"/>
                  </a:lnTo>
                  <a:lnTo>
                    <a:pt x="847" y="789"/>
                  </a:lnTo>
                  <a:lnTo>
                    <a:pt x="847" y="789"/>
                  </a:lnTo>
                  <a:lnTo>
                    <a:pt x="847" y="793"/>
                  </a:lnTo>
                  <a:lnTo>
                    <a:pt x="847" y="793"/>
                  </a:lnTo>
                  <a:lnTo>
                    <a:pt x="847" y="793"/>
                  </a:lnTo>
                  <a:lnTo>
                    <a:pt x="847" y="793"/>
                  </a:lnTo>
                  <a:lnTo>
                    <a:pt x="847" y="793"/>
                  </a:lnTo>
                  <a:lnTo>
                    <a:pt x="847" y="798"/>
                  </a:lnTo>
                  <a:lnTo>
                    <a:pt x="847" y="798"/>
                  </a:lnTo>
                  <a:lnTo>
                    <a:pt x="852" y="798"/>
                  </a:lnTo>
                  <a:lnTo>
                    <a:pt x="847" y="798"/>
                  </a:lnTo>
                  <a:lnTo>
                    <a:pt x="852" y="798"/>
                  </a:lnTo>
                  <a:lnTo>
                    <a:pt x="852" y="802"/>
                  </a:lnTo>
                  <a:lnTo>
                    <a:pt x="852" y="802"/>
                  </a:lnTo>
                  <a:lnTo>
                    <a:pt x="852" y="802"/>
                  </a:lnTo>
                  <a:lnTo>
                    <a:pt x="856" y="802"/>
                  </a:lnTo>
                  <a:lnTo>
                    <a:pt x="856" y="802"/>
                  </a:lnTo>
                  <a:lnTo>
                    <a:pt x="856" y="802"/>
                  </a:lnTo>
                  <a:lnTo>
                    <a:pt x="856" y="802"/>
                  </a:lnTo>
                  <a:lnTo>
                    <a:pt x="856" y="802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07"/>
                  </a:lnTo>
                  <a:lnTo>
                    <a:pt x="856" y="812"/>
                  </a:lnTo>
                  <a:lnTo>
                    <a:pt x="861" y="812"/>
                  </a:lnTo>
                  <a:lnTo>
                    <a:pt x="861" y="812"/>
                  </a:lnTo>
                  <a:lnTo>
                    <a:pt x="861" y="812"/>
                  </a:lnTo>
                  <a:lnTo>
                    <a:pt x="861" y="812"/>
                  </a:lnTo>
                  <a:lnTo>
                    <a:pt x="861" y="807"/>
                  </a:lnTo>
                  <a:lnTo>
                    <a:pt x="861" y="807"/>
                  </a:lnTo>
                  <a:lnTo>
                    <a:pt x="861" y="807"/>
                  </a:lnTo>
                  <a:lnTo>
                    <a:pt x="866" y="807"/>
                  </a:lnTo>
                  <a:lnTo>
                    <a:pt x="866" y="807"/>
                  </a:lnTo>
                  <a:lnTo>
                    <a:pt x="866" y="812"/>
                  </a:lnTo>
                  <a:lnTo>
                    <a:pt x="866" y="812"/>
                  </a:lnTo>
                  <a:lnTo>
                    <a:pt x="866" y="812"/>
                  </a:lnTo>
                  <a:lnTo>
                    <a:pt x="870" y="812"/>
                  </a:lnTo>
                  <a:lnTo>
                    <a:pt x="870" y="812"/>
                  </a:lnTo>
                  <a:lnTo>
                    <a:pt x="870" y="812"/>
                  </a:lnTo>
                  <a:lnTo>
                    <a:pt x="870" y="812"/>
                  </a:lnTo>
                  <a:lnTo>
                    <a:pt x="870" y="816"/>
                  </a:lnTo>
                  <a:lnTo>
                    <a:pt x="870" y="816"/>
                  </a:lnTo>
                  <a:lnTo>
                    <a:pt x="870" y="816"/>
                  </a:lnTo>
                  <a:lnTo>
                    <a:pt x="870" y="821"/>
                  </a:lnTo>
                  <a:lnTo>
                    <a:pt x="870" y="821"/>
                  </a:lnTo>
                  <a:lnTo>
                    <a:pt x="870" y="821"/>
                  </a:lnTo>
                  <a:lnTo>
                    <a:pt x="875" y="821"/>
                  </a:lnTo>
                  <a:lnTo>
                    <a:pt x="875" y="821"/>
                  </a:lnTo>
                  <a:lnTo>
                    <a:pt x="875" y="825"/>
                  </a:lnTo>
                  <a:lnTo>
                    <a:pt x="875" y="825"/>
                  </a:lnTo>
                  <a:lnTo>
                    <a:pt x="875" y="825"/>
                  </a:lnTo>
                  <a:lnTo>
                    <a:pt x="875" y="825"/>
                  </a:lnTo>
                  <a:lnTo>
                    <a:pt x="875" y="830"/>
                  </a:lnTo>
                  <a:lnTo>
                    <a:pt x="875" y="830"/>
                  </a:lnTo>
                  <a:lnTo>
                    <a:pt x="879" y="830"/>
                  </a:lnTo>
                  <a:lnTo>
                    <a:pt x="879" y="830"/>
                  </a:lnTo>
                  <a:lnTo>
                    <a:pt x="879" y="830"/>
                  </a:lnTo>
                  <a:lnTo>
                    <a:pt x="875" y="830"/>
                  </a:lnTo>
                  <a:lnTo>
                    <a:pt x="875" y="825"/>
                  </a:lnTo>
                  <a:lnTo>
                    <a:pt x="879" y="825"/>
                  </a:lnTo>
                  <a:lnTo>
                    <a:pt x="879" y="825"/>
                  </a:lnTo>
                  <a:lnTo>
                    <a:pt x="879" y="825"/>
                  </a:lnTo>
                  <a:lnTo>
                    <a:pt x="879" y="825"/>
                  </a:lnTo>
                  <a:lnTo>
                    <a:pt x="884" y="825"/>
                  </a:lnTo>
                  <a:lnTo>
                    <a:pt x="884" y="825"/>
                  </a:lnTo>
                  <a:lnTo>
                    <a:pt x="884" y="825"/>
                  </a:lnTo>
                  <a:lnTo>
                    <a:pt x="884" y="830"/>
                  </a:lnTo>
                  <a:lnTo>
                    <a:pt x="884" y="830"/>
                  </a:lnTo>
                  <a:lnTo>
                    <a:pt x="884" y="830"/>
                  </a:lnTo>
                  <a:lnTo>
                    <a:pt x="884" y="830"/>
                  </a:lnTo>
                  <a:lnTo>
                    <a:pt x="884" y="830"/>
                  </a:lnTo>
                  <a:lnTo>
                    <a:pt x="889" y="835"/>
                  </a:lnTo>
                  <a:lnTo>
                    <a:pt x="884" y="835"/>
                  </a:lnTo>
                  <a:lnTo>
                    <a:pt x="889" y="835"/>
                  </a:lnTo>
                  <a:lnTo>
                    <a:pt x="889" y="835"/>
                  </a:lnTo>
                  <a:lnTo>
                    <a:pt x="889" y="835"/>
                  </a:lnTo>
                  <a:lnTo>
                    <a:pt x="889" y="839"/>
                  </a:lnTo>
                  <a:lnTo>
                    <a:pt x="889" y="839"/>
                  </a:lnTo>
                  <a:lnTo>
                    <a:pt x="889" y="844"/>
                  </a:lnTo>
                  <a:lnTo>
                    <a:pt x="893" y="844"/>
                  </a:lnTo>
                  <a:lnTo>
                    <a:pt x="893" y="844"/>
                  </a:lnTo>
                  <a:lnTo>
                    <a:pt x="893" y="844"/>
                  </a:lnTo>
                  <a:lnTo>
                    <a:pt x="898" y="844"/>
                  </a:lnTo>
                  <a:lnTo>
                    <a:pt x="898" y="844"/>
                  </a:lnTo>
                  <a:lnTo>
                    <a:pt x="898" y="844"/>
                  </a:lnTo>
                  <a:lnTo>
                    <a:pt x="898" y="848"/>
                  </a:lnTo>
                  <a:lnTo>
                    <a:pt x="898" y="848"/>
                  </a:lnTo>
                  <a:lnTo>
                    <a:pt x="902" y="848"/>
                  </a:lnTo>
                  <a:lnTo>
                    <a:pt x="902" y="848"/>
                  </a:lnTo>
                  <a:lnTo>
                    <a:pt x="902" y="848"/>
                  </a:lnTo>
                  <a:lnTo>
                    <a:pt x="907" y="848"/>
                  </a:lnTo>
                  <a:lnTo>
                    <a:pt x="907" y="848"/>
                  </a:lnTo>
                  <a:lnTo>
                    <a:pt x="907" y="848"/>
                  </a:lnTo>
                  <a:lnTo>
                    <a:pt x="907" y="848"/>
                  </a:lnTo>
                  <a:lnTo>
                    <a:pt x="912" y="848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2" y="839"/>
                  </a:lnTo>
                  <a:lnTo>
                    <a:pt x="912" y="839"/>
                  </a:lnTo>
                  <a:lnTo>
                    <a:pt x="912" y="839"/>
                  </a:lnTo>
                  <a:lnTo>
                    <a:pt x="912" y="839"/>
                  </a:lnTo>
                  <a:lnTo>
                    <a:pt x="916" y="839"/>
                  </a:lnTo>
                  <a:lnTo>
                    <a:pt x="916" y="839"/>
                  </a:lnTo>
                  <a:lnTo>
                    <a:pt x="916" y="839"/>
                  </a:lnTo>
                  <a:lnTo>
                    <a:pt x="916" y="839"/>
                  </a:lnTo>
                  <a:lnTo>
                    <a:pt x="916" y="839"/>
                  </a:lnTo>
                  <a:lnTo>
                    <a:pt x="916" y="839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1" y="835"/>
                  </a:lnTo>
                  <a:lnTo>
                    <a:pt x="925" y="835"/>
                  </a:lnTo>
                  <a:lnTo>
                    <a:pt x="925" y="835"/>
                  </a:lnTo>
                  <a:lnTo>
                    <a:pt x="925" y="835"/>
                  </a:lnTo>
                  <a:lnTo>
                    <a:pt x="925" y="835"/>
                  </a:lnTo>
                  <a:lnTo>
                    <a:pt x="925" y="839"/>
                  </a:lnTo>
                  <a:lnTo>
                    <a:pt x="925" y="839"/>
                  </a:lnTo>
                  <a:lnTo>
                    <a:pt x="925" y="839"/>
                  </a:lnTo>
                  <a:lnTo>
                    <a:pt x="930" y="839"/>
                  </a:lnTo>
                  <a:lnTo>
                    <a:pt x="930" y="844"/>
                  </a:lnTo>
                  <a:lnTo>
                    <a:pt x="930" y="844"/>
                  </a:lnTo>
                  <a:lnTo>
                    <a:pt x="930" y="844"/>
                  </a:lnTo>
                  <a:lnTo>
                    <a:pt x="985" y="844"/>
                  </a:lnTo>
                  <a:lnTo>
                    <a:pt x="1017" y="84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5" name="Freeform 8"/>
            <p:cNvSpPr>
              <a:spLocks/>
            </p:cNvSpPr>
            <p:nvPr/>
          </p:nvSpPr>
          <p:spPr bwMode="auto">
            <a:xfrm>
              <a:off x="1249363" y="1025526"/>
              <a:ext cx="723900" cy="827088"/>
            </a:xfrm>
            <a:custGeom>
              <a:avLst/>
              <a:gdLst>
                <a:gd name="T0" fmla="*/ 240 w 456"/>
                <a:gd name="T1" fmla="*/ 74 h 521"/>
                <a:gd name="T2" fmla="*/ 226 w 456"/>
                <a:gd name="T3" fmla="*/ 88 h 521"/>
                <a:gd name="T4" fmla="*/ 208 w 456"/>
                <a:gd name="T5" fmla="*/ 88 h 521"/>
                <a:gd name="T6" fmla="*/ 189 w 456"/>
                <a:gd name="T7" fmla="*/ 83 h 521"/>
                <a:gd name="T8" fmla="*/ 175 w 456"/>
                <a:gd name="T9" fmla="*/ 88 h 521"/>
                <a:gd name="T10" fmla="*/ 161 w 456"/>
                <a:gd name="T11" fmla="*/ 92 h 521"/>
                <a:gd name="T12" fmla="*/ 161 w 456"/>
                <a:gd name="T13" fmla="*/ 120 h 521"/>
                <a:gd name="T14" fmla="*/ 138 w 456"/>
                <a:gd name="T15" fmla="*/ 120 h 521"/>
                <a:gd name="T16" fmla="*/ 120 w 456"/>
                <a:gd name="T17" fmla="*/ 97 h 521"/>
                <a:gd name="T18" fmla="*/ 102 w 456"/>
                <a:gd name="T19" fmla="*/ 106 h 521"/>
                <a:gd name="T20" fmla="*/ 88 w 456"/>
                <a:gd name="T21" fmla="*/ 97 h 521"/>
                <a:gd name="T22" fmla="*/ 74 w 456"/>
                <a:gd name="T23" fmla="*/ 101 h 521"/>
                <a:gd name="T24" fmla="*/ 46 w 456"/>
                <a:gd name="T25" fmla="*/ 83 h 521"/>
                <a:gd name="T26" fmla="*/ 14 w 456"/>
                <a:gd name="T27" fmla="*/ 92 h 521"/>
                <a:gd name="T28" fmla="*/ 51 w 456"/>
                <a:gd name="T29" fmla="*/ 134 h 521"/>
                <a:gd name="T30" fmla="*/ 65 w 456"/>
                <a:gd name="T31" fmla="*/ 189 h 521"/>
                <a:gd name="T32" fmla="*/ 65 w 456"/>
                <a:gd name="T33" fmla="*/ 212 h 521"/>
                <a:gd name="T34" fmla="*/ 129 w 456"/>
                <a:gd name="T35" fmla="*/ 235 h 521"/>
                <a:gd name="T36" fmla="*/ 161 w 456"/>
                <a:gd name="T37" fmla="*/ 272 h 521"/>
                <a:gd name="T38" fmla="*/ 175 w 456"/>
                <a:gd name="T39" fmla="*/ 313 h 521"/>
                <a:gd name="T40" fmla="*/ 175 w 456"/>
                <a:gd name="T41" fmla="*/ 350 h 521"/>
                <a:gd name="T42" fmla="*/ 189 w 456"/>
                <a:gd name="T43" fmla="*/ 396 h 521"/>
                <a:gd name="T44" fmla="*/ 203 w 456"/>
                <a:gd name="T45" fmla="*/ 424 h 521"/>
                <a:gd name="T46" fmla="*/ 194 w 456"/>
                <a:gd name="T47" fmla="*/ 447 h 521"/>
                <a:gd name="T48" fmla="*/ 185 w 456"/>
                <a:gd name="T49" fmla="*/ 452 h 521"/>
                <a:gd name="T50" fmla="*/ 194 w 456"/>
                <a:gd name="T51" fmla="*/ 470 h 521"/>
                <a:gd name="T52" fmla="*/ 221 w 456"/>
                <a:gd name="T53" fmla="*/ 498 h 521"/>
                <a:gd name="T54" fmla="*/ 254 w 456"/>
                <a:gd name="T55" fmla="*/ 512 h 521"/>
                <a:gd name="T56" fmla="*/ 249 w 456"/>
                <a:gd name="T57" fmla="*/ 484 h 521"/>
                <a:gd name="T58" fmla="*/ 263 w 456"/>
                <a:gd name="T59" fmla="*/ 452 h 521"/>
                <a:gd name="T60" fmla="*/ 290 w 456"/>
                <a:gd name="T61" fmla="*/ 442 h 521"/>
                <a:gd name="T62" fmla="*/ 313 w 456"/>
                <a:gd name="T63" fmla="*/ 456 h 521"/>
                <a:gd name="T64" fmla="*/ 332 w 456"/>
                <a:gd name="T65" fmla="*/ 466 h 521"/>
                <a:gd name="T66" fmla="*/ 346 w 456"/>
                <a:gd name="T67" fmla="*/ 452 h 521"/>
                <a:gd name="T68" fmla="*/ 346 w 456"/>
                <a:gd name="T69" fmla="*/ 424 h 521"/>
                <a:gd name="T70" fmla="*/ 355 w 456"/>
                <a:gd name="T71" fmla="*/ 401 h 521"/>
                <a:gd name="T72" fmla="*/ 456 w 456"/>
                <a:gd name="T73" fmla="*/ 304 h 521"/>
                <a:gd name="T74" fmla="*/ 433 w 456"/>
                <a:gd name="T75" fmla="*/ 295 h 521"/>
                <a:gd name="T76" fmla="*/ 419 w 456"/>
                <a:gd name="T77" fmla="*/ 286 h 521"/>
                <a:gd name="T78" fmla="*/ 401 w 456"/>
                <a:gd name="T79" fmla="*/ 267 h 521"/>
                <a:gd name="T80" fmla="*/ 392 w 456"/>
                <a:gd name="T81" fmla="*/ 258 h 521"/>
                <a:gd name="T82" fmla="*/ 392 w 456"/>
                <a:gd name="T83" fmla="*/ 240 h 521"/>
                <a:gd name="T84" fmla="*/ 382 w 456"/>
                <a:gd name="T85" fmla="*/ 221 h 521"/>
                <a:gd name="T86" fmla="*/ 373 w 456"/>
                <a:gd name="T87" fmla="*/ 198 h 521"/>
                <a:gd name="T88" fmla="*/ 373 w 456"/>
                <a:gd name="T89" fmla="*/ 166 h 521"/>
                <a:gd name="T90" fmla="*/ 382 w 456"/>
                <a:gd name="T91" fmla="*/ 148 h 521"/>
                <a:gd name="T92" fmla="*/ 382 w 456"/>
                <a:gd name="T93" fmla="*/ 129 h 521"/>
                <a:gd name="T94" fmla="*/ 396 w 456"/>
                <a:gd name="T95" fmla="*/ 115 h 521"/>
                <a:gd name="T96" fmla="*/ 401 w 456"/>
                <a:gd name="T97" fmla="*/ 106 h 521"/>
                <a:gd name="T98" fmla="*/ 401 w 456"/>
                <a:gd name="T99" fmla="*/ 92 h 521"/>
                <a:gd name="T100" fmla="*/ 392 w 456"/>
                <a:gd name="T101" fmla="*/ 74 h 521"/>
                <a:gd name="T102" fmla="*/ 382 w 456"/>
                <a:gd name="T103" fmla="*/ 60 h 521"/>
                <a:gd name="T104" fmla="*/ 364 w 456"/>
                <a:gd name="T105" fmla="*/ 55 h 521"/>
                <a:gd name="T106" fmla="*/ 364 w 456"/>
                <a:gd name="T107" fmla="*/ 46 h 521"/>
                <a:gd name="T108" fmla="*/ 369 w 456"/>
                <a:gd name="T109" fmla="*/ 14 h 521"/>
                <a:gd name="T110" fmla="*/ 350 w 456"/>
                <a:gd name="T111" fmla="*/ 0 h 521"/>
                <a:gd name="T112" fmla="*/ 323 w 456"/>
                <a:gd name="T113" fmla="*/ 0 h 521"/>
                <a:gd name="T114" fmla="*/ 327 w 456"/>
                <a:gd name="T115" fmla="*/ 23 h 521"/>
                <a:gd name="T116" fmla="*/ 309 w 456"/>
                <a:gd name="T117" fmla="*/ 42 h 521"/>
                <a:gd name="T118" fmla="*/ 290 w 456"/>
                <a:gd name="T119" fmla="*/ 55 h 521"/>
                <a:gd name="T120" fmla="*/ 272 w 456"/>
                <a:gd name="T121" fmla="*/ 55 h 521"/>
                <a:gd name="T122" fmla="*/ 258 w 456"/>
                <a:gd name="T123" fmla="*/ 6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521">
                  <a:moveTo>
                    <a:pt x="254" y="69"/>
                  </a:moveTo>
                  <a:lnTo>
                    <a:pt x="254" y="69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49" y="74"/>
                  </a:lnTo>
                  <a:lnTo>
                    <a:pt x="249" y="78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4" y="78"/>
                  </a:lnTo>
                  <a:lnTo>
                    <a:pt x="244" y="78"/>
                  </a:lnTo>
                  <a:lnTo>
                    <a:pt x="244" y="78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1" y="78"/>
                  </a:lnTo>
                  <a:lnTo>
                    <a:pt x="231" y="78"/>
                  </a:lnTo>
                  <a:lnTo>
                    <a:pt x="231" y="78"/>
                  </a:lnTo>
                  <a:lnTo>
                    <a:pt x="231" y="78"/>
                  </a:lnTo>
                  <a:lnTo>
                    <a:pt x="231" y="83"/>
                  </a:lnTo>
                  <a:lnTo>
                    <a:pt x="231" y="83"/>
                  </a:lnTo>
                  <a:lnTo>
                    <a:pt x="231" y="83"/>
                  </a:lnTo>
                  <a:lnTo>
                    <a:pt x="231" y="83"/>
                  </a:lnTo>
                  <a:lnTo>
                    <a:pt x="231" y="83"/>
                  </a:lnTo>
                  <a:lnTo>
                    <a:pt x="231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26" y="88"/>
                  </a:lnTo>
                  <a:lnTo>
                    <a:pt x="221" y="88"/>
                  </a:lnTo>
                  <a:lnTo>
                    <a:pt x="226" y="88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0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6"/>
                  </a:lnTo>
                  <a:lnTo>
                    <a:pt x="157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5"/>
                  </a:lnTo>
                  <a:lnTo>
                    <a:pt x="161" y="115"/>
                  </a:lnTo>
                  <a:lnTo>
                    <a:pt x="161" y="115"/>
                  </a:lnTo>
                  <a:lnTo>
                    <a:pt x="161" y="115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06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1"/>
                  </a:lnTo>
                  <a:lnTo>
                    <a:pt x="97" y="106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101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6" y="88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19" y="88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0" y="78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10" y="83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101"/>
                  </a:lnTo>
                  <a:lnTo>
                    <a:pt x="23" y="101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42" y="115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1" y="129"/>
                  </a:lnTo>
                  <a:lnTo>
                    <a:pt x="51" y="129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8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51" y="161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66"/>
                  </a:lnTo>
                  <a:lnTo>
                    <a:pt x="51" y="166"/>
                  </a:lnTo>
                  <a:lnTo>
                    <a:pt x="51" y="171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60" y="175"/>
                  </a:lnTo>
                  <a:lnTo>
                    <a:pt x="60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0" y="203"/>
                  </a:lnTo>
                  <a:lnTo>
                    <a:pt x="60" y="203"/>
                  </a:lnTo>
                  <a:lnTo>
                    <a:pt x="60" y="203"/>
                  </a:lnTo>
                  <a:lnTo>
                    <a:pt x="60" y="207"/>
                  </a:lnTo>
                  <a:lnTo>
                    <a:pt x="60" y="207"/>
                  </a:lnTo>
                  <a:lnTo>
                    <a:pt x="60" y="207"/>
                  </a:lnTo>
                  <a:lnTo>
                    <a:pt x="60" y="207"/>
                  </a:lnTo>
                  <a:lnTo>
                    <a:pt x="60" y="207"/>
                  </a:lnTo>
                  <a:lnTo>
                    <a:pt x="60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4" y="217"/>
                  </a:lnTo>
                  <a:lnTo>
                    <a:pt x="79" y="217"/>
                  </a:lnTo>
                  <a:lnTo>
                    <a:pt x="83" y="217"/>
                  </a:lnTo>
                  <a:lnTo>
                    <a:pt x="88" y="217"/>
                  </a:lnTo>
                  <a:lnTo>
                    <a:pt x="92" y="217"/>
                  </a:lnTo>
                  <a:lnTo>
                    <a:pt x="92" y="217"/>
                  </a:lnTo>
                  <a:lnTo>
                    <a:pt x="102" y="217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21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4"/>
                  </a:lnTo>
                  <a:lnTo>
                    <a:pt x="138" y="244"/>
                  </a:lnTo>
                  <a:lnTo>
                    <a:pt x="138" y="249"/>
                  </a:lnTo>
                  <a:lnTo>
                    <a:pt x="143" y="244"/>
                  </a:lnTo>
                  <a:lnTo>
                    <a:pt x="148" y="244"/>
                  </a:lnTo>
                  <a:lnTo>
                    <a:pt x="148" y="244"/>
                  </a:lnTo>
                  <a:lnTo>
                    <a:pt x="152" y="244"/>
                  </a:lnTo>
                  <a:lnTo>
                    <a:pt x="157" y="249"/>
                  </a:lnTo>
                  <a:lnTo>
                    <a:pt x="157" y="249"/>
                  </a:lnTo>
                  <a:lnTo>
                    <a:pt x="157" y="249"/>
                  </a:lnTo>
                  <a:lnTo>
                    <a:pt x="161" y="249"/>
                  </a:lnTo>
                  <a:lnTo>
                    <a:pt x="161" y="249"/>
                  </a:lnTo>
                  <a:lnTo>
                    <a:pt x="161" y="249"/>
                  </a:lnTo>
                  <a:lnTo>
                    <a:pt x="161" y="249"/>
                  </a:lnTo>
                  <a:lnTo>
                    <a:pt x="161" y="254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58"/>
                  </a:lnTo>
                  <a:lnTo>
                    <a:pt x="161" y="263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57" y="272"/>
                  </a:lnTo>
                  <a:lnTo>
                    <a:pt x="157" y="277"/>
                  </a:lnTo>
                  <a:lnTo>
                    <a:pt x="157" y="277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61" y="281"/>
                  </a:lnTo>
                  <a:lnTo>
                    <a:pt x="161" y="281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66" y="286"/>
                  </a:lnTo>
                  <a:lnTo>
                    <a:pt x="166" y="290"/>
                  </a:lnTo>
                  <a:lnTo>
                    <a:pt x="166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71" y="295"/>
                  </a:lnTo>
                  <a:lnTo>
                    <a:pt x="171" y="295"/>
                  </a:lnTo>
                  <a:lnTo>
                    <a:pt x="171" y="295"/>
                  </a:lnTo>
                  <a:lnTo>
                    <a:pt x="171" y="295"/>
                  </a:lnTo>
                  <a:lnTo>
                    <a:pt x="171" y="295"/>
                  </a:lnTo>
                  <a:lnTo>
                    <a:pt x="175" y="304"/>
                  </a:lnTo>
                  <a:lnTo>
                    <a:pt x="175" y="309"/>
                  </a:lnTo>
                  <a:lnTo>
                    <a:pt x="175" y="313"/>
                  </a:lnTo>
                  <a:lnTo>
                    <a:pt x="175" y="313"/>
                  </a:lnTo>
                  <a:lnTo>
                    <a:pt x="175" y="313"/>
                  </a:lnTo>
                  <a:lnTo>
                    <a:pt x="180" y="318"/>
                  </a:lnTo>
                  <a:lnTo>
                    <a:pt x="180" y="318"/>
                  </a:lnTo>
                  <a:lnTo>
                    <a:pt x="180" y="318"/>
                  </a:lnTo>
                  <a:lnTo>
                    <a:pt x="180" y="318"/>
                  </a:lnTo>
                  <a:lnTo>
                    <a:pt x="180" y="318"/>
                  </a:lnTo>
                  <a:lnTo>
                    <a:pt x="185" y="318"/>
                  </a:lnTo>
                  <a:lnTo>
                    <a:pt x="180" y="318"/>
                  </a:lnTo>
                  <a:lnTo>
                    <a:pt x="180" y="323"/>
                  </a:lnTo>
                  <a:lnTo>
                    <a:pt x="180" y="323"/>
                  </a:lnTo>
                  <a:lnTo>
                    <a:pt x="180" y="323"/>
                  </a:lnTo>
                  <a:lnTo>
                    <a:pt x="180" y="323"/>
                  </a:lnTo>
                  <a:lnTo>
                    <a:pt x="185" y="323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0" y="332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5" y="336"/>
                  </a:lnTo>
                  <a:lnTo>
                    <a:pt x="185" y="336"/>
                  </a:lnTo>
                  <a:lnTo>
                    <a:pt x="185" y="341"/>
                  </a:lnTo>
                  <a:lnTo>
                    <a:pt x="185" y="341"/>
                  </a:lnTo>
                  <a:lnTo>
                    <a:pt x="180" y="346"/>
                  </a:lnTo>
                  <a:lnTo>
                    <a:pt x="180" y="346"/>
                  </a:lnTo>
                  <a:lnTo>
                    <a:pt x="180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80" y="355"/>
                  </a:lnTo>
                  <a:lnTo>
                    <a:pt x="180" y="360"/>
                  </a:lnTo>
                  <a:lnTo>
                    <a:pt x="175" y="360"/>
                  </a:lnTo>
                  <a:lnTo>
                    <a:pt x="180" y="364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4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85" y="378"/>
                  </a:lnTo>
                  <a:lnTo>
                    <a:pt x="185" y="378"/>
                  </a:lnTo>
                  <a:lnTo>
                    <a:pt x="185" y="378"/>
                  </a:lnTo>
                  <a:lnTo>
                    <a:pt x="185" y="383"/>
                  </a:lnTo>
                  <a:lnTo>
                    <a:pt x="185" y="383"/>
                  </a:lnTo>
                  <a:lnTo>
                    <a:pt x="185" y="387"/>
                  </a:lnTo>
                  <a:lnTo>
                    <a:pt x="185" y="387"/>
                  </a:lnTo>
                  <a:lnTo>
                    <a:pt x="185" y="392"/>
                  </a:lnTo>
                  <a:lnTo>
                    <a:pt x="185" y="392"/>
                  </a:lnTo>
                  <a:lnTo>
                    <a:pt x="185" y="392"/>
                  </a:lnTo>
                  <a:lnTo>
                    <a:pt x="185" y="396"/>
                  </a:lnTo>
                  <a:lnTo>
                    <a:pt x="189" y="396"/>
                  </a:lnTo>
                  <a:lnTo>
                    <a:pt x="189" y="396"/>
                  </a:lnTo>
                  <a:lnTo>
                    <a:pt x="189" y="396"/>
                  </a:lnTo>
                  <a:lnTo>
                    <a:pt x="189" y="396"/>
                  </a:lnTo>
                  <a:lnTo>
                    <a:pt x="194" y="396"/>
                  </a:lnTo>
                  <a:lnTo>
                    <a:pt x="194" y="401"/>
                  </a:lnTo>
                  <a:lnTo>
                    <a:pt x="194" y="401"/>
                  </a:lnTo>
                  <a:lnTo>
                    <a:pt x="194" y="401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10"/>
                  </a:lnTo>
                  <a:lnTo>
                    <a:pt x="194" y="410"/>
                  </a:lnTo>
                  <a:lnTo>
                    <a:pt x="194" y="410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24"/>
                  </a:lnTo>
                  <a:lnTo>
                    <a:pt x="198" y="424"/>
                  </a:lnTo>
                  <a:lnTo>
                    <a:pt x="198" y="424"/>
                  </a:lnTo>
                  <a:lnTo>
                    <a:pt x="198" y="424"/>
                  </a:lnTo>
                  <a:lnTo>
                    <a:pt x="198" y="424"/>
                  </a:lnTo>
                  <a:lnTo>
                    <a:pt x="203" y="424"/>
                  </a:lnTo>
                  <a:lnTo>
                    <a:pt x="203" y="424"/>
                  </a:lnTo>
                  <a:lnTo>
                    <a:pt x="203" y="424"/>
                  </a:lnTo>
                  <a:lnTo>
                    <a:pt x="203" y="424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203" y="433"/>
                  </a:lnTo>
                  <a:lnTo>
                    <a:pt x="203" y="433"/>
                  </a:lnTo>
                  <a:lnTo>
                    <a:pt x="203" y="433"/>
                  </a:lnTo>
                  <a:lnTo>
                    <a:pt x="203" y="433"/>
                  </a:lnTo>
                  <a:lnTo>
                    <a:pt x="198" y="433"/>
                  </a:lnTo>
                  <a:lnTo>
                    <a:pt x="198" y="433"/>
                  </a:lnTo>
                  <a:lnTo>
                    <a:pt x="198" y="433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4" y="438"/>
                  </a:lnTo>
                  <a:lnTo>
                    <a:pt x="198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8" y="447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89" y="452"/>
                  </a:lnTo>
                  <a:lnTo>
                    <a:pt x="189" y="452"/>
                  </a:lnTo>
                  <a:lnTo>
                    <a:pt x="189" y="452"/>
                  </a:lnTo>
                  <a:lnTo>
                    <a:pt x="189" y="452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185" y="456"/>
                  </a:lnTo>
                  <a:lnTo>
                    <a:pt x="185" y="456"/>
                  </a:lnTo>
                  <a:lnTo>
                    <a:pt x="185" y="456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0" y="452"/>
                  </a:lnTo>
                  <a:lnTo>
                    <a:pt x="180" y="452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5" y="461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94" y="470"/>
                  </a:lnTo>
                  <a:lnTo>
                    <a:pt x="194" y="470"/>
                  </a:lnTo>
                  <a:lnTo>
                    <a:pt x="194" y="470"/>
                  </a:lnTo>
                  <a:lnTo>
                    <a:pt x="194" y="470"/>
                  </a:lnTo>
                  <a:lnTo>
                    <a:pt x="194" y="475"/>
                  </a:lnTo>
                  <a:lnTo>
                    <a:pt x="194" y="475"/>
                  </a:lnTo>
                  <a:lnTo>
                    <a:pt x="198" y="475"/>
                  </a:lnTo>
                  <a:lnTo>
                    <a:pt x="198" y="475"/>
                  </a:lnTo>
                  <a:lnTo>
                    <a:pt x="198" y="475"/>
                  </a:lnTo>
                  <a:lnTo>
                    <a:pt x="203" y="475"/>
                  </a:lnTo>
                  <a:lnTo>
                    <a:pt x="203" y="475"/>
                  </a:lnTo>
                  <a:lnTo>
                    <a:pt x="203" y="475"/>
                  </a:lnTo>
                  <a:lnTo>
                    <a:pt x="203" y="475"/>
                  </a:lnTo>
                  <a:lnTo>
                    <a:pt x="203" y="479"/>
                  </a:lnTo>
                  <a:lnTo>
                    <a:pt x="208" y="479"/>
                  </a:lnTo>
                  <a:lnTo>
                    <a:pt x="208" y="479"/>
                  </a:lnTo>
                  <a:lnTo>
                    <a:pt x="208" y="479"/>
                  </a:lnTo>
                  <a:lnTo>
                    <a:pt x="208" y="479"/>
                  </a:lnTo>
                  <a:lnTo>
                    <a:pt x="208" y="479"/>
                  </a:lnTo>
                  <a:lnTo>
                    <a:pt x="208" y="479"/>
                  </a:lnTo>
                  <a:lnTo>
                    <a:pt x="208" y="484"/>
                  </a:lnTo>
                  <a:lnTo>
                    <a:pt x="208" y="484"/>
                  </a:lnTo>
                  <a:lnTo>
                    <a:pt x="208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7" y="489"/>
                  </a:lnTo>
                  <a:lnTo>
                    <a:pt x="217" y="493"/>
                  </a:lnTo>
                  <a:lnTo>
                    <a:pt x="221" y="493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502"/>
                  </a:lnTo>
                  <a:lnTo>
                    <a:pt x="226" y="502"/>
                  </a:lnTo>
                  <a:lnTo>
                    <a:pt x="226" y="502"/>
                  </a:lnTo>
                  <a:lnTo>
                    <a:pt x="226" y="507"/>
                  </a:lnTo>
                  <a:lnTo>
                    <a:pt x="226" y="507"/>
                  </a:lnTo>
                  <a:lnTo>
                    <a:pt x="226" y="507"/>
                  </a:lnTo>
                  <a:lnTo>
                    <a:pt x="226" y="507"/>
                  </a:lnTo>
                  <a:lnTo>
                    <a:pt x="231" y="507"/>
                  </a:lnTo>
                  <a:lnTo>
                    <a:pt x="231" y="507"/>
                  </a:lnTo>
                  <a:lnTo>
                    <a:pt x="231" y="507"/>
                  </a:lnTo>
                  <a:lnTo>
                    <a:pt x="235" y="507"/>
                  </a:lnTo>
                  <a:lnTo>
                    <a:pt x="235" y="507"/>
                  </a:lnTo>
                  <a:lnTo>
                    <a:pt x="240" y="507"/>
                  </a:lnTo>
                  <a:lnTo>
                    <a:pt x="240" y="507"/>
                  </a:lnTo>
                  <a:lnTo>
                    <a:pt x="244" y="512"/>
                  </a:lnTo>
                  <a:lnTo>
                    <a:pt x="244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54" y="516"/>
                  </a:lnTo>
                  <a:lnTo>
                    <a:pt x="254" y="516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54" y="516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49" y="512"/>
                  </a:lnTo>
                  <a:lnTo>
                    <a:pt x="249" y="507"/>
                  </a:lnTo>
                  <a:lnTo>
                    <a:pt x="249" y="507"/>
                  </a:lnTo>
                  <a:lnTo>
                    <a:pt x="249" y="507"/>
                  </a:lnTo>
                  <a:lnTo>
                    <a:pt x="249" y="507"/>
                  </a:lnTo>
                  <a:lnTo>
                    <a:pt x="249" y="507"/>
                  </a:lnTo>
                  <a:lnTo>
                    <a:pt x="249" y="507"/>
                  </a:lnTo>
                  <a:lnTo>
                    <a:pt x="249" y="502"/>
                  </a:lnTo>
                  <a:lnTo>
                    <a:pt x="249" y="502"/>
                  </a:lnTo>
                  <a:lnTo>
                    <a:pt x="249" y="502"/>
                  </a:lnTo>
                  <a:lnTo>
                    <a:pt x="249" y="502"/>
                  </a:lnTo>
                  <a:lnTo>
                    <a:pt x="244" y="498"/>
                  </a:lnTo>
                  <a:lnTo>
                    <a:pt x="244" y="498"/>
                  </a:lnTo>
                  <a:lnTo>
                    <a:pt x="249" y="498"/>
                  </a:lnTo>
                  <a:lnTo>
                    <a:pt x="249" y="498"/>
                  </a:lnTo>
                  <a:lnTo>
                    <a:pt x="249" y="493"/>
                  </a:lnTo>
                  <a:lnTo>
                    <a:pt x="249" y="493"/>
                  </a:lnTo>
                  <a:lnTo>
                    <a:pt x="249" y="493"/>
                  </a:lnTo>
                  <a:lnTo>
                    <a:pt x="249" y="493"/>
                  </a:lnTo>
                  <a:lnTo>
                    <a:pt x="249" y="493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9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49" y="484"/>
                  </a:lnTo>
                  <a:lnTo>
                    <a:pt x="254" y="484"/>
                  </a:lnTo>
                  <a:lnTo>
                    <a:pt x="254" y="484"/>
                  </a:lnTo>
                  <a:lnTo>
                    <a:pt x="254" y="479"/>
                  </a:lnTo>
                  <a:lnTo>
                    <a:pt x="254" y="479"/>
                  </a:lnTo>
                  <a:lnTo>
                    <a:pt x="254" y="479"/>
                  </a:lnTo>
                  <a:lnTo>
                    <a:pt x="254" y="479"/>
                  </a:lnTo>
                  <a:lnTo>
                    <a:pt x="254" y="475"/>
                  </a:lnTo>
                  <a:lnTo>
                    <a:pt x="254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0"/>
                  </a:lnTo>
                  <a:lnTo>
                    <a:pt x="249" y="470"/>
                  </a:lnTo>
                  <a:lnTo>
                    <a:pt x="249" y="470"/>
                  </a:lnTo>
                  <a:lnTo>
                    <a:pt x="254" y="470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54" y="461"/>
                  </a:lnTo>
                  <a:lnTo>
                    <a:pt x="254" y="461"/>
                  </a:lnTo>
                  <a:lnTo>
                    <a:pt x="254" y="461"/>
                  </a:lnTo>
                  <a:lnTo>
                    <a:pt x="254" y="461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58" y="456"/>
                  </a:lnTo>
                  <a:lnTo>
                    <a:pt x="258" y="456"/>
                  </a:lnTo>
                  <a:lnTo>
                    <a:pt x="258" y="452"/>
                  </a:lnTo>
                  <a:lnTo>
                    <a:pt x="258" y="452"/>
                  </a:lnTo>
                  <a:lnTo>
                    <a:pt x="258" y="452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7" y="447"/>
                  </a:lnTo>
                  <a:lnTo>
                    <a:pt x="267" y="447"/>
                  </a:lnTo>
                  <a:lnTo>
                    <a:pt x="267" y="447"/>
                  </a:lnTo>
                  <a:lnTo>
                    <a:pt x="272" y="442"/>
                  </a:lnTo>
                  <a:lnTo>
                    <a:pt x="272" y="442"/>
                  </a:lnTo>
                  <a:lnTo>
                    <a:pt x="272" y="442"/>
                  </a:lnTo>
                  <a:lnTo>
                    <a:pt x="277" y="442"/>
                  </a:lnTo>
                  <a:lnTo>
                    <a:pt x="277" y="442"/>
                  </a:lnTo>
                  <a:lnTo>
                    <a:pt x="277" y="442"/>
                  </a:lnTo>
                  <a:lnTo>
                    <a:pt x="277" y="442"/>
                  </a:lnTo>
                  <a:lnTo>
                    <a:pt x="277" y="442"/>
                  </a:lnTo>
                  <a:lnTo>
                    <a:pt x="277" y="438"/>
                  </a:lnTo>
                  <a:lnTo>
                    <a:pt x="277" y="438"/>
                  </a:lnTo>
                  <a:lnTo>
                    <a:pt x="277" y="438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90" y="438"/>
                  </a:lnTo>
                  <a:lnTo>
                    <a:pt x="290" y="442"/>
                  </a:lnTo>
                  <a:lnTo>
                    <a:pt x="290" y="442"/>
                  </a:lnTo>
                  <a:lnTo>
                    <a:pt x="290" y="442"/>
                  </a:lnTo>
                  <a:lnTo>
                    <a:pt x="290" y="442"/>
                  </a:lnTo>
                  <a:lnTo>
                    <a:pt x="295" y="442"/>
                  </a:lnTo>
                  <a:lnTo>
                    <a:pt x="295" y="442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0" y="447"/>
                  </a:lnTo>
                  <a:lnTo>
                    <a:pt x="300" y="447"/>
                  </a:lnTo>
                  <a:lnTo>
                    <a:pt x="300" y="447"/>
                  </a:lnTo>
                  <a:lnTo>
                    <a:pt x="300" y="447"/>
                  </a:lnTo>
                  <a:lnTo>
                    <a:pt x="300" y="447"/>
                  </a:lnTo>
                  <a:lnTo>
                    <a:pt x="300" y="447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4" y="452"/>
                  </a:lnTo>
                  <a:lnTo>
                    <a:pt x="309" y="452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09" y="456"/>
                  </a:lnTo>
                  <a:lnTo>
                    <a:pt x="313" y="456"/>
                  </a:lnTo>
                  <a:lnTo>
                    <a:pt x="313" y="456"/>
                  </a:lnTo>
                  <a:lnTo>
                    <a:pt x="313" y="456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8" y="466"/>
                  </a:lnTo>
                  <a:lnTo>
                    <a:pt x="318" y="466"/>
                  </a:lnTo>
                  <a:lnTo>
                    <a:pt x="318" y="466"/>
                  </a:lnTo>
                  <a:lnTo>
                    <a:pt x="318" y="466"/>
                  </a:lnTo>
                  <a:lnTo>
                    <a:pt x="318" y="470"/>
                  </a:lnTo>
                  <a:lnTo>
                    <a:pt x="318" y="470"/>
                  </a:lnTo>
                  <a:lnTo>
                    <a:pt x="323" y="470"/>
                  </a:lnTo>
                  <a:lnTo>
                    <a:pt x="323" y="466"/>
                  </a:lnTo>
                  <a:lnTo>
                    <a:pt x="323" y="466"/>
                  </a:lnTo>
                  <a:lnTo>
                    <a:pt x="323" y="466"/>
                  </a:lnTo>
                  <a:lnTo>
                    <a:pt x="323" y="466"/>
                  </a:lnTo>
                  <a:lnTo>
                    <a:pt x="323" y="466"/>
                  </a:lnTo>
                  <a:lnTo>
                    <a:pt x="327" y="466"/>
                  </a:lnTo>
                  <a:lnTo>
                    <a:pt x="327" y="466"/>
                  </a:lnTo>
                  <a:lnTo>
                    <a:pt x="327" y="466"/>
                  </a:lnTo>
                  <a:lnTo>
                    <a:pt x="327" y="466"/>
                  </a:lnTo>
                  <a:lnTo>
                    <a:pt x="327" y="466"/>
                  </a:lnTo>
                  <a:lnTo>
                    <a:pt x="327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1"/>
                  </a:lnTo>
                  <a:lnTo>
                    <a:pt x="332" y="461"/>
                  </a:lnTo>
                  <a:lnTo>
                    <a:pt x="332" y="461"/>
                  </a:lnTo>
                  <a:lnTo>
                    <a:pt x="332" y="461"/>
                  </a:lnTo>
                  <a:lnTo>
                    <a:pt x="332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41" y="461"/>
                  </a:lnTo>
                  <a:lnTo>
                    <a:pt x="341" y="456"/>
                  </a:lnTo>
                  <a:lnTo>
                    <a:pt x="341" y="461"/>
                  </a:lnTo>
                  <a:lnTo>
                    <a:pt x="341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47"/>
                  </a:lnTo>
                  <a:lnTo>
                    <a:pt x="346" y="452"/>
                  </a:lnTo>
                  <a:lnTo>
                    <a:pt x="346" y="447"/>
                  </a:lnTo>
                  <a:lnTo>
                    <a:pt x="346" y="447"/>
                  </a:lnTo>
                  <a:lnTo>
                    <a:pt x="346" y="447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29"/>
                  </a:lnTo>
                  <a:lnTo>
                    <a:pt x="346" y="429"/>
                  </a:lnTo>
                  <a:lnTo>
                    <a:pt x="346" y="429"/>
                  </a:lnTo>
                  <a:lnTo>
                    <a:pt x="346" y="429"/>
                  </a:lnTo>
                  <a:lnTo>
                    <a:pt x="346" y="429"/>
                  </a:lnTo>
                  <a:lnTo>
                    <a:pt x="346" y="424"/>
                  </a:lnTo>
                  <a:lnTo>
                    <a:pt x="346" y="424"/>
                  </a:lnTo>
                  <a:lnTo>
                    <a:pt x="346" y="424"/>
                  </a:lnTo>
                  <a:lnTo>
                    <a:pt x="350" y="424"/>
                  </a:lnTo>
                  <a:lnTo>
                    <a:pt x="350" y="424"/>
                  </a:lnTo>
                  <a:lnTo>
                    <a:pt x="350" y="424"/>
                  </a:lnTo>
                  <a:lnTo>
                    <a:pt x="350" y="424"/>
                  </a:lnTo>
                  <a:lnTo>
                    <a:pt x="346" y="419"/>
                  </a:lnTo>
                  <a:lnTo>
                    <a:pt x="346" y="419"/>
                  </a:lnTo>
                  <a:lnTo>
                    <a:pt x="346" y="419"/>
                  </a:lnTo>
                  <a:lnTo>
                    <a:pt x="350" y="419"/>
                  </a:lnTo>
                  <a:lnTo>
                    <a:pt x="346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10"/>
                  </a:lnTo>
                  <a:lnTo>
                    <a:pt x="355" y="406"/>
                  </a:lnTo>
                  <a:lnTo>
                    <a:pt x="355" y="406"/>
                  </a:lnTo>
                  <a:lnTo>
                    <a:pt x="355" y="401"/>
                  </a:lnTo>
                  <a:lnTo>
                    <a:pt x="355" y="401"/>
                  </a:lnTo>
                  <a:lnTo>
                    <a:pt x="355" y="401"/>
                  </a:lnTo>
                  <a:lnTo>
                    <a:pt x="359" y="401"/>
                  </a:lnTo>
                  <a:lnTo>
                    <a:pt x="359" y="401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2"/>
                  </a:lnTo>
                  <a:lnTo>
                    <a:pt x="359" y="392"/>
                  </a:lnTo>
                  <a:lnTo>
                    <a:pt x="359" y="392"/>
                  </a:lnTo>
                  <a:lnTo>
                    <a:pt x="359" y="392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4" y="387"/>
                  </a:lnTo>
                  <a:lnTo>
                    <a:pt x="364" y="387"/>
                  </a:lnTo>
                  <a:lnTo>
                    <a:pt x="364" y="387"/>
                  </a:lnTo>
                  <a:lnTo>
                    <a:pt x="369" y="387"/>
                  </a:lnTo>
                  <a:lnTo>
                    <a:pt x="369" y="383"/>
                  </a:lnTo>
                  <a:lnTo>
                    <a:pt x="369" y="383"/>
                  </a:lnTo>
                  <a:lnTo>
                    <a:pt x="373" y="383"/>
                  </a:lnTo>
                  <a:lnTo>
                    <a:pt x="415" y="383"/>
                  </a:lnTo>
                  <a:lnTo>
                    <a:pt x="433" y="383"/>
                  </a:lnTo>
                  <a:lnTo>
                    <a:pt x="456" y="383"/>
                  </a:lnTo>
                  <a:lnTo>
                    <a:pt x="456" y="378"/>
                  </a:lnTo>
                  <a:lnTo>
                    <a:pt x="456" y="355"/>
                  </a:lnTo>
                  <a:lnTo>
                    <a:pt x="456" y="327"/>
                  </a:lnTo>
                  <a:lnTo>
                    <a:pt x="456" y="309"/>
                  </a:lnTo>
                  <a:lnTo>
                    <a:pt x="452" y="304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2" y="304"/>
                  </a:lnTo>
                  <a:lnTo>
                    <a:pt x="452" y="304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38" y="300"/>
                  </a:lnTo>
                  <a:lnTo>
                    <a:pt x="438" y="300"/>
                  </a:lnTo>
                  <a:lnTo>
                    <a:pt x="438" y="300"/>
                  </a:lnTo>
                  <a:lnTo>
                    <a:pt x="438" y="295"/>
                  </a:lnTo>
                  <a:lnTo>
                    <a:pt x="438" y="300"/>
                  </a:lnTo>
                  <a:lnTo>
                    <a:pt x="438" y="300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29" y="295"/>
                  </a:lnTo>
                  <a:lnTo>
                    <a:pt x="429" y="295"/>
                  </a:lnTo>
                  <a:lnTo>
                    <a:pt x="429" y="295"/>
                  </a:lnTo>
                  <a:lnTo>
                    <a:pt x="429" y="295"/>
                  </a:lnTo>
                  <a:lnTo>
                    <a:pt x="429" y="295"/>
                  </a:lnTo>
                  <a:lnTo>
                    <a:pt x="429" y="295"/>
                  </a:lnTo>
                  <a:lnTo>
                    <a:pt x="424" y="295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90"/>
                  </a:lnTo>
                  <a:lnTo>
                    <a:pt x="424" y="286"/>
                  </a:lnTo>
                  <a:lnTo>
                    <a:pt x="424" y="286"/>
                  </a:lnTo>
                  <a:lnTo>
                    <a:pt x="424" y="286"/>
                  </a:lnTo>
                  <a:lnTo>
                    <a:pt x="424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77"/>
                  </a:lnTo>
                  <a:lnTo>
                    <a:pt x="415" y="277"/>
                  </a:lnTo>
                  <a:lnTo>
                    <a:pt x="410" y="277"/>
                  </a:lnTo>
                  <a:lnTo>
                    <a:pt x="410" y="277"/>
                  </a:lnTo>
                  <a:lnTo>
                    <a:pt x="410" y="277"/>
                  </a:lnTo>
                  <a:lnTo>
                    <a:pt x="410" y="277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06" y="272"/>
                  </a:lnTo>
                  <a:lnTo>
                    <a:pt x="406" y="272"/>
                  </a:lnTo>
                  <a:lnTo>
                    <a:pt x="406" y="272"/>
                  </a:lnTo>
                  <a:lnTo>
                    <a:pt x="406" y="267"/>
                  </a:lnTo>
                  <a:lnTo>
                    <a:pt x="406" y="267"/>
                  </a:lnTo>
                  <a:lnTo>
                    <a:pt x="406" y="267"/>
                  </a:lnTo>
                  <a:lnTo>
                    <a:pt x="406" y="267"/>
                  </a:lnTo>
                  <a:lnTo>
                    <a:pt x="406" y="267"/>
                  </a:lnTo>
                  <a:lnTo>
                    <a:pt x="406" y="267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7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63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87" y="254"/>
                  </a:lnTo>
                  <a:lnTo>
                    <a:pt x="392" y="254"/>
                  </a:lnTo>
                  <a:lnTo>
                    <a:pt x="392" y="254"/>
                  </a:lnTo>
                  <a:lnTo>
                    <a:pt x="392" y="254"/>
                  </a:lnTo>
                  <a:lnTo>
                    <a:pt x="392" y="254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5"/>
                  </a:lnTo>
                  <a:lnTo>
                    <a:pt x="392" y="230"/>
                  </a:lnTo>
                  <a:lnTo>
                    <a:pt x="392" y="230"/>
                  </a:lnTo>
                  <a:lnTo>
                    <a:pt x="392" y="230"/>
                  </a:lnTo>
                  <a:lnTo>
                    <a:pt x="392" y="230"/>
                  </a:lnTo>
                  <a:lnTo>
                    <a:pt x="392" y="230"/>
                  </a:lnTo>
                  <a:lnTo>
                    <a:pt x="392" y="230"/>
                  </a:lnTo>
                  <a:lnTo>
                    <a:pt x="392" y="226"/>
                  </a:lnTo>
                  <a:lnTo>
                    <a:pt x="392" y="226"/>
                  </a:lnTo>
                  <a:lnTo>
                    <a:pt x="392" y="226"/>
                  </a:lnTo>
                  <a:lnTo>
                    <a:pt x="392" y="226"/>
                  </a:lnTo>
                  <a:lnTo>
                    <a:pt x="392" y="226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82" y="221"/>
                  </a:lnTo>
                  <a:lnTo>
                    <a:pt x="378" y="221"/>
                  </a:lnTo>
                  <a:lnTo>
                    <a:pt x="378" y="221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3" y="203"/>
                  </a:lnTo>
                  <a:lnTo>
                    <a:pt x="373" y="203"/>
                  </a:lnTo>
                  <a:lnTo>
                    <a:pt x="373" y="203"/>
                  </a:lnTo>
                  <a:lnTo>
                    <a:pt x="373" y="203"/>
                  </a:lnTo>
                  <a:lnTo>
                    <a:pt x="373" y="203"/>
                  </a:lnTo>
                  <a:lnTo>
                    <a:pt x="373" y="203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73" y="194"/>
                  </a:lnTo>
                  <a:lnTo>
                    <a:pt x="373" y="194"/>
                  </a:lnTo>
                  <a:lnTo>
                    <a:pt x="373" y="194"/>
                  </a:lnTo>
                  <a:lnTo>
                    <a:pt x="373" y="194"/>
                  </a:lnTo>
                  <a:lnTo>
                    <a:pt x="373" y="189"/>
                  </a:lnTo>
                  <a:lnTo>
                    <a:pt x="373" y="189"/>
                  </a:lnTo>
                  <a:lnTo>
                    <a:pt x="373" y="184"/>
                  </a:lnTo>
                  <a:lnTo>
                    <a:pt x="373" y="184"/>
                  </a:lnTo>
                  <a:lnTo>
                    <a:pt x="373" y="184"/>
                  </a:lnTo>
                  <a:lnTo>
                    <a:pt x="373" y="184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75"/>
                  </a:lnTo>
                  <a:lnTo>
                    <a:pt x="373" y="175"/>
                  </a:lnTo>
                  <a:lnTo>
                    <a:pt x="373" y="175"/>
                  </a:lnTo>
                  <a:lnTo>
                    <a:pt x="373" y="171"/>
                  </a:lnTo>
                  <a:lnTo>
                    <a:pt x="373" y="171"/>
                  </a:lnTo>
                  <a:lnTo>
                    <a:pt x="373" y="171"/>
                  </a:lnTo>
                  <a:lnTo>
                    <a:pt x="373" y="171"/>
                  </a:lnTo>
                  <a:lnTo>
                    <a:pt x="373" y="166"/>
                  </a:lnTo>
                  <a:lnTo>
                    <a:pt x="373" y="166"/>
                  </a:lnTo>
                  <a:lnTo>
                    <a:pt x="373" y="166"/>
                  </a:lnTo>
                  <a:lnTo>
                    <a:pt x="373" y="166"/>
                  </a:lnTo>
                  <a:lnTo>
                    <a:pt x="373" y="166"/>
                  </a:lnTo>
                  <a:lnTo>
                    <a:pt x="373" y="166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57"/>
                  </a:lnTo>
                  <a:lnTo>
                    <a:pt x="378" y="157"/>
                  </a:lnTo>
                  <a:lnTo>
                    <a:pt x="378" y="157"/>
                  </a:lnTo>
                  <a:lnTo>
                    <a:pt x="378" y="157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78" y="152"/>
                  </a:lnTo>
                  <a:lnTo>
                    <a:pt x="378" y="152"/>
                  </a:lnTo>
                  <a:lnTo>
                    <a:pt x="378" y="152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82" y="148"/>
                  </a:lnTo>
                  <a:lnTo>
                    <a:pt x="382" y="148"/>
                  </a:lnTo>
                  <a:lnTo>
                    <a:pt x="382" y="148"/>
                  </a:lnTo>
                  <a:lnTo>
                    <a:pt x="382" y="148"/>
                  </a:lnTo>
                  <a:lnTo>
                    <a:pt x="382" y="148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2" y="138"/>
                  </a:lnTo>
                  <a:lnTo>
                    <a:pt x="387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4"/>
                  </a:lnTo>
                  <a:lnTo>
                    <a:pt x="382" y="134"/>
                  </a:lnTo>
                  <a:lnTo>
                    <a:pt x="387" y="134"/>
                  </a:lnTo>
                  <a:lnTo>
                    <a:pt x="387" y="134"/>
                  </a:lnTo>
                  <a:lnTo>
                    <a:pt x="382" y="134"/>
                  </a:lnTo>
                  <a:lnTo>
                    <a:pt x="382" y="134"/>
                  </a:lnTo>
                  <a:lnTo>
                    <a:pt x="387" y="134"/>
                  </a:lnTo>
                  <a:lnTo>
                    <a:pt x="387" y="134"/>
                  </a:lnTo>
                  <a:lnTo>
                    <a:pt x="387" y="134"/>
                  </a:lnTo>
                  <a:lnTo>
                    <a:pt x="382" y="134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9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7" y="124"/>
                  </a:lnTo>
                  <a:lnTo>
                    <a:pt x="382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6" y="97"/>
                  </a:lnTo>
                  <a:lnTo>
                    <a:pt x="401" y="97"/>
                  </a:lnTo>
                  <a:lnTo>
                    <a:pt x="406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83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6" y="65"/>
                  </a:lnTo>
                  <a:lnTo>
                    <a:pt x="392" y="65"/>
                  </a:lnTo>
                  <a:lnTo>
                    <a:pt x="392" y="65"/>
                  </a:lnTo>
                  <a:lnTo>
                    <a:pt x="392" y="65"/>
                  </a:lnTo>
                  <a:lnTo>
                    <a:pt x="392" y="65"/>
                  </a:lnTo>
                  <a:lnTo>
                    <a:pt x="392" y="65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55"/>
                  </a:lnTo>
                  <a:lnTo>
                    <a:pt x="373" y="55"/>
                  </a:lnTo>
                  <a:lnTo>
                    <a:pt x="373" y="55"/>
                  </a:lnTo>
                  <a:lnTo>
                    <a:pt x="373" y="55"/>
                  </a:lnTo>
                  <a:lnTo>
                    <a:pt x="373" y="55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4" y="51"/>
                  </a:lnTo>
                  <a:lnTo>
                    <a:pt x="364" y="51"/>
                  </a:lnTo>
                  <a:lnTo>
                    <a:pt x="364" y="51"/>
                  </a:lnTo>
                  <a:lnTo>
                    <a:pt x="364" y="51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37"/>
                  </a:lnTo>
                  <a:lnTo>
                    <a:pt x="369" y="37"/>
                  </a:lnTo>
                  <a:lnTo>
                    <a:pt x="369" y="37"/>
                  </a:lnTo>
                  <a:lnTo>
                    <a:pt x="369" y="37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28"/>
                  </a:lnTo>
                  <a:lnTo>
                    <a:pt x="369" y="23"/>
                  </a:lnTo>
                  <a:lnTo>
                    <a:pt x="373" y="23"/>
                  </a:lnTo>
                  <a:lnTo>
                    <a:pt x="373" y="23"/>
                  </a:lnTo>
                  <a:lnTo>
                    <a:pt x="373" y="23"/>
                  </a:lnTo>
                  <a:lnTo>
                    <a:pt x="373" y="23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69" y="14"/>
                  </a:lnTo>
                  <a:lnTo>
                    <a:pt x="369" y="14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69" y="14"/>
                  </a:lnTo>
                  <a:lnTo>
                    <a:pt x="369" y="14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5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6" y="5"/>
                  </a:lnTo>
                  <a:lnTo>
                    <a:pt x="346" y="5"/>
                  </a:lnTo>
                  <a:lnTo>
                    <a:pt x="346" y="5"/>
                  </a:lnTo>
                  <a:lnTo>
                    <a:pt x="346" y="5"/>
                  </a:lnTo>
                  <a:lnTo>
                    <a:pt x="346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13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3" y="18"/>
                  </a:lnTo>
                  <a:lnTo>
                    <a:pt x="323" y="18"/>
                  </a:lnTo>
                  <a:lnTo>
                    <a:pt x="323" y="18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3" y="23"/>
                  </a:lnTo>
                  <a:lnTo>
                    <a:pt x="323" y="23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8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42"/>
                  </a:lnTo>
                  <a:lnTo>
                    <a:pt x="309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5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1" y="60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67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67" y="60"/>
                  </a:lnTo>
                  <a:lnTo>
                    <a:pt x="272" y="60"/>
                  </a:lnTo>
                  <a:lnTo>
                    <a:pt x="267" y="60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3" y="65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5"/>
                  </a:lnTo>
                  <a:lnTo>
                    <a:pt x="263" y="65"/>
                  </a:lnTo>
                  <a:lnTo>
                    <a:pt x="263" y="65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58" y="65"/>
                  </a:lnTo>
                  <a:lnTo>
                    <a:pt x="258" y="65"/>
                  </a:lnTo>
                  <a:lnTo>
                    <a:pt x="258" y="65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4" y="69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6" name="Freeform 9"/>
            <p:cNvSpPr>
              <a:spLocks/>
            </p:cNvSpPr>
            <p:nvPr/>
          </p:nvSpPr>
          <p:spPr bwMode="auto">
            <a:xfrm>
              <a:off x="1973263" y="1347789"/>
              <a:ext cx="1549400" cy="1506538"/>
            </a:xfrm>
            <a:custGeom>
              <a:avLst/>
              <a:gdLst>
                <a:gd name="T0" fmla="*/ 880 w 976"/>
                <a:gd name="T1" fmla="*/ 521 h 949"/>
                <a:gd name="T2" fmla="*/ 893 w 976"/>
                <a:gd name="T3" fmla="*/ 498 h 949"/>
                <a:gd name="T4" fmla="*/ 903 w 976"/>
                <a:gd name="T5" fmla="*/ 475 h 949"/>
                <a:gd name="T6" fmla="*/ 912 w 976"/>
                <a:gd name="T7" fmla="*/ 461 h 949"/>
                <a:gd name="T8" fmla="*/ 921 w 976"/>
                <a:gd name="T9" fmla="*/ 451 h 949"/>
                <a:gd name="T10" fmla="*/ 935 w 976"/>
                <a:gd name="T11" fmla="*/ 428 h 949"/>
                <a:gd name="T12" fmla="*/ 939 w 976"/>
                <a:gd name="T13" fmla="*/ 415 h 949"/>
                <a:gd name="T14" fmla="*/ 949 w 976"/>
                <a:gd name="T15" fmla="*/ 392 h 949"/>
                <a:gd name="T16" fmla="*/ 967 w 976"/>
                <a:gd name="T17" fmla="*/ 345 h 949"/>
                <a:gd name="T18" fmla="*/ 976 w 976"/>
                <a:gd name="T19" fmla="*/ 299 h 949"/>
                <a:gd name="T20" fmla="*/ 972 w 976"/>
                <a:gd name="T21" fmla="*/ 286 h 949"/>
                <a:gd name="T22" fmla="*/ 967 w 976"/>
                <a:gd name="T23" fmla="*/ 272 h 949"/>
                <a:gd name="T24" fmla="*/ 958 w 976"/>
                <a:gd name="T25" fmla="*/ 281 h 949"/>
                <a:gd name="T26" fmla="*/ 949 w 976"/>
                <a:gd name="T27" fmla="*/ 276 h 949"/>
                <a:gd name="T28" fmla="*/ 944 w 976"/>
                <a:gd name="T29" fmla="*/ 272 h 949"/>
                <a:gd name="T30" fmla="*/ 935 w 976"/>
                <a:gd name="T31" fmla="*/ 263 h 949"/>
                <a:gd name="T32" fmla="*/ 926 w 976"/>
                <a:gd name="T33" fmla="*/ 263 h 949"/>
                <a:gd name="T34" fmla="*/ 916 w 976"/>
                <a:gd name="T35" fmla="*/ 253 h 949"/>
                <a:gd name="T36" fmla="*/ 912 w 976"/>
                <a:gd name="T37" fmla="*/ 253 h 949"/>
                <a:gd name="T38" fmla="*/ 903 w 976"/>
                <a:gd name="T39" fmla="*/ 253 h 949"/>
                <a:gd name="T40" fmla="*/ 889 w 976"/>
                <a:gd name="T41" fmla="*/ 249 h 949"/>
                <a:gd name="T42" fmla="*/ 870 w 976"/>
                <a:gd name="T43" fmla="*/ 244 h 949"/>
                <a:gd name="T44" fmla="*/ 852 w 976"/>
                <a:gd name="T45" fmla="*/ 239 h 949"/>
                <a:gd name="T46" fmla="*/ 843 w 976"/>
                <a:gd name="T47" fmla="*/ 244 h 949"/>
                <a:gd name="T48" fmla="*/ 788 w 976"/>
                <a:gd name="T49" fmla="*/ 216 h 949"/>
                <a:gd name="T50" fmla="*/ 705 w 976"/>
                <a:gd name="T51" fmla="*/ 170 h 949"/>
                <a:gd name="T52" fmla="*/ 640 w 976"/>
                <a:gd name="T53" fmla="*/ 170 h 949"/>
                <a:gd name="T54" fmla="*/ 543 w 976"/>
                <a:gd name="T55" fmla="*/ 286 h 949"/>
                <a:gd name="T56" fmla="*/ 493 w 976"/>
                <a:gd name="T57" fmla="*/ 267 h 949"/>
                <a:gd name="T58" fmla="*/ 461 w 976"/>
                <a:gd name="T59" fmla="*/ 212 h 949"/>
                <a:gd name="T60" fmla="*/ 433 w 976"/>
                <a:gd name="T61" fmla="*/ 138 h 949"/>
                <a:gd name="T62" fmla="*/ 401 w 976"/>
                <a:gd name="T63" fmla="*/ 97 h 949"/>
                <a:gd name="T64" fmla="*/ 378 w 976"/>
                <a:gd name="T65" fmla="*/ 87 h 949"/>
                <a:gd name="T66" fmla="*/ 359 w 976"/>
                <a:gd name="T67" fmla="*/ 74 h 949"/>
                <a:gd name="T68" fmla="*/ 318 w 976"/>
                <a:gd name="T69" fmla="*/ 64 h 949"/>
                <a:gd name="T70" fmla="*/ 313 w 976"/>
                <a:gd name="T71" fmla="*/ 27 h 949"/>
                <a:gd name="T72" fmla="*/ 235 w 976"/>
                <a:gd name="T73" fmla="*/ 9 h 949"/>
                <a:gd name="T74" fmla="*/ 212 w 976"/>
                <a:gd name="T75" fmla="*/ 18 h 949"/>
                <a:gd name="T76" fmla="*/ 226 w 976"/>
                <a:gd name="T77" fmla="*/ 46 h 949"/>
                <a:gd name="T78" fmla="*/ 198 w 976"/>
                <a:gd name="T79" fmla="*/ 51 h 949"/>
                <a:gd name="T80" fmla="*/ 157 w 976"/>
                <a:gd name="T81" fmla="*/ 55 h 949"/>
                <a:gd name="T82" fmla="*/ 124 w 976"/>
                <a:gd name="T83" fmla="*/ 51 h 949"/>
                <a:gd name="T84" fmla="*/ 101 w 976"/>
                <a:gd name="T85" fmla="*/ 69 h 949"/>
                <a:gd name="T86" fmla="*/ 74 w 976"/>
                <a:gd name="T87" fmla="*/ 74 h 949"/>
                <a:gd name="T88" fmla="*/ 42 w 976"/>
                <a:gd name="T89" fmla="*/ 78 h 949"/>
                <a:gd name="T90" fmla="*/ 28 w 976"/>
                <a:gd name="T91" fmla="*/ 101 h 949"/>
                <a:gd name="T92" fmla="*/ 0 w 976"/>
                <a:gd name="T93" fmla="*/ 203 h 949"/>
                <a:gd name="T94" fmla="*/ 19 w 976"/>
                <a:gd name="T95" fmla="*/ 253 h 949"/>
                <a:gd name="T96" fmla="*/ 46 w 976"/>
                <a:gd name="T97" fmla="*/ 286 h 949"/>
                <a:gd name="T98" fmla="*/ 83 w 976"/>
                <a:gd name="T99" fmla="*/ 313 h 949"/>
                <a:gd name="T100" fmla="*/ 124 w 976"/>
                <a:gd name="T101" fmla="*/ 327 h 949"/>
                <a:gd name="T102" fmla="*/ 161 w 976"/>
                <a:gd name="T103" fmla="*/ 350 h 949"/>
                <a:gd name="T104" fmla="*/ 198 w 976"/>
                <a:gd name="T105" fmla="*/ 359 h 949"/>
                <a:gd name="T106" fmla="*/ 148 w 976"/>
                <a:gd name="T107" fmla="*/ 475 h 949"/>
                <a:gd name="T108" fmla="*/ 65 w 976"/>
                <a:gd name="T109" fmla="*/ 765 h 949"/>
                <a:gd name="T110" fmla="*/ 92 w 976"/>
                <a:gd name="T111" fmla="*/ 843 h 949"/>
                <a:gd name="T112" fmla="*/ 138 w 976"/>
                <a:gd name="T113" fmla="*/ 889 h 949"/>
                <a:gd name="T114" fmla="*/ 566 w 976"/>
                <a:gd name="T115" fmla="*/ 945 h 949"/>
                <a:gd name="T116" fmla="*/ 695 w 976"/>
                <a:gd name="T117" fmla="*/ 885 h 949"/>
                <a:gd name="T118" fmla="*/ 741 w 976"/>
                <a:gd name="T119" fmla="*/ 816 h 949"/>
                <a:gd name="T120" fmla="*/ 741 w 976"/>
                <a:gd name="T121" fmla="*/ 746 h 949"/>
                <a:gd name="T122" fmla="*/ 801 w 976"/>
                <a:gd name="T123" fmla="*/ 682 h 949"/>
                <a:gd name="T124" fmla="*/ 811 w 976"/>
                <a:gd name="T125" fmla="*/ 622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6" h="949">
                  <a:moveTo>
                    <a:pt x="815" y="576"/>
                  </a:moveTo>
                  <a:lnTo>
                    <a:pt x="815" y="571"/>
                  </a:lnTo>
                  <a:lnTo>
                    <a:pt x="824" y="567"/>
                  </a:lnTo>
                  <a:lnTo>
                    <a:pt x="829" y="562"/>
                  </a:lnTo>
                  <a:lnTo>
                    <a:pt x="843" y="548"/>
                  </a:lnTo>
                  <a:lnTo>
                    <a:pt x="847" y="548"/>
                  </a:lnTo>
                  <a:lnTo>
                    <a:pt x="847" y="548"/>
                  </a:lnTo>
                  <a:lnTo>
                    <a:pt x="847" y="548"/>
                  </a:lnTo>
                  <a:lnTo>
                    <a:pt x="847" y="548"/>
                  </a:lnTo>
                  <a:lnTo>
                    <a:pt x="847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2" y="548"/>
                  </a:lnTo>
                  <a:lnTo>
                    <a:pt x="857" y="548"/>
                  </a:lnTo>
                  <a:lnTo>
                    <a:pt x="857" y="548"/>
                  </a:lnTo>
                  <a:lnTo>
                    <a:pt x="857" y="548"/>
                  </a:lnTo>
                  <a:lnTo>
                    <a:pt x="861" y="544"/>
                  </a:lnTo>
                  <a:lnTo>
                    <a:pt x="861" y="544"/>
                  </a:lnTo>
                  <a:lnTo>
                    <a:pt x="861" y="544"/>
                  </a:lnTo>
                  <a:lnTo>
                    <a:pt x="866" y="539"/>
                  </a:lnTo>
                  <a:lnTo>
                    <a:pt x="866" y="539"/>
                  </a:lnTo>
                  <a:lnTo>
                    <a:pt x="866" y="539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30"/>
                  </a:lnTo>
                  <a:lnTo>
                    <a:pt x="870" y="525"/>
                  </a:lnTo>
                  <a:lnTo>
                    <a:pt x="870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75" y="525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21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6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4" y="511"/>
                  </a:lnTo>
                  <a:lnTo>
                    <a:pt x="880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9" y="507"/>
                  </a:lnTo>
                  <a:lnTo>
                    <a:pt x="889" y="507"/>
                  </a:lnTo>
                  <a:lnTo>
                    <a:pt x="889" y="502"/>
                  </a:lnTo>
                  <a:lnTo>
                    <a:pt x="889" y="502"/>
                  </a:lnTo>
                  <a:lnTo>
                    <a:pt x="889" y="502"/>
                  </a:lnTo>
                  <a:lnTo>
                    <a:pt x="889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502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3" y="498"/>
                  </a:lnTo>
                  <a:lnTo>
                    <a:pt x="898" y="498"/>
                  </a:lnTo>
                  <a:lnTo>
                    <a:pt x="898" y="498"/>
                  </a:lnTo>
                  <a:lnTo>
                    <a:pt x="898" y="498"/>
                  </a:lnTo>
                  <a:lnTo>
                    <a:pt x="898" y="498"/>
                  </a:lnTo>
                  <a:lnTo>
                    <a:pt x="898" y="498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898" y="493"/>
                  </a:lnTo>
                  <a:lnTo>
                    <a:pt x="903" y="493"/>
                  </a:lnTo>
                  <a:lnTo>
                    <a:pt x="903" y="493"/>
                  </a:lnTo>
                  <a:lnTo>
                    <a:pt x="903" y="493"/>
                  </a:lnTo>
                  <a:lnTo>
                    <a:pt x="903" y="493"/>
                  </a:lnTo>
                  <a:lnTo>
                    <a:pt x="903" y="493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84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9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3" y="475"/>
                  </a:lnTo>
                  <a:lnTo>
                    <a:pt x="907" y="475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3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65"/>
                  </a:lnTo>
                  <a:lnTo>
                    <a:pt x="907" y="470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07" y="465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5"/>
                  </a:lnTo>
                  <a:lnTo>
                    <a:pt x="912" y="465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61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6" y="456"/>
                  </a:lnTo>
                  <a:lnTo>
                    <a:pt x="916" y="456"/>
                  </a:lnTo>
                  <a:lnTo>
                    <a:pt x="916" y="456"/>
                  </a:lnTo>
                  <a:lnTo>
                    <a:pt x="916" y="456"/>
                  </a:lnTo>
                  <a:lnTo>
                    <a:pt x="916" y="456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16" y="451"/>
                  </a:lnTo>
                  <a:lnTo>
                    <a:pt x="921" y="451"/>
                  </a:lnTo>
                  <a:lnTo>
                    <a:pt x="916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51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1" y="447"/>
                  </a:lnTo>
                  <a:lnTo>
                    <a:pt x="926" y="447"/>
                  </a:lnTo>
                  <a:lnTo>
                    <a:pt x="926" y="447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42"/>
                  </a:lnTo>
                  <a:lnTo>
                    <a:pt x="926" y="438"/>
                  </a:lnTo>
                  <a:lnTo>
                    <a:pt x="930" y="438"/>
                  </a:lnTo>
                  <a:lnTo>
                    <a:pt x="930" y="438"/>
                  </a:lnTo>
                  <a:lnTo>
                    <a:pt x="930" y="438"/>
                  </a:lnTo>
                  <a:lnTo>
                    <a:pt x="926" y="438"/>
                  </a:lnTo>
                  <a:lnTo>
                    <a:pt x="930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30" y="433"/>
                  </a:lnTo>
                  <a:lnTo>
                    <a:pt x="930" y="438"/>
                  </a:lnTo>
                  <a:lnTo>
                    <a:pt x="930" y="438"/>
                  </a:lnTo>
                  <a:lnTo>
                    <a:pt x="930" y="438"/>
                  </a:lnTo>
                  <a:lnTo>
                    <a:pt x="930" y="438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33"/>
                  </a:lnTo>
                  <a:lnTo>
                    <a:pt x="930" y="428"/>
                  </a:lnTo>
                  <a:lnTo>
                    <a:pt x="935" y="428"/>
                  </a:lnTo>
                  <a:lnTo>
                    <a:pt x="930" y="428"/>
                  </a:lnTo>
                  <a:lnTo>
                    <a:pt x="935" y="428"/>
                  </a:lnTo>
                  <a:lnTo>
                    <a:pt x="930" y="428"/>
                  </a:lnTo>
                  <a:lnTo>
                    <a:pt x="930" y="428"/>
                  </a:lnTo>
                  <a:lnTo>
                    <a:pt x="930" y="428"/>
                  </a:lnTo>
                  <a:lnTo>
                    <a:pt x="935" y="428"/>
                  </a:lnTo>
                  <a:lnTo>
                    <a:pt x="935" y="428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0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0" y="419"/>
                  </a:lnTo>
                  <a:lnTo>
                    <a:pt x="930" y="419"/>
                  </a:lnTo>
                  <a:lnTo>
                    <a:pt x="930" y="419"/>
                  </a:lnTo>
                  <a:lnTo>
                    <a:pt x="930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9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5"/>
                  </a:lnTo>
                  <a:lnTo>
                    <a:pt x="939" y="410"/>
                  </a:lnTo>
                  <a:lnTo>
                    <a:pt x="939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10"/>
                  </a:lnTo>
                  <a:lnTo>
                    <a:pt x="935" y="405"/>
                  </a:lnTo>
                  <a:lnTo>
                    <a:pt x="935" y="405"/>
                  </a:lnTo>
                  <a:lnTo>
                    <a:pt x="935" y="405"/>
                  </a:lnTo>
                  <a:lnTo>
                    <a:pt x="930" y="405"/>
                  </a:lnTo>
                  <a:lnTo>
                    <a:pt x="930" y="405"/>
                  </a:lnTo>
                  <a:lnTo>
                    <a:pt x="935" y="405"/>
                  </a:lnTo>
                  <a:lnTo>
                    <a:pt x="930" y="405"/>
                  </a:lnTo>
                  <a:lnTo>
                    <a:pt x="930" y="405"/>
                  </a:lnTo>
                  <a:lnTo>
                    <a:pt x="935" y="405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5" y="401"/>
                  </a:lnTo>
                  <a:lnTo>
                    <a:pt x="939" y="401"/>
                  </a:lnTo>
                  <a:lnTo>
                    <a:pt x="939" y="401"/>
                  </a:lnTo>
                  <a:lnTo>
                    <a:pt x="939" y="401"/>
                  </a:lnTo>
                  <a:lnTo>
                    <a:pt x="939" y="401"/>
                  </a:lnTo>
                  <a:lnTo>
                    <a:pt x="939" y="396"/>
                  </a:lnTo>
                  <a:lnTo>
                    <a:pt x="939" y="396"/>
                  </a:lnTo>
                  <a:lnTo>
                    <a:pt x="939" y="401"/>
                  </a:lnTo>
                  <a:lnTo>
                    <a:pt x="944" y="396"/>
                  </a:lnTo>
                  <a:lnTo>
                    <a:pt x="944" y="396"/>
                  </a:lnTo>
                  <a:lnTo>
                    <a:pt x="944" y="396"/>
                  </a:lnTo>
                  <a:lnTo>
                    <a:pt x="944" y="396"/>
                  </a:lnTo>
                  <a:lnTo>
                    <a:pt x="944" y="396"/>
                  </a:lnTo>
                  <a:lnTo>
                    <a:pt x="944" y="396"/>
                  </a:lnTo>
                  <a:lnTo>
                    <a:pt x="944" y="392"/>
                  </a:lnTo>
                  <a:lnTo>
                    <a:pt x="944" y="392"/>
                  </a:lnTo>
                  <a:lnTo>
                    <a:pt x="944" y="392"/>
                  </a:lnTo>
                  <a:lnTo>
                    <a:pt x="944" y="392"/>
                  </a:lnTo>
                  <a:lnTo>
                    <a:pt x="944" y="392"/>
                  </a:lnTo>
                  <a:lnTo>
                    <a:pt x="949" y="392"/>
                  </a:lnTo>
                  <a:lnTo>
                    <a:pt x="949" y="392"/>
                  </a:lnTo>
                  <a:lnTo>
                    <a:pt x="949" y="392"/>
                  </a:lnTo>
                  <a:lnTo>
                    <a:pt x="953" y="392"/>
                  </a:lnTo>
                  <a:lnTo>
                    <a:pt x="953" y="392"/>
                  </a:lnTo>
                  <a:lnTo>
                    <a:pt x="949" y="392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49" y="382"/>
                  </a:lnTo>
                  <a:lnTo>
                    <a:pt x="949" y="382"/>
                  </a:lnTo>
                  <a:lnTo>
                    <a:pt x="949" y="382"/>
                  </a:lnTo>
                  <a:lnTo>
                    <a:pt x="949" y="382"/>
                  </a:lnTo>
                  <a:lnTo>
                    <a:pt x="953" y="378"/>
                  </a:lnTo>
                  <a:lnTo>
                    <a:pt x="953" y="378"/>
                  </a:lnTo>
                  <a:lnTo>
                    <a:pt x="953" y="378"/>
                  </a:lnTo>
                  <a:lnTo>
                    <a:pt x="953" y="378"/>
                  </a:lnTo>
                  <a:lnTo>
                    <a:pt x="953" y="378"/>
                  </a:lnTo>
                  <a:lnTo>
                    <a:pt x="949" y="378"/>
                  </a:lnTo>
                  <a:lnTo>
                    <a:pt x="949" y="378"/>
                  </a:lnTo>
                  <a:lnTo>
                    <a:pt x="949" y="378"/>
                  </a:lnTo>
                  <a:lnTo>
                    <a:pt x="949" y="378"/>
                  </a:lnTo>
                  <a:lnTo>
                    <a:pt x="949" y="378"/>
                  </a:lnTo>
                  <a:lnTo>
                    <a:pt x="949" y="378"/>
                  </a:lnTo>
                  <a:lnTo>
                    <a:pt x="949" y="373"/>
                  </a:lnTo>
                  <a:lnTo>
                    <a:pt x="949" y="373"/>
                  </a:lnTo>
                  <a:lnTo>
                    <a:pt x="953" y="373"/>
                  </a:lnTo>
                  <a:lnTo>
                    <a:pt x="953" y="373"/>
                  </a:lnTo>
                  <a:lnTo>
                    <a:pt x="953" y="373"/>
                  </a:lnTo>
                  <a:lnTo>
                    <a:pt x="953" y="369"/>
                  </a:lnTo>
                  <a:lnTo>
                    <a:pt x="953" y="369"/>
                  </a:lnTo>
                  <a:lnTo>
                    <a:pt x="949" y="369"/>
                  </a:lnTo>
                  <a:lnTo>
                    <a:pt x="953" y="369"/>
                  </a:lnTo>
                  <a:lnTo>
                    <a:pt x="953" y="369"/>
                  </a:lnTo>
                  <a:lnTo>
                    <a:pt x="953" y="369"/>
                  </a:lnTo>
                  <a:lnTo>
                    <a:pt x="958" y="369"/>
                  </a:lnTo>
                  <a:lnTo>
                    <a:pt x="958" y="369"/>
                  </a:lnTo>
                  <a:lnTo>
                    <a:pt x="958" y="364"/>
                  </a:lnTo>
                  <a:lnTo>
                    <a:pt x="958" y="364"/>
                  </a:lnTo>
                  <a:lnTo>
                    <a:pt x="962" y="364"/>
                  </a:lnTo>
                  <a:lnTo>
                    <a:pt x="962" y="364"/>
                  </a:lnTo>
                  <a:lnTo>
                    <a:pt x="962" y="364"/>
                  </a:lnTo>
                  <a:lnTo>
                    <a:pt x="962" y="364"/>
                  </a:lnTo>
                  <a:lnTo>
                    <a:pt x="962" y="364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62" y="355"/>
                  </a:lnTo>
                  <a:lnTo>
                    <a:pt x="962" y="355"/>
                  </a:lnTo>
                  <a:lnTo>
                    <a:pt x="962" y="355"/>
                  </a:lnTo>
                  <a:lnTo>
                    <a:pt x="962" y="355"/>
                  </a:lnTo>
                  <a:lnTo>
                    <a:pt x="962" y="355"/>
                  </a:lnTo>
                  <a:lnTo>
                    <a:pt x="967" y="350"/>
                  </a:lnTo>
                  <a:lnTo>
                    <a:pt x="967" y="350"/>
                  </a:lnTo>
                  <a:lnTo>
                    <a:pt x="962" y="350"/>
                  </a:lnTo>
                  <a:lnTo>
                    <a:pt x="967" y="350"/>
                  </a:lnTo>
                  <a:lnTo>
                    <a:pt x="967" y="345"/>
                  </a:lnTo>
                  <a:lnTo>
                    <a:pt x="967" y="345"/>
                  </a:lnTo>
                  <a:lnTo>
                    <a:pt x="967" y="341"/>
                  </a:lnTo>
                  <a:lnTo>
                    <a:pt x="967" y="341"/>
                  </a:lnTo>
                  <a:lnTo>
                    <a:pt x="967" y="341"/>
                  </a:lnTo>
                  <a:lnTo>
                    <a:pt x="967" y="341"/>
                  </a:lnTo>
                  <a:lnTo>
                    <a:pt x="967" y="341"/>
                  </a:lnTo>
                  <a:lnTo>
                    <a:pt x="967" y="336"/>
                  </a:lnTo>
                  <a:lnTo>
                    <a:pt x="967" y="336"/>
                  </a:lnTo>
                  <a:lnTo>
                    <a:pt x="967" y="336"/>
                  </a:lnTo>
                  <a:lnTo>
                    <a:pt x="967" y="336"/>
                  </a:lnTo>
                  <a:lnTo>
                    <a:pt x="962" y="336"/>
                  </a:lnTo>
                  <a:lnTo>
                    <a:pt x="962" y="336"/>
                  </a:lnTo>
                  <a:lnTo>
                    <a:pt x="962" y="336"/>
                  </a:lnTo>
                  <a:lnTo>
                    <a:pt x="962" y="336"/>
                  </a:lnTo>
                  <a:lnTo>
                    <a:pt x="958" y="336"/>
                  </a:lnTo>
                  <a:lnTo>
                    <a:pt x="958" y="336"/>
                  </a:lnTo>
                  <a:lnTo>
                    <a:pt x="958" y="336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2" y="332"/>
                  </a:lnTo>
                  <a:lnTo>
                    <a:pt x="962" y="327"/>
                  </a:lnTo>
                  <a:lnTo>
                    <a:pt x="962" y="332"/>
                  </a:lnTo>
                  <a:lnTo>
                    <a:pt x="967" y="327"/>
                  </a:lnTo>
                  <a:lnTo>
                    <a:pt x="967" y="332"/>
                  </a:lnTo>
                  <a:lnTo>
                    <a:pt x="967" y="332"/>
                  </a:lnTo>
                  <a:lnTo>
                    <a:pt x="967" y="327"/>
                  </a:lnTo>
                  <a:lnTo>
                    <a:pt x="967" y="327"/>
                  </a:lnTo>
                  <a:lnTo>
                    <a:pt x="967" y="327"/>
                  </a:lnTo>
                  <a:lnTo>
                    <a:pt x="972" y="327"/>
                  </a:lnTo>
                  <a:lnTo>
                    <a:pt x="972" y="327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18"/>
                  </a:lnTo>
                  <a:lnTo>
                    <a:pt x="972" y="318"/>
                  </a:lnTo>
                  <a:lnTo>
                    <a:pt x="972" y="318"/>
                  </a:lnTo>
                  <a:lnTo>
                    <a:pt x="972" y="318"/>
                  </a:lnTo>
                  <a:lnTo>
                    <a:pt x="972" y="318"/>
                  </a:lnTo>
                  <a:lnTo>
                    <a:pt x="972" y="318"/>
                  </a:lnTo>
                  <a:lnTo>
                    <a:pt x="972" y="313"/>
                  </a:lnTo>
                  <a:lnTo>
                    <a:pt x="972" y="313"/>
                  </a:lnTo>
                  <a:lnTo>
                    <a:pt x="972" y="313"/>
                  </a:lnTo>
                  <a:lnTo>
                    <a:pt x="972" y="309"/>
                  </a:lnTo>
                  <a:lnTo>
                    <a:pt x="972" y="309"/>
                  </a:lnTo>
                  <a:lnTo>
                    <a:pt x="972" y="309"/>
                  </a:lnTo>
                  <a:lnTo>
                    <a:pt x="972" y="309"/>
                  </a:lnTo>
                  <a:lnTo>
                    <a:pt x="972" y="309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976" y="304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6" y="299"/>
                  </a:lnTo>
                  <a:lnTo>
                    <a:pt x="972" y="295"/>
                  </a:lnTo>
                  <a:lnTo>
                    <a:pt x="972" y="295"/>
                  </a:lnTo>
                  <a:lnTo>
                    <a:pt x="972" y="295"/>
                  </a:lnTo>
                  <a:lnTo>
                    <a:pt x="972" y="295"/>
                  </a:lnTo>
                  <a:lnTo>
                    <a:pt x="972" y="295"/>
                  </a:lnTo>
                  <a:lnTo>
                    <a:pt x="972" y="290"/>
                  </a:lnTo>
                  <a:lnTo>
                    <a:pt x="972" y="290"/>
                  </a:lnTo>
                  <a:lnTo>
                    <a:pt x="972" y="290"/>
                  </a:lnTo>
                  <a:lnTo>
                    <a:pt x="972" y="290"/>
                  </a:lnTo>
                  <a:lnTo>
                    <a:pt x="976" y="290"/>
                  </a:lnTo>
                  <a:lnTo>
                    <a:pt x="976" y="290"/>
                  </a:lnTo>
                  <a:lnTo>
                    <a:pt x="976" y="290"/>
                  </a:lnTo>
                  <a:lnTo>
                    <a:pt x="976" y="286"/>
                  </a:lnTo>
                  <a:lnTo>
                    <a:pt x="976" y="286"/>
                  </a:lnTo>
                  <a:lnTo>
                    <a:pt x="976" y="286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6" y="276"/>
                  </a:lnTo>
                  <a:lnTo>
                    <a:pt x="972" y="276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6"/>
                  </a:lnTo>
                  <a:lnTo>
                    <a:pt x="972" y="281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72" y="286"/>
                  </a:lnTo>
                  <a:lnTo>
                    <a:pt x="967" y="286"/>
                  </a:lnTo>
                  <a:lnTo>
                    <a:pt x="967" y="286"/>
                  </a:lnTo>
                  <a:lnTo>
                    <a:pt x="967" y="286"/>
                  </a:lnTo>
                  <a:lnTo>
                    <a:pt x="972" y="281"/>
                  </a:lnTo>
                  <a:lnTo>
                    <a:pt x="972" y="281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6"/>
                  </a:lnTo>
                  <a:lnTo>
                    <a:pt x="972" y="272"/>
                  </a:lnTo>
                  <a:lnTo>
                    <a:pt x="972" y="272"/>
                  </a:lnTo>
                  <a:lnTo>
                    <a:pt x="972" y="272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81"/>
                  </a:lnTo>
                  <a:lnTo>
                    <a:pt x="967" y="281"/>
                  </a:lnTo>
                  <a:lnTo>
                    <a:pt x="967" y="281"/>
                  </a:lnTo>
                  <a:lnTo>
                    <a:pt x="967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6"/>
                  </a:lnTo>
                  <a:lnTo>
                    <a:pt x="962" y="281"/>
                  </a:lnTo>
                  <a:lnTo>
                    <a:pt x="967" y="281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76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2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72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7" y="267"/>
                  </a:lnTo>
                  <a:lnTo>
                    <a:pt x="962" y="267"/>
                  </a:lnTo>
                  <a:lnTo>
                    <a:pt x="962" y="272"/>
                  </a:lnTo>
                  <a:lnTo>
                    <a:pt x="962" y="267"/>
                  </a:lnTo>
                  <a:lnTo>
                    <a:pt x="962" y="267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62" y="272"/>
                  </a:lnTo>
                  <a:lnTo>
                    <a:pt x="958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62" y="276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62" y="281"/>
                  </a:lnTo>
                  <a:lnTo>
                    <a:pt x="962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76"/>
                  </a:lnTo>
                  <a:lnTo>
                    <a:pt x="958" y="272"/>
                  </a:lnTo>
                  <a:lnTo>
                    <a:pt x="958" y="272"/>
                  </a:lnTo>
                  <a:lnTo>
                    <a:pt x="958" y="272"/>
                  </a:lnTo>
                  <a:lnTo>
                    <a:pt x="958" y="272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2"/>
                  </a:lnTo>
                  <a:lnTo>
                    <a:pt x="953" y="272"/>
                  </a:lnTo>
                  <a:lnTo>
                    <a:pt x="953" y="272"/>
                  </a:lnTo>
                  <a:lnTo>
                    <a:pt x="953" y="272"/>
                  </a:lnTo>
                  <a:lnTo>
                    <a:pt x="953" y="272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81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81"/>
                  </a:lnTo>
                  <a:lnTo>
                    <a:pt x="949" y="281"/>
                  </a:lnTo>
                  <a:lnTo>
                    <a:pt x="949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53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6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76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72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53" y="267"/>
                  </a:lnTo>
                  <a:lnTo>
                    <a:pt x="953" y="267"/>
                  </a:lnTo>
                  <a:lnTo>
                    <a:pt x="953" y="263"/>
                  </a:lnTo>
                  <a:lnTo>
                    <a:pt x="949" y="263"/>
                  </a:lnTo>
                  <a:lnTo>
                    <a:pt x="949" y="263"/>
                  </a:lnTo>
                  <a:lnTo>
                    <a:pt x="949" y="263"/>
                  </a:lnTo>
                  <a:lnTo>
                    <a:pt x="949" y="263"/>
                  </a:lnTo>
                  <a:lnTo>
                    <a:pt x="949" y="263"/>
                  </a:lnTo>
                  <a:lnTo>
                    <a:pt x="949" y="263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49" y="263"/>
                  </a:lnTo>
                  <a:lnTo>
                    <a:pt x="944" y="263"/>
                  </a:lnTo>
                  <a:lnTo>
                    <a:pt x="944" y="263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72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44" y="267"/>
                  </a:lnTo>
                  <a:lnTo>
                    <a:pt x="939" y="267"/>
                  </a:lnTo>
                  <a:lnTo>
                    <a:pt x="939" y="267"/>
                  </a:lnTo>
                  <a:lnTo>
                    <a:pt x="939" y="267"/>
                  </a:lnTo>
                  <a:lnTo>
                    <a:pt x="939" y="267"/>
                  </a:lnTo>
                  <a:lnTo>
                    <a:pt x="939" y="267"/>
                  </a:lnTo>
                  <a:lnTo>
                    <a:pt x="939" y="267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5" y="267"/>
                  </a:lnTo>
                  <a:lnTo>
                    <a:pt x="935" y="267"/>
                  </a:lnTo>
                  <a:lnTo>
                    <a:pt x="935" y="267"/>
                  </a:lnTo>
                  <a:lnTo>
                    <a:pt x="935" y="267"/>
                  </a:lnTo>
                  <a:lnTo>
                    <a:pt x="935" y="267"/>
                  </a:lnTo>
                  <a:lnTo>
                    <a:pt x="935" y="267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0" y="258"/>
                  </a:lnTo>
                  <a:lnTo>
                    <a:pt x="935" y="258"/>
                  </a:lnTo>
                  <a:lnTo>
                    <a:pt x="935" y="258"/>
                  </a:lnTo>
                  <a:lnTo>
                    <a:pt x="930" y="258"/>
                  </a:lnTo>
                  <a:lnTo>
                    <a:pt x="930" y="258"/>
                  </a:lnTo>
                  <a:lnTo>
                    <a:pt x="930" y="258"/>
                  </a:lnTo>
                  <a:lnTo>
                    <a:pt x="930" y="258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5" y="263"/>
                  </a:lnTo>
                  <a:lnTo>
                    <a:pt x="935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30" y="263"/>
                  </a:lnTo>
                  <a:lnTo>
                    <a:pt x="926" y="263"/>
                  </a:lnTo>
                  <a:lnTo>
                    <a:pt x="930" y="267"/>
                  </a:lnTo>
                  <a:lnTo>
                    <a:pt x="930" y="267"/>
                  </a:lnTo>
                  <a:lnTo>
                    <a:pt x="930" y="267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58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6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6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6" y="263"/>
                  </a:lnTo>
                  <a:lnTo>
                    <a:pt x="926" y="267"/>
                  </a:lnTo>
                  <a:lnTo>
                    <a:pt x="926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6" y="267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7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16" y="263"/>
                  </a:lnTo>
                  <a:lnTo>
                    <a:pt x="916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16" y="263"/>
                  </a:lnTo>
                  <a:lnTo>
                    <a:pt x="916" y="263"/>
                  </a:lnTo>
                  <a:lnTo>
                    <a:pt x="921" y="263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1" y="253"/>
                  </a:lnTo>
                  <a:lnTo>
                    <a:pt x="921" y="253"/>
                  </a:lnTo>
                  <a:lnTo>
                    <a:pt x="921" y="253"/>
                  </a:lnTo>
                  <a:lnTo>
                    <a:pt x="916" y="253"/>
                  </a:lnTo>
                  <a:lnTo>
                    <a:pt x="916" y="253"/>
                  </a:lnTo>
                  <a:lnTo>
                    <a:pt x="916" y="253"/>
                  </a:lnTo>
                  <a:lnTo>
                    <a:pt x="916" y="253"/>
                  </a:lnTo>
                  <a:lnTo>
                    <a:pt x="921" y="253"/>
                  </a:lnTo>
                  <a:lnTo>
                    <a:pt x="916" y="253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3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6" y="258"/>
                  </a:lnTo>
                  <a:lnTo>
                    <a:pt x="912" y="258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6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63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12" y="258"/>
                  </a:lnTo>
                  <a:lnTo>
                    <a:pt x="907" y="258"/>
                  </a:lnTo>
                  <a:lnTo>
                    <a:pt x="907" y="258"/>
                  </a:lnTo>
                  <a:lnTo>
                    <a:pt x="907" y="258"/>
                  </a:lnTo>
                  <a:lnTo>
                    <a:pt x="912" y="258"/>
                  </a:lnTo>
                  <a:lnTo>
                    <a:pt x="912" y="253"/>
                  </a:lnTo>
                  <a:lnTo>
                    <a:pt x="907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12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7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7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903" y="249"/>
                  </a:lnTo>
                  <a:lnTo>
                    <a:pt x="898" y="249"/>
                  </a:lnTo>
                  <a:lnTo>
                    <a:pt x="903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49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8" y="253"/>
                  </a:lnTo>
                  <a:lnTo>
                    <a:pt x="893" y="253"/>
                  </a:lnTo>
                  <a:lnTo>
                    <a:pt x="893" y="253"/>
                  </a:lnTo>
                  <a:lnTo>
                    <a:pt x="893" y="253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8"/>
                  </a:lnTo>
                  <a:lnTo>
                    <a:pt x="893" y="253"/>
                  </a:lnTo>
                  <a:lnTo>
                    <a:pt x="893" y="253"/>
                  </a:lnTo>
                  <a:lnTo>
                    <a:pt x="893" y="253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49"/>
                  </a:lnTo>
                  <a:lnTo>
                    <a:pt x="893" y="253"/>
                  </a:lnTo>
                  <a:lnTo>
                    <a:pt x="893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53"/>
                  </a:lnTo>
                  <a:lnTo>
                    <a:pt x="889" y="253"/>
                  </a:lnTo>
                  <a:lnTo>
                    <a:pt x="889" y="249"/>
                  </a:lnTo>
                  <a:lnTo>
                    <a:pt x="889" y="253"/>
                  </a:lnTo>
                  <a:lnTo>
                    <a:pt x="889" y="253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93" y="249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4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9" y="249"/>
                  </a:lnTo>
                  <a:lnTo>
                    <a:pt x="884" y="249"/>
                  </a:lnTo>
                  <a:lnTo>
                    <a:pt x="884" y="249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4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9"/>
                  </a:lnTo>
                  <a:lnTo>
                    <a:pt x="875" y="244"/>
                  </a:lnTo>
                  <a:lnTo>
                    <a:pt x="875" y="244"/>
                  </a:lnTo>
                  <a:lnTo>
                    <a:pt x="875" y="244"/>
                  </a:lnTo>
                  <a:lnTo>
                    <a:pt x="875" y="244"/>
                  </a:lnTo>
                  <a:lnTo>
                    <a:pt x="875" y="244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0" y="253"/>
                  </a:lnTo>
                  <a:lnTo>
                    <a:pt x="870" y="253"/>
                  </a:lnTo>
                  <a:lnTo>
                    <a:pt x="870" y="253"/>
                  </a:lnTo>
                  <a:lnTo>
                    <a:pt x="870" y="258"/>
                  </a:lnTo>
                  <a:lnTo>
                    <a:pt x="870" y="258"/>
                  </a:lnTo>
                  <a:lnTo>
                    <a:pt x="870" y="258"/>
                  </a:lnTo>
                  <a:lnTo>
                    <a:pt x="870" y="253"/>
                  </a:lnTo>
                  <a:lnTo>
                    <a:pt x="870" y="253"/>
                  </a:lnTo>
                  <a:lnTo>
                    <a:pt x="870" y="253"/>
                  </a:lnTo>
                  <a:lnTo>
                    <a:pt x="870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9"/>
                  </a:lnTo>
                  <a:lnTo>
                    <a:pt x="866" y="244"/>
                  </a:lnTo>
                  <a:lnTo>
                    <a:pt x="866" y="244"/>
                  </a:lnTo>
                  <a:lnTo>
                    <a:pt x="866" y="244"/>
                  </a:lnTo>
                  <a:lnTo>
                    <a:pt x="866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9"/>
                  </a:lnTo>
                  <a:lnTo>
                    <a:pt x="861" y="249"/>
                  </a:lnTo>
                  <a:lnTo>
                    <a:pt x="861" y="253"/>
                  </a:lnTo>
                  <a:lnTo>
                    <a:pt x="861" y="249"/>
                  </a:lnTo>
                  <a:lnTo>
                    <a:pt x="857" y="249"/>
                  </a:lnTo>
                  <a:lnTo>
                    <a:pt x="857" y="249"/>
                  </a:lnTo>
                  <a:lnTo>
                    <a:pt x="861" y="249"/>
                  </a:lnTo>
                  <a:lnTo>
                    <a:pt x="861" y="249"/>
                  </a:lnTo>
                  <a:lnTo>
                    <a:pt x="857" y="249"/>
                  </a:lnTo>
                  <a:lnTo>
                    <a:pt x="861" y="249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2" y="244"/>
                  </a:lnTo>
                  <a:lnTo>
                    <a:pt x="852" y="239"/>
                  </a:lnTo>
                  <a:lnTo>
                    <a:pt x="857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7" y="244"/>
                  </a:lnTo>
                  <a:lnTo>
                    <a:pt x="852" y="244"/>
                  </a:lnTo>
                  <a:lnTo>
                    <a:pt x="852" y="244"/>
                  </a:lnTo>
                  <a:lnTo>
                    <a:pt x="847" y="244"/>
                  </a:lnTo>
                  <a:lnTo>
                    <a:pt x="852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44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3" y="239"/>
                  </a:lnTo>
                  <a:lnTo>
                    <a:pt x="847" y="239"/>
                  </a:lnTo>
                  <a:lnTo>
                    <a:pt x="843" y="244"/>
                  </a:lnTo>
                  <a:lnTo>
                    <a:pt x="847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39"/>
                  </a:lnTo>
                  <a:lnTo>
                    <a:pt x="843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4" y="249"/>
                  </a:lnTo>
                  <a:lnTo>
                    <a:pt x="834" y="249"/>
                  </a:lnTo>
                  <a:lnTo>
                    <a:pt x="834" y="249"/>
                  </a:lnTo>
                  <a:lnTo>
                    <a:pt x="834" y="249"/>
                  </a:lnTo>
                  <a:lnTo>
                    <a:pt x="834" y="249"/>
                  </a:lnTo>
                  <a:lnTo>
                    <a:pt x="834" y="249"/>
                  </a:lnTo>
                  <a:lnTo>
                    <a:pt x="834" y="253"/>
                  </a:lnTo>
                  <a:lnTo>
                    <a:pt x="834" y="253"/>
                  </a:lnTo>
                  <a:lnTo>
                    <a:pt x="834" y="253"/>
                  </a:lnTo>
                  <a:lnTo>
                    <a:pt x="829" y="253"/>
                  </a:lnTo>
                  <a:lnTo>
                    <a:pt x="829" y="253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15" y="244"/>
                  </a:lnTo>
                  <a:lnTo>
                    <a:pt x="797" y="235"/>
                  </a:lnTo>
                  <a:lnTo>
                    <a:pt x="797" y="235"/>
                  </a:lnTo>
                  <a:lnTo>
                    <a:pt x="797" y="235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1" y="226"/>
                  </a:lnTo>
                  <a:lnTo>
                    <a:pt x="801" y="226"/>
                  </a:lnTo>
                  <a:lnTo>
                    <a:pt x="801" y="221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797" y="216"/>
                  </a:lnTo>
                  <a:lnTo>
                    <a:pt x="797" y="216"/>
                  </a:lnTo>
                  <a:lnTo>
                    <a:pt x="797" y="216"/>
                  </a:lnTo>
                  <a:lnTo>
                    <a:pt x="792" y="216"/>
                  </a:lnTo>
                  <a:lnTo>
                    <a:pt x="792" y="216"/>
                  </a:lnTo>
                  <a:lnTo>
                    <a:pt x="792" y="216"/>
                  </a:lnTo>
                  <a:lnTo>
                    <a:pt x="788" y="216"/>
                  </a:lnTo>
                  <a:lnTo>
                    <a:pt x="788" y="216"/>
                  </a:lnTo>
                  <a:lnTo>
                    <a:pt x="788" y="216"/>
                  </a:lnTo>
                  <a:lnTo>
                    <a:pt x="788" y="216"/>
                  </a:lnTo>
                  <a:lnTo>
                    <a:pt x="788" y="216"/>
                  </a:lnTo>
                  <a:lnTo>
                    <a:pt x="788" y="216"/>
                  </a:lnTo>
                  <a:lnTo>
                    <a:pt x="783" y="216"/>
                  </a:lnTo>
                  <a:lnTo>
                    <a:pt x="783" y="216"/>
                  </a:lnTo>
                  <a:lnTo>
                    <a:pt x="778" y="216"/>
                  </a:lnTo>
                  <a:lnTo>
                    <a:pt x="778" y="216"/>
                  </a:lnTo>
                  <a:lnTo>
                    <a:pt x="778" y="216"/>
                  </a:lnTo>
                  <a:lnTo>
                    <a:pt x="778" y="216"/>
                  </a:lnTo>
                  <a:lnTo>
                    <a:pt x="778" y="216"/>
                  </a:lnTo>
                  <a:lnTo>
                    <a:pt x="778" y="216"/>
                  </a:lnTo>
                  <a:lnTo>
                    <a:pt x="774" y="216"/>
                  </a:lnTo>
                  <a:lnTo>
                    <a:pt x="774" y="216"/>
                  </a:lnTo>
                  <a:lnTo>
                    <a:pt x="774" y="216"/>
                  </a:lnTo>
                  <a:lnTo>
                    <a:pt x="769" y="216"/>
                  </a:lnTo>
                  <a:lnTo>
                    <a:pt x="769" y="216"/>
                  </a:lnTo>
                  <a:lnTo>
                    <a:pt x="769" y="216"/>
                  </a:lnTo>
                  <a:lnTo>
                    <a:pt x="769" y="216"/>
                  </a:lnTo>
                  <a:lnTo>
                    <a:pt x="769" y="216"/>
                  </a:lnTo>
                  <a:lnTo>
                    <a:pt x="769" y="216"/>
                  </a:lnTo>
                  <a:lnTo>
                    <a:pt x="764" y="216"/>
                  </a:lnTo>
                  <a:lnTo>
                    <a:pt x="764" y="216"/>
                  </a:lnTo>
                  <a:lnTo>
                    <a:pt x="764" y="216"/>
                  </a:lnTo>
                  <a:lnTo>
                    <a:pt x="764" y="216"/>
                  </a:lnTo>
                  <a:lnTo>
                    <a:pt x="760" y="216"/>
                  </a:lnTo>
                  <a:lnTo>
                    <a:pt x="760" y="216"/>
                  </a:lnTo>
                  <a:lnTo>
                    <a:pt x="760" y="216"/>
                  </a:lnTo>
                  <a:lnTo>
                    <a:pt x="760" y="216"/>
                  </a:lnTo>
                  <a:lnTo>
                    <a:pt x="760" y="212"/>
                  </a:lnTo>
                  <a:lnTo>
                    <a:pt x="755" y="212"/>
                  </a:lnTo>
                  <a:lnTo>
                    <a:pt x="755" y="212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18" y="193"/>
                  </a:lnTo>
                  <a:lnTo>
                    <a:pt x="718" y="193"/>
                  </a:lnTo>
                  <a:lnTo>
                    <a:pt x="718" y="189"/>
                  </a:lnTo>
                  <a:lnTo>
                    <a:pt x="714" y="189"/>
                  </a:lnTo>
                  <a:lnTo>
                    <a:pt x="714" y="184"/>
                  </a:lnTo>
                  <a:lnTo>
                    <a:pt x="709" y="180"/>
                  </a:lnTo>
                  <a:lnTo>
                    <a:pt x="709" y="175"/>
                  </a:lnTo>
                  <a:lnTo>
                    <a:pt x="709" y="175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695" y="170"/>
                  </a:lnTo>
                  <a:lnTo>
                    <a:pt x="700" y="170"/>
                  </a:lnTo>
                  <a:lnTo>
                    <a:pt x="700" y="175"/>
                  </a:lnTo>
                  <a:lnTo>
                    <a:pt x="695" y="170"/>
                  </a:lnTo>
                  <a:lnTo>
                    <a:pt x="695" y="170"/>
                  </a:lnTo>
                  <a:lnTo>
                    <a:pt x="695" y="170"/>
                  </a:lnTo>
                  <a:lnTo>
                    <a:pt x="695" y="170"/>
                  </a:lnTo>
                  <a:lnTo>
                    <a:pt x="695" y="170"/>
                  </a:lnTo>
                  <a:lnTo>
                    <a:pt x="691" y="170"/>
                  </a:lnTo>
                  <a:lnTo>
                    <a:pt x="691" y="170"/>
                  </a:lnTo>
                  <a:lnTo>
                    <a:pt x="691" y="170"/>
                  </a:lnTo>
                  <a:lnTo>
                    <a:pt x="691" y="170"/>
                  </a:lnTo>
                  <a:lnTo>
                    <a:pt x="691" y="170"/>
                  </a:lnTo>
                  <a:lnTo>
                    <a:pt x="686" y="175"/>
                  </a:lnTo>
                  <a:lnTo>
                    <a:pt x="686" y="175"/>
                  </a:lnTo>
                  <a:lnTo>
                    <a:pt x="682" y="175"/>
                  </a:lnTo>
                  <a:lnTo>
                    <a:pt x="682" y="175"/>
                  </a:lnTo>
                  <a:lnTo>
                    <a:pt x="682" y="175"/>
                  </a:lnTo>
                  <a:lnTo>
                    <a:pt x="682" y="170"/>
                  </a:lnTo>
                  <a:lnTo>
                    <a:pt x="682" y="175"/>
                  </a:lnTo>
                  <a:lnTo>
                    <a:pt x="682" y="175"/>
                  </a:lnTo>
                  <a:lnTo>
                    <a:pt x="682" y="175"/>
                  </a:lnTo>
                  <a:lnTo>
                    <a:pt x="682" y="175"/>
                  </a:lnTo>
                  <a:lnTo>
                    <a:pt x="677" y="170"/>
                  </a:lnTo>
                  <a:lnTo>
                    <a:pt x="672" y="170"/>
                  </a:lnTo>
                  <a:lnTo>
                    <a:pt x="672" y="170"/>
                  </a:lnTo>
                  <a:lnTo>
                    <a:pt x="672" y="166"/>
                  </a:lnTo>
                  <a:lnTo>
                    <a:pt x="677" y="161"/>
                  </a:lnTo>
                  <a:lnTo>
                    <a:pt x="677" y="157"/>
                  </a:lnTo>
                  <a:lnTo>
                    <a:pt x="677" y="152"/>
                  </a:lnTo>
                  <a:lnTo>
                    <a:pt x="672" y="152"/>
                  </a:lnTo>
                  <a:lnTo>
                    <a:pt x="672" y="147"/>
                  </a:lnTo>
                  <a:lnTo>
                    <a:pt x="672" y="143"/>
                  </a:lnTo>
                  <a:lnTo>
                    <a:pt x="668" y="143"/>
                  </a:lnTo>
                  <a:lnTo>
                    <a:pt x="659" y="143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45" y="152"/>
                  </a:lnTo>
                  <a:lnTo>
                    <a:pt x="645" y="152"/>
                  </a:lnTo>
                  <a:lnTo>
                    <a:pt x="645" y="152"/>
                  </a:lnTo>
                  <a:lnTo>
                    <a:pt x="645" y="157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40" y="166"/>
                  </a:lnTo>
                  <a:lnTo>
                    <a:pt x="640" y="170"/>
                  </a:lnTo>
                  <a:lnTo>
                    <a:pt x="636" y="175"/>
                  </a:lnTo>
                  <a:lnTo>
                    <a:pt x="631" y="180"/>
                  </a:lnTo>
                  <a:lnTo>
                    <a:pt x="631" y="180"/>
                  </a:lnTo>
                  <a:lnTo>
                    <a:pt x="631" y="180"/>
                  </a:lnTo>
                  <a:lnTo>
                    <a:pt x="631" y="180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17" y="189"/>
                  </a:lnTo>
                  <a:lnTo>
                    <a:pt x="617" y="189"/>
                  </a:lnTo>
                  <a:lnTo>
                    <a:pt x="608" y="193"/>
                  </a:lnTo>
                  <a:lnTo>
                    <a:pt x="608" y="193"/>
                  </a:lnTo>
                  <a:lnTo>
                    <a:pt x="603" y="193"/>
                  </a:lnTo>
                  <a:lnTo>
                    <a:pt x="603" y="198"/>
                  </a:lnTo>
                  <a:lnTo>
                    <a:pt x="603" y="198"/>
                  </a:lnTo>
                  <a:lnTo>
                    <a:pt x="603" y="198"/>
                  </a:lnTo>
                  <a:lnTo>
                    <a:pt x="599" y="198"/>
                  </a:lnTo>
                  <a:lnTo>
                    <a:pt x="599" y="198"/>
                  </a:lnTo>
                  <a:lnTo>
                    <a:pt x="599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7"/>
                  </a:lnTo>
                  <a:lnTo>
                    <a:pt x="590" y="207"/>
                  </a:lnTo>
                  <a:lnTo>
                    <a:pt x="585" y="207"/>
                  </a:lnTo>
                  <a:lnTo>
                    <a:pt x="580" y="216"/>
                  </a:lnTo>
                  <a:lnTo>
                    <a:pt x="580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6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35"/>
                  </a:lnTo>
                  <a:lnTo>
                    <a:pt x="566" y="235"/>
                  </a:lnTo>
                  <a:lnTo>
                    <a:pt x="566" y="239"/>
                  </a:lnTo>
                  <a:lnTo>
                    <a:pt x="562" y="239"/>
                  </a:lnTo>
                  <a:lnTo>
                    <a:pt x="557" y="249"/>
                  </a:lnTo>
                  <a:lnTo>
                    <a:pt x="553" y="258"/>
                  </a:lnTo>
                  <a:lnTo>
                    <a:pt x="548" y="258"/>
                  </a:lnTo>
                  <a:lnTo>
                    <a:pt x="548" y="263"/>
                  </a:lnTo>
                  <a:lnTo>
                    <a:pt x="548" y="267"/>
                  </a:lnTo>
                  <a:lnTo>
                    <a:pt x="548" y="267"/>
                  </a:lnTo>
                  <a:lnTo>
                    <a:pt x="548" y="272"/>
                  </a:lnTo>
                  <a:lnTo>
                    <a:pt x="548" y="276"/>
                  </a:lnTo>
                  <a:lnTo>
                    <a:pt x="548" y="276"/>
                  </a:lnTo>
                  <a:lnTo>
                    <a:pt x="548" y="276"/>
                  </a:lnTo>
                  <a:lnTo>
                    <a:pt x="548" y="281"/>
                  </a:lnTo>
                  <a:lnTo>
                    <a:pt x="543" y="281"/>
                  </a:lnTo>
                  <a:lnTo>
                    <a:pt x="543" y="286"/>
                  </a:lnTo>
                  <a:lnTo>
                    <a:pt x="543" y="286"/>
                  </a:lnTo>
                  <a:lnTo>
                    <a:pt x="539" y="286"/>
                  </a:lnTo>
                  <a:lnTo>
                    <a:pt x="534" y="286"/>
                  </a:lnTo>
                  <a:lnTo>
                    <a:pt x="534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6"/>
                  </a:lnTo>
                  <a:lnTo>
                    <a:pt x="530" y="281"/>
                  </a:lnTo>
                  <a:lnTo>
                    <a:pt x="525" y="281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0" y="286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16" y="290"/>
                  </a:lnTo>
                  <a:lnTo>
                    <a:pt x="516" y="290"/>
                  </a:lnTo>
                  <a:lnTo>
                    <a:pt x="516" y="290"/>
                  </a:lnTo>
                  <a:lnTo>
                    <a:pt x="516" y="290"/>
                  </a:lnTo>
                  <a:lnTo>
                    <a:pt x="516" y="290"/>
                  </a:lnTo>
                  <a:lnTo>
                    <a:pt x="516" y="290"/>
                  </a:lnTo>
                  <a:lnTo>
                    <a:pt x="516" y="286"/>
                  </a:lnTo>
                  <a:lnTo>
                    <a:pt x="516" y="286"/>
                  </a:lnTo>
                  <a:lnTo>
                    <a:pt x="516" y="286"/>
                  </a:lnTo>
                  <a:lnTo>
                    <a:pt x="511" y="286"/>
                  </a:lnTo>
                  <a:lnTo>
                    <a:pt x="511" y="286"/>
                  </a:lnTo>
                  <a:lnTo>
                    <a:pt x="507" y="286"/>
                  </a:lnTo>
                  <a:lnTo>
                    <a:pt x="507" y="286"/>
                  </a:lnTo>
                  <a:lnTo>
                    <a:pt x="507" y="286"/>
                  </a:lnTo>
                  <a:lnTo>
                    <a:pt x="502" y="281"/>
                  </a:lnTo>
                  <a:lnTo>
                    <a:pt x="502" y="281"/>
                  </a:lnTo>
                  <a:lnTo>
                    <a:pt x="497" y="281"/>
                  </a:lnTo>
                  <a:lnTo>
                    <a:pt x="497" y="281"/>
                  </a:lnTo>
                  <a:lnTo>
                    <a:pt x="497" y="276"/>
                  </a:lnTo>
                  <a:lnTo>
                    <a:pt x="493" y="276"/>
                  </a:lnTo>
                  <a:lnTo>
                    <a:pt x="493" y="276"/>
                  </a:lnTo>
                  <a:lnTo>
                    <a:pt x="493" y="276"/>
                  </a:lnTo>
                  <a:lnTo>
                    <a:pt x="493" y="276"/>
                  </a:lnTo>
                  <a:lnTo>
                    <a:pt x="493" y="276"/>
                  </a:lnTo>
                  <a:lnTo>
                    <a:pt x="493" y="276"/>
                  </a:lnTo>
                  <a:lnTo>
                    <a:pt x="493" y="272"/>
                  </a:lnTo>
                  <a:lnTo>
                    <a:pt x="493" y="272"/>
                  </a:lnTo>
                  <a:lnTo>
                    <a:pt x="493" y="272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3"/>
                  </a:lnTo>
                  <a:lnTo>
                    <a:pt x="493" y="263"/>
                  </a:lnTo>
                  <a:lnTo>
                    <a:pt x="493" y="263"/>
                  </a:lnTo>
                  <a:lnTo>
                    <a:pt x="493" y="263"/>
                  </a:lnTo>
                  <a:lnTo>
                    <a:pt x="488" y="263"/>
                  </a:lnTo>
                  <a:lnTo>
                    <a:pt x="488" y="263"/>
                  </a:lnTo>
                  <a:lnTo>
                    <a:pt x="488" y="263"/>
                  </a:lnTo>
                  <a:lnTo>
                    <a:pt x="488" y="263"/>
                  </a:lnTo>
                  <a:lnTo>
                    <a:pt x="484" y="263"/>
                  </a:lnTo>
                  <a:lnTo>
                    <a:pt x="484" y="263"/>
                  </a:lnTo>
                  <a:lnTo>
                    <a:pt x="484" y="263"/>
                  </a:lnTo>
                  <a:lnTo>
                    <a:pt x="488" y="263"/>
                  </a:lnTo>
                  <a:lnTo>
                    <a:pt x="488" y="258"/>
                  </a:lnTo>
                  <a:lnTo>
                    <a:pt x="484" y="258"/>
                  </a:lnTo>
                  <a:lnTo>
                    <a:pt x="484" y="258"/>
                  </a:lnTo>
                  <a:lnTo>
                    <a:pt x="484" y="258"/>
                  </a:lnTo>
                  <a:lnTo>
                    <a:pt x="488" y="253"/>
                  </a:lnTo>
                  <a:lnTo>
                    <a:pt x="488" y="253"/>
                  </a:lnTo>
                  <a:lnTo>
                    <a:pt x="488" y="253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4"/>
                  </a:lnTo>
                  <a:lnTo>
                    <a:pt x="484" y="244"/>
                  </a:lnTo>
                  <a:lnTo>
                    <a:pt x="484" y="239"/>
                  </a:lnTo>
                  <a:lnTo>
                    <a:pt x="484" y="239"/>
                  </a:lnTo>
                  <a:lnTo>
                    <a:pt x="479" y="244"/>
                  </a:lnTo>
                  <a:lnTo>
                    <a:pt x="479" y="244"/>
                  </a:lnTo>
                  <a:lnTo>
                    <a:pt x="479" y="244"/>
                  </a:lnTo>
                  <a:lnTo>
                    <a:pt x="474" y="244"/>
                  </a:lnTo>
                  <a:lnTo>
                    <a:pt x="474" y="239"/>
                  </a:lnTo>
                  <a:lnTo>
                    <a:pt x="474" y="239"/>
                  </a:lnTo>
                  <a:lnTo>
                    <a:pt x="474" y="239"/>
                  </a:lnTo>
                  <a:lnTo>
                    <a:pt x="474" y="235"/>
                  </a:lnTo>
                  <a:lnTo>
                    <a:pt x="474" y="235"/>
                  </a:lnTo>
                  <a:lnTo>
                    <a:pt x="474" y="235"/>
                  </a:lnTo>
                  <a:lnTo>
                    <a:pt x="470" y="235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4" y="221"/>
                  </a:lnTo>
                  <a:lnTo>
                    <a:pt x="474" y="221"/>
                  </a:lnTo>
                  <a:lnTo>
                    <a:pt x="474" y="221"/>
                  </a:lnTo>
                  <a:lnTo>
                    <a:pt x="470" y="221"/>
                  </a:lnTo>
                  <a:lnTo>
                    <a:pt x="470" y="221"/>
                  </a:lnTo>
                  <a:lnTo>
                    <a:pt x="470" y="216"/>
                  </a:lnTo>
                  <a:lnTo>
                    <a:pt x="470" y="216"/>
                  </a:lnTo>
                  <a:lnTo>
                    <a:pt x="470" y="216"/>
                  </a:lnTo>
                  <a:lnTo>
                    <a:pt x="461" y="212"/>
                  </a:lnTo>
                  <a:lnTo>
                    <a:pt x="461" y="212"/>
                  </a:lnTo>
                  <a:lnTo>
                    <a:pt x="461" y="207"/>
                  </a:lnTo>
                  <a:lnTo>
                    <a:pt x="461" y="207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1" y="203"/>
                  </a:lnTo>
                  <a:lnTo>
                    <a:pt x="451" y="203"/>
                  </a:lnTo>
                  <a:lnTo>
                    <a:pt x="451" y="198"/>
                  </a:lnTo>
                  <a:lnTo>
                    <a:pt x="451" y="198"/>
                  </a:lnTo>
                  <a:lnTo>
                    <a:pt x="451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89"/>
                  </a:lnTo>
                  <a:lnTo>
                    <a:pt x="447" y="189"/>
                  </a:lnTo>
                  <a:lnTo>
                    <a:pt x="447" y="189"/>
                  </a:lnTo>
                  <a:lnTo>
                    <a:pt x="447" y="189"/>
                  </a:lnTo>
                  <a:lnTo>
                    <a:pt x="447" y="184"/>
                  </a:lnTo>
                  <a:lnTo>
                    <a:pt x="442" y="184"/>
                  </a:lnTo>
                  <a:lnTo>
                    <a:pt x="442" y="184"/>
                  </a:lnTo>
                  <a:lnTo>
                    <a:pt x="442" y="184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5"/>
                  </a:lnTo>
                  <a:lnTo>
                    <a:pt x="438" y="175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1"/>
                  </a:lnTo>
                  <a:lnTo>
                    <a:pt x="438" y="161"/>
                  </a:lnTo>
                  <a:lnTo>
                    <a:pt x="438" y="161"/>
                  </a:lnTo>
                  <a:lnTo>
                    <a:pt x="438" y="157"/>
                  </a:lnTo>
                  <a:lnTo>
                    <a:pt x="438" y="157"/>
                  </a:lnTo>
                  <a:lnTo>
                    <a:pt x="438" y="157"/>
                  </a:lnTo>
                  <a:lnTo>
                    <a:pt x="438" y="157"/>
                  </a:lnTo>
                  <a:lnTo>
                    <a:pt x="438" y="157"/>
                  </a:lnTo>
                  <a:lnTo>
                    <a:pt x="438" y="157"/>
                  </a:lnTo>
                  <a:lnTo>
                    <a:pt x="438" y="152"/>
                  </a:lnTo>
                  <a:lnTo>
                    <a:pt x="442" y="147"/>
                  </a:lnTo>
                  <a:lnTo>
                    <a:pt x="442" y="147"/>
                  </a:lnTo>
                  <a:lnTo>
                    <a:pt x="438" y="143"/>
                  </a:lnTo>
                  <a:lnTo>
                    <a:pt x="438" y="143"/>
                  </a:lnTo>
                  <a:lnTo>
                    <a:pt x="438" y="143"/>
                  </a:lnTo>
                  <a:lnTo>
                    <a:pt x="438" y="143"/>
                  </a:lnTo>
                  <a:lnTo>
                    <a:pt x="438" y="143"/>
                  </a:lnTo>
                  <a:lnTo>
                    <a:pt x="433" y="143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8" y="133"/>
                  </a:lnTo>
                  <a:lnTo>
                    <a:pt x="428" y="133"/>
                  </a:lnTo>
                  <a:lnTo>
                    <a:pt x="428" y="133"/>
                  </a:lnTo>
                  <a:lnTo>
                    <a:pt x="428" y="133"/>
                  </a:lnTo>
                  <a:lnTo>
                    <a:pt x="424" y="129"/>
                  </a:lnTo>
                  <a:lnTo>
                    <a:pt x="424" y="129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5" y="120"/>
                  </a:lnTo>
                  <a:lnTo>
                    <a:pt x="415" y="120"/>
                  </a:lnTo>
                  <a:lnTo>
                    <a:pt x="419" y="120"/>
                  </a:lnTo>
                  <a:lnTo>
                    <a:pt x="419" y="120"/>
                  </a:lnTo>
                  <a:lnTo>
                    <a:pt x="415" y="120"/>
                  </a:lnTo>
                  <a:lnTo>
                    <a:pt x="415" y="120"/>
                  </a:lnTo>
                  <a:lnTo>
                    <a:pt x="415" y="115"/>
                  </a:lnTo>
                  <a:lnTo>
                    <a:pt x="415" y="115"/>
                  </a:lnTo>
                  <a:lnTo>
                    <a:pt x="415" y="115"/>
                  </a:lnTo>
                  <a:lnTo>
                    <a:pt x="415" y="110"/>
                  </a:lnTo>
                  <a:lnTo>
                    <a:pt x="415" y="110"/>
                  </a:lnTo>
                  <a:lnTo>
                    <a:pt x="415" y="110"/>
                  </a:lnTo>
                  <a:lnTo>
                    <a:pt x="419" y="110"/>
                  </a:lnTo>
                  <a:lnTo>
                    <a:pt x="419" y="110"/>
                  </a:lnTo>
                  <a:lnTo>
                    <a:pt x="419" y="110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415" y="106"/>
                  </a:lnTo>
                  <a:lnTo>
                    <a:pt x="415" y="106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5" y="106"/>
                  </a:lnTo>
                  <a:lnTo>
                    <a:pt x="410" y="101"/>
                  </a:lnTo>
                  <a:lnTo>
                    <a:pt x="410" y="101"/>
                  </a:lnTo>
                  <a:lnTo>
                    <a:pt x="410" y="101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10" y="97"/>
                  </a:lnTo>
                  <a:lnTo>
                    <a:pt x="410" y="97"/>
                  </a:lnTo>
                  <a:lnTo>
                    <a:pt x="410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2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87" y="87"/>
                  </a:lnTo>
                  <a:lnTo>
                    <a:pt x="387" y="87"/>
                  </a:lnTo>
                  <a:lnTo>
                    <a:pt x="387" y="87"/>
                  </a:lnTo>
                  <a:lnTo>
                    <a:pt x="387" y="87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2" y="87"/>
                  </a:lnTo>
                  <a:lnTo>
                    <a:pt x="382" y="87"/>
                  </a:lnTo>
                  <a:lnTo>
                    <a:pt x="382" y="87"/>
                  </a:lnTo>
                  <a:lnTo>
                    <a:pt x="382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69" y="83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4" y="83"/>
                  </a:lnTo>
                  <a:lnTo>
                    <a:pt x="369" y="83"/>
                  </a:lnTo>
                  <a:lnTo>
                    <a:pt x="364" y="83"/>
                  </a:lnTo>
                  <a:lnTo>
                    <a:pt x="369" y="83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0" y="69"/>
                  </a:lnTo>
                  <a:lnTo>
                    <a:pt x="355" y="69"/>
                  </a:lnTo>
                  <a:lnTo>
                    <a:pt x="350" y="69"/>
                  </a:lnTo>
                  <a:lnTo>
                    <a:pt x="355" y="69"/>
                  </a:lnTo>
                  <a:lnTo>
                    <a:pt x="350" y="69"/>
                  </a:lnTo>
                  <a:lnTo>
                    <a:pt x="350" y="69"/>
                  </a:lnTo>
                  <a:lnTo>
                    <a:pt x="350" y="69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1" y="64"/>
                  </a:lnTo>
                  <a:lnTo>
                    <a:pt x="341" y="64"/>
                  </a:lnTo>
                  <a:lnTo>
                    <a:pt x="341" y="64"/>
                  </a:lnTo>
                  <a:lnTo>
                    <a:pt x="341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8" y="60"/>
                  </a:lnTo>
                  <a:lnTo>
                    <a:pt x="313" y="60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09" y="41"/>
                  </a:lnTo>
                  <a:lnTo>
                    <a:pt x="313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13" y="37"/>
                  </a:lnTo>
                  <a:lnTo>
                    <a:pt x="309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09" y="23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04" y="14"/>
                  </a:lnTo>
                  <a:lnTo>
                    <a:pt x="304" y="14"/>
                  </a:lnTo>
                  <a:lnTo>
                    <a:pt x="304" y="14"/>
                  </a:lnTo>
                  <a:lnTo>
                    <a:pt x="304" y="4"/>
                  </a:lnTo>
                  <a:lnTo>
                    <a:pt x="299" y="4"/>
                  </a:lnTo>
                  <a:lnTo>
                    <a:pt x="299" y="0"/>
                  </a:lnTo>
                  <a:lnTo>
                    <a:pt x="295" y="0"/>
                  </a:lnTo>
                  <a:lnTo>
                    <a:pt x="290" y="4"/>
                  </a:lnTo>
                  <a:lnTo>
                    <a:pt x="290" y="4"/>
                  </a:lnTo>
                  <a:lnTo>
                    <a:pt x="286" y="0"/>
                  </a:lnTo>
                  <a:lnTo>
                    <a:pt x="281" y="0"/>
                  </a:lnTo>
                  <a:lnTo>
                    <a:pt x="281" y="4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2" y="4"/>
                  </a:lnTo>
                  <a:lnTo>
                    <a:pt x="267" y="9"/>
                  </a:lnTo>
                  <a:lnTo>
                    <a:pt x="272" y="9"/>
                  </a:lnTo>
                  <a:lnTo>
                    <a:pt x="267" y="14"/>
                  </a:lnTo>
                  <a:lnTo>
                    <a:pt x="263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3" y="9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9"/>
                  </a:lnTo>
                  <a:lnTo>
                    <a:pt x="240" y="9"/>
                  </a:lnTo>
                  <a:lnTo>
                    <a:pt x="240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14"/>
                  </a:lnTo>
                  <a:lnTo>
                    <a:pt x="221" y="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07" y="23"/>
                  </a:lnTo>
                  <a:lnTo>
                    <a:pt x="212" y="23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07" y="55"/>
                  </a:lnTo>
                  <a:lnTo>
                    <a:pt x="207" y="55"/>
                  </a:lnTo>
                  <a:lnTo>
                    <a:pt x="207" y="55"/>
                  </a:lnTo>
                  <a:lnTo>
                    <a:pt x="207" y="55"/>
                  </a:lnTo>
                  <a:lnTo>
                    <a:pt x="207" y="51"/>
                  </a:lnTo>
                  <a:lnTo>
                    <a:pt x="207" y="55"/>
                  </a:lnTo>
                  <a:lnTo>
                    <a:pt x="203" y="55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5"/>
                  </a:lnTo>
                  <a:lnTo>
                    <a:pt x="198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51"/>
                  </a:lnTo>
                  <a:lnTo>
                    <a:pt x="184" y="51"/>
                  </a:lnTo>
                  <a:lnTo>
                    <a:pt x="184" y="51"/>
                  </a:lnTo>
                  <a:lnTo>
                    <a:pt x="184" y="51"/>
                  </a:lnTo>
                  <a:lnTo>
                    <a:pt x="180" y="51"/>
                  </a:lnTo>
                  <a:lnTo>
                    <a:pt x="180" y="51"/>
                  </a:lnTo>
                  <a:lnTo>
                    <a:pt x="180" y="51"/>
                  </a:lnTo>
                  <a:lnTo>
                    <a:pt x="180" y="51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1" y="51"/>
                  </a:lnTo>
                  <a:lnTo>
                    <a:pt x="161" y="51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57" y="55"/>
                  </a:lnTo>
                  <a:lnTo>
                    <a:pt x="161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7" y="51"/>
                  </a:lnTo>
                  <a:lnTo>
                    <a:pt x="152" y="51"/>
                  </a:lnTo>
                  <a:lnTo>
                    <a:pt x="152" y="55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38" y="51"/>
                  </a:lnTo>
                  <a:lnTo>
                    <a:pt x="138" y="51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7" y="78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7"/>
                  </a:lnTo>
                  <a:lnTo>
                    <a:pt x="23" y="101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4" y="101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24"/>
                  </a:lnTo>
                  <a:lnTo>
                    <a:pt x="0" y="152"/>
                  </a:lnTo>
                  <a:lnTo>
                    <a:pt x="0" y="175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9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9" y="239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14" y="244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2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6"/>
                  </a:lnTo>
                  <a:lnTo>
                    <a:pt x="32" y="276"/>
                  </a:lnTo>
                  <a:lnTo>
                    <a:pt x="37" y="276"/>
                  </a:lnTo>
                  <a:lnTo>
                    <a:pt x="37" y="276"/>
                  </a:lnTo>
                  <a:lnTo>
                    <a:pt x="37" y="276"/>
                  </a:lnTo>
                  <a:lnTo>
                    <a:pt x="37" y="276"/>
                  </a:lnTo>
                  <a:lnTo>
                    <a:pt x="37" y="276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6"/>
                  </a:lnTo>
                  <a:lnTo>
                    <a:pt x="42" y="286"/>
                  </a:lnTo>
                  <a:lnTo>
                    <a:pt x="42" y="286"/>
                  </a:lnTo>
                  <a:lnTo>
                    <a:pt x="46" y="286"/>
                  </a:lnTo>
                  <a:lnTo>
                    <a:pt x="46" y="286"/>
                  </a:lnTo>
                  <a:lnTo>
                    <a:pt x="46" y="286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51" y="290"/>
                  </a:lnTo>
                  <a:lnTo>
                    <a:pt x="55" y="290"/>
                  </a:lnTo>
                  <a:lnTo>
                    <a:pt x="55" y="290"/>
                  </a:lnTo>
                  <a:lnTo>
                    <a:pt x="55" y="290"/>
                  </a:lnTo>
                  <a:lnTo>
                    <a:pt x="60" y="290"/>
                  </a:lnTo>
                  <a:lnTo>
                    <a:pt x="60" y="290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90"/>
                  </a:lnTo>
                  <a:lnTo>
                    <a:pt x="69" y="290"/>
                  </a:lnTo>
                  <a:lnTo>
                    <a:pt x="69" y="290"/>
                  </a:lnTo>
                  <a:lnTo>
                    <a:pt x="69" y="290"/>
                  </a:lnTo>
                  <a:lnTo>
                    <a:pt x="69" y="295"/>
                  </a:lnTo>
                  <a:lnTo>
                    <a:pt x="69" y="299"/>
                  </a:lnTo>
                  <a:lnTo>
                    <a:pt x="69" y="299"/>
                  </a:lnTo>
                  <a:lnTo>
                    <a:pt x="69" y="299"/>
                  </a:lnTo>
                  <a:lnTo>
                    <a:pt x="69" y="299"/>
                  </a:lnTo>
                  <a:lnTo>
                    <a:pt x="69" y="299"/>
                  </a:lnTo>
                  <a:lnTo>
                    <a:pt x="69" y="299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88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6" y="327"/>
                  </a:lnTo>
                  <a:lnTo>
                    <a:pt x="106" y="327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5" y="327"/>
                  </a:lnTo>
                  <a:lnTo>
                    <a:pt x="111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32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20" y="327"/>
                  </a:lnTo>
                  <a:lnTo>
                    <a:pt x="120" y="332"/>
                  </a:lnTo>
                  <a:lnTo>
                    <a:pt x="120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32"/>
                  </a:lnTo>
                  <a:lnTo>
                    <a:pt x="129" y="327"/>
                  </a:lnTo>
                  <a:lnTo>
                    <a:pt x="129" y="327"/>
                  </a:lnTo>
                  <a:lnTo>
                    <a:pt x="129" y="327"/>
                  </a:lnTo>
                  <a:lnTo>
                    <a:pt x="129" y="327"/>
                  </a:lnTo>
                  <a:lnTo>
                    <a:pt x="129" y="332"/>
                  </a:lnTo>
                  <a:lnTo>
                    <a:pt x="129" y="327"/>
                  </a:lnTo>
                  <a:lnTo>
                    <a:pt x="129" y="332"/>
                  </a:lnTo>
                  <a:lnTo>
                    <a:pt x="129" y="327"/>
                  </a:lnTo>
                  <a:lnTo>
                    <a:pt x="134" y="332"/>
                  </a:lnTo>
                  <a:lnTo>
                    <a:pt x="129" y="332"/>
                  </a:lnTo>
                  <a:lnTo>
                    <a:pt x="134" y="332"/>
                  </a:lnTo>
                  <a:lnTo>
                    <a:pt x="129" y="332"/>
                  </a:lnTo>
                  <a:lnTo>
                    <a:pt x="134" y="332"/>
                  </a:lnTo>
                  <a:lnTo>
                    <a:pt x="134" y="332"/>
                  </a:lnTo>
                  <a:lnTo>
                    <a:pt x="134" y="336"/>
                  </a:lnTo>
                  <a:lnTo>
                    <a:pt x="138" y="332"/>
                  </a:lnTo>
                  <a:lnTo>
                    <a:pt x="138" y="332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6" y="350"/>
                  </a:lnTo>
                  <a:lnTo>
                    <a:pt x="166" y="350"/>
                  </a:lnTo>
                  <a:lnTo>
                    <a:pt x="166" y="350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9"/>
                  </a:lnTo>
                  <a:lnTo>
                    <a:pt x="161" y="359"/>
                  </a:lnTo>
                  <a:lnTo>
                    <a:pt x="161" y="359"/>
                  </a:lnTo>
                  <a:lnTo>
                    <a:pt x="161" y="359"/>
                  </a:lnTo>
                  <a:lnTo>
                    <a:pt x="161" y="359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71" y="369"/>
                  </a:lnTo>
                  <a:lnTo>
                    <a:pt x="171" y="369"/>
                  </a:lnTo>
                  <a:lnTo>
                    <a:pt x="171" y="364"/>
                  </a:lnTo>
                  <a:lnTo>
                    <a:pt x="171" y="364"/>
                  </a:lnTo>
                  <a:lnTo>
                    <a:pt x="175" y="369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0" y="359"/>
                  </a:lnTo>
                  <a:lnTo>
                    <a:pt x="180" y="359"/>
                  </a:lnTo>
                  <a:lnTo>
                    <a:pt x="180" y="359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9" y="364"/>
                  </a:lnTo>
                  <a:lnTo>
                    <a:pt x="189" y="364"/>
                  </a:lnTo>
                  <a:lnTo>
                    <a:pt x="189" y="364"/>
                  </a:lnTo>
                  <a:lnTo>
                    <a:pt x="189" y="364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64"/>
                  </a:lnTo>
                  <a:lnTo>
                    <a:pt x="194" y="364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8" y="359"/>
                  </a:lnTo>
                  <a:lnTo>
                    <a:pt x="198" y="359"/>
                  </a:lnTo>
                  <a:lnTo>
                    <a:pt x="198" y="359"/>
                  </a:lnTo>
                  <a:lnTo>
                    <a:pt x="198" y="359"/>
                  </a:lnTo>
                  <a:lnTo>
                    <a:pt x="198" y="359"/>
                  </a:lnTo>
                  <a:lnTo>
                    <a:pt x="198" y="359"/>
                  </a:lnTo>
                  <a:lnTo>
                    <a:pt x="203" y="359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12" y="355"/>
                  </a:lnTo>
                  <a:lnTo>
                    <a:pt x="212" y="355"/>
                  </a:lnTo>
                  <a:lnTo>
                    <a:pt x="212" y="355"/>
                  </a:lnTo>
                  <a:lnTo>
                    <a:pt x="207" y="359"/>
                  </a:lnTo>
                  <a:lnTo>
                    <a:pt x="207" y="359"/>
                  </a:lnTo>
                  <a:lnTo>
                    <a:pt x="207" y="364"/>
                  </a:lnTo>
                  <a:lnTo>
                    <a:pt x="207" y="364"/>
                  </a:lnTo>
                  <a:lnTo>
                    <a:pt x="207" y="364"/>
                  </a:lnTo>
                  <a:lnTo>
                    <a:pt x="207" y="364"/>
                  </a:lnTo>
                  <a:lnTo>
                    <a:pt x="203" y="364"/>
                  </a:lnTo>
                  <a:lnTo>
                    <a:pt x="198" y="369"/>
                  </a:lnTo>
                  <a:lnTo>
                    <a:pt x="198" y="369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8"/>
                  </a:lnTo>
                  <a:lnTo>
                    <a:pt x="189" y="378"/>
                  </a:lnTo>
                  <a:lnTo>
                    <a:pt x="189" y="378"/>
                  </a:lnTo>
                  <a:lnTo>
                    <a:pt x="189" y="378"/>
                  </a:lnTo>
                  <a:lnTo>
                    <a:pt x="189" y="378"/>
                  </a:lnTo>
                  <a:lnTo>
                    <a:pt x="189" y="378"/>
                  </a:lnTo>
                  <a:lnTo>
                    <a:pt x="184" y="382"/>
                  </a:lnTo>
                  <a:lnTo>
                    <a:pt x="184" y="382"/>
                  </a:lnTo>
                  <a:lnTo>
                    <a:pt x="184" y="382"/>
                  </a:lnTo>
                  <a:lnTo>
                    <a:pt x="189" y="382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0" y="401"/>
                  </a:lnTo>
                  <a:lnTo>
                    <a:pt x="180" y="405"/>
                  </a:lnTo>
                  <a:lnTo>
                    <a:pt x="180" y="405"/>
                  </a:lnTo>
                  <a:lnTo>
                    <a:pt x="175" y="415"/>
                  </a:lnTo>
                  <a:lnTo>
                    <a:pt x="171" y="424"/>
                  </a:lnTo>
                  <a:lnTo>
                    <a:pt x="166" y="438"/>
                  </a:lnTo>
                  <a:lnTo>
                    <a:pt x="161" y="442"/>
                  </a:lnTo>
                  <a:lnTo>
                    <a:pt x="161" y="447"/>
                  </a:lnTo>
                  <a:lnTo>
                    <a:pt x="152" y="465"/>
                  </a:lnTo>
                  <a:lnTo>
                    <a:pt x="152" y="470"/>
                  </a:lnTo>
                  <a:lnTo>
                    <a:pt x="148" y="475"/>
                  </a:lnTo>
                  <a:lnTo>
                    <a:pt x="143" y="488"/>
                  </a:lnTo>
                  <a:lnTo>
                    <a:pt x="129" y="521"/>
                  </a:lnTo>
                  <a:lnTo>
                    <a:pt x="101" y="576"/>
                  </a:lnTo>
                  <a:lnTo>
                    <a:pt x="92" y="599"/>
                  </a:lnTo>
                  <a:lnTo>
                    <a:pt x="78" y="627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46" y="696"/>
                  </a:lnTo>
                  <a:lnTo>
                    <a:pt x="46" y="696"/>
                  </a:lnTo>
                  <a:lnTo>
                    <a:pt x="46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42" y="700"/>
                  </a:lnTo>
                  <a:lnTo>
                    <a:pt x="37" y="700"/>
                  </a:lnTo>
                  <a:lnTo>
                    <a:pt x="37" y="705"/>
                  </a:lnTo>
                  <a:lnTo>
                    <a:pt x="32" y="705"/>
                  </a:lnTo>
                  <a:lnTo>
                    <a:pt x="32" y="705"/>
                  </a:lnTo>
                  <a:lnTo>
                    <a:pt x="32" y="710"/>
                  </a:lnTo>
                  <a:lnTo>
                    <a:pt x="32" y="714"/>
                  </a:lnTo>
                  <a:lnTo>
                    <a:pt x="32" y="719"/>
                  </a:lnTo>
                  <a:lnTo>
                    <a:pt x="32" y="719"/>
                  </a:lnTo>
                  <a:lnTo>
                    <a:pt x="32" y="723"/>
                  </a:lnTo>
                  <a:lnTo>
                    <a:pt x="37" y="728"/>
                  </a:lnTo>
                  <a:lnTo>
                    <a:pt x="37" y="728"/>
                  </a:lnTo>
                  <a:lnTo>
                    <a:pt x="37" y="728"/>
                  </a:lnTo>
                  <a:lnTo>
                    <a:pt x="37" y="728"/>
                  </a:lnTo>
                  <a:lnTo>
                    <a:pt x="42" y="728"/>
                  </a:lnTo>
                  <a:lnTo>
                    <a:pt x="42" y="733"/>
                  </a:lnTo>
                  <a:lnTo>
                    <a:pt x="46" y="737"/>
                  </a:lnTo>
                  <a:lnTo>
                    <a:pt x="46" y="737"/>
                  </a:lnTo>
                  <a:lnTo>
                    <a:pt x="46" y="737"/>
                  </a:lnTo>
                  <a:lnTo>
                    <a:pt x="51" y="737"/>
                  </a:lnTo>
                  <a:lnTo>
                    <a:pt x="51" y="737"/>
                  </a:lnTo>
                  <a:lnTo>
                    <a:pt x="51" y="742"/>
                  </a:lnTo>
                  <a:lnTo>
                    <a:pt x="51" y="742"/>
                  </a:lnTo>
                  <a:lnTo>
                    <a:pt x="51" y="742"/>
                  </a:lnTo>
                  <a:lnTo>
                    <a:pt x="51" y="742"/>
                  </a:lnTo>
                  <a:lnTo>
                    <a:pt x="51" y="742"/>
                  </a:lnTo>
                  <a:lnTo>
                    <a:pt x="51" y="746"/>
                  </a:lnTo>
                  <a:lnTo>
                    <a:pt x="55" y="746"/>
                  </a:lnTo>
                  <a:lnTo>
                    <a:pt x="55" y="746"/>
                  </a:lnTo>
                  <a:lnTo>
                    <a:pt x="55" y="746"/>
                  </a:lnTo>
                  <a:lnTo>
                    <a:pt x="55" y="751"/>
                  </a:lnTo>
                  <a:lnTo>
                    <a:pt x="55" y="751"/>
                  </a:lnTo>
                  <a:lnTo>
                    <a:pt x="55" y="756"/>
                  </a:lnTo>
                  <a:lnTo>
                    <a:pt x="55" y="756"/>
                  </a:lnTo>
                  <a:lnTo>
                    <a:pt x="55" y="760"/>
                  </a:lnTo>
                  <a:lnTo>
                    <a:pt x="55" y="760"/>
                  </a:lnTo>
                  <a:lnTo>
                    <a:pt x="60" y="760"/>
                  </a:lnTo>
                  <a:lnTo>
                    <a:pt x="65" y="765"/>
                  </a:lnTo>
                  <a:lnTo>
                    <a:pt x="65" y="765"/>
                  </a:lnTo>
                  <a:lnTo>
                    <a:pt x="65" y="765"/>
                  </a:lnTo>
                  <a:lnTo>
                    <a:pt x="65" y="765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74"/>
                  </a:lnTo>
                  <a:lnTo>
                    <a:pt x="69" y="779"/>
                  </a:lnTo>
                  <a:lnTo>
                    <a:pt x="69" y="779"/>
                  </a:lnTo>
                  <a:lnTo>
                    <a:pt x="74" y="779"/>
                  </a:lnTo>
                  <a:lnTo>
                    <a:pt x="74" y="779"/>
                  </a:lnTo>
                  <a:lnTo>
                    <a:pt x="74" y="779"/>
                  </a:lnTo>
                  <a:lnTo>
                    <a:pt x="74" y="783"/>
                  </a:lnTo>
                  <a:lnTo>
                    <a:pt x="74" y="783"/>
                  </a:lnTo>
                  <a:lnTo>
                    <a:pt x="74" y="783"/>
                  </a:lnTo>
                  <a:lnTo>
                    <a:pt x="74" y="783"/>
                  </a:lnTo>
                  <a:lnTo>
                    <a:pt x="74" y="783"/>
                  </a:lnTo>
                  <a:lnTo>
                    <a:pt x="74" y="783"/>
                  </a:lnTo>
                  <a:lnTo>
                    <a:pt x="78" y="793"/>
                  </a:lnTo>
                  <a:lnTo>
                    <a:pt x="78" y="797"/>
                  </a:lnTo>
                  <a:lnTo>
                    <a:pt x="78" y="802"/>
                  </a:lnTo>
                  <a:lnTo>
                    <a:pt x="78" y="802"/>
                  </a:lnTo>
                  <a:lnTo>
                    <a:pt x="78" y="802"/>
                  </a:lnTo>
                  <a:lnTo>
                    <a:pt x="78" y="806"/>
                  </a:lnTo>
                  <a:lnTo>
                    <a:pt x="78" y="806"/>
                  </a:lnTo>
                  <a:lnTo>
                    <a:pt x="83" y="811"/>
                  </a:lnTo>
                  <a:lnTo>
                    <a:pt x="83" y="811"/>
                  </a:lnTo>
                  <a:lnTo>
                    <a:pt x="88" y="816"/>
                  </a:lnTo>
                  <a:lnTo>
                    <a:pt x="88" y="820"/>
                  </a:lnTo>
                  <a:lnTo>
                    <a:pt x="88" y="820"/>
                  </a:lnTo>
                  <a:lnTo>
                    <a:pt x="92" y="820"/>
                  </a:lnTo>
                  <a:lnTo>
                    <a:pt x="92" y="820"/>
                  </a:lnTo>
                  <a:lnTo>
                    <a:pt x="92" y="820"/>
                  </a:lnTo>
                  <a:lnTo>
                    <a:pt x="92" y="825"/>
                  </a:lnTo>
                  <a:lnTo>
                    <a:pt x="97" y="825"/>
                  </a:lnTo>
                  <a:lnTo>
                    <a:pt x="97" y="825"/>
                  </a:lnTo>
                  <a:lnTo>
                    <a:pt x="97" y="825"/>
                  </a:lnTo>
                  <a:lnTo>
                    <a:pt x="97" y="825"/>
                  </a:lnTo>
                  <a:lnTo>
                    <a:pt x="92" y="825"/>
                  </a:lnTo>
                  <a:lnTo>
                    <a:pt x="92" y="829"/>
                  </a:lnTo>
                  <a:lnTo>
                    <a:pt x="92" y="829"/>
                  </a:lnTo>
                  <a:lnTo>
                    <a:pt x="92" y="829"/>
                  </a:lnTo>
                  <a:lnTo>
                    <a:pt x="92" y="834"/>
                  </a:lnTo>
                  <a:lnTo>
                    <a:pt x="92" y="834"/>
                  </a:lnTo>
                  <a:lnTo>
                    <a:pt x="92" y="834"/>
                  </a:lnTo>
                  <a:lnTo>
                    <a:pt x="92" y="834"/>
                  </a:lnTo>
                  <a:lnTo>
                    <a:pt x="92" y="834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39"/>
                  </a:lnTo>
                  <a:lnTo>
                    <a:pt x="92" y="843"/>
                  </a:lnTo>
                  <a:lnTo>
                    <a:pt x="92" y="843"/>
                  </a:lnTo>
                  <a:lnTo>
                    <a:pt x="92" y="843"/>
                  </a:lnTo>
                  <a:lnTo>
                    <a:pt x="92" y="848"/>
                  </a:lnTo>
                  <a:lnTo>
                    <a:pt x="92" y="848"/>
                  </a:lnTo>
                  <a:lnTo>
                    <a:pt x="92" y="848"/>
                  </a:lnTo>
                  <a:lnTo>
                    <a:pt x="92" y="848"/>
                  </a:lnTo>
                  <a:lnTo>
                    <a:pt x="97" y="848"/>
                  </a:lnTo>
                  <a:lnTo>
                    <a:pt x="97" y="848"/>
                  </a:lnTo>
                  <a:lnTo>
                    <a:pt x="97" y="852"/>
                  </a:lnTo>
                  <a:lnTo>
                    <a:pt x="92" y="852"/>
                  </a:lnTo>
                  <a:lnTo>
                    <a:pt x="92" y="852"/>
                  </a:lnTo>
                  <a:lnTo>
                    <a:pt x="97" y="852"/>
                  </a:lnTo>
                  <a:lnTo>
                    <a:pt x="97" y="852"/>
                  </a:lnTo>
                  <a:lnTo>
                    <a:pt x="97" y="852"/>
                  </a:lnTo>
                  <a:lnTo>
                    <a:pt x="97" y="857"/>
                  </a:lnTo>
                  <a:lnTo>
                    <a:pt x="97" y="857"/>
                  </a:lnTo>
                  <a:lnTo>
                    <a:pt x="97" y="862"/>
                  </a:lnTo>
                  <a:lnTo>
                    <a:pt x="97" y="862"/>
                  </a:lnTo>
                  <a:lnTo>
                    <a:pt x="97" y="866"/>
                  </a:lnTo>
                  <a:lnTo>
                    <a:pt x="97" y="866"/>
                  </a:lnTo>
                  <a:lnTo>
                    <a:pt x="97" y="866"/>
                  </a:lnTo>
                  <a:lnTo>
                    <a:pt x="101" y="866"/>
                  </a:lnTo>
                  <a:lnTo>
                    <a:pt x="101" y="866"/>
                  </a:lnTo>
                  <a:lnTo>
                    <a:pt x="106" y="866"/>
                  </a:lnTo>
                  <a:lnTo>
                    <a:pt x="111" y="871"/>
                  </a:lnTo>
                  <a:lnTo>
                    <a:pt x="111" y="871"/>
                  </a:lnTo>
                  <a:lnTo>
                    <a:pt x="111" y="871"/>
                  </a:lnTo>
                  <a:lnTo>
                    <a:pt x="111" y="871"/>
                  </a:lnTo>
                  <a:lnTo>
                    <a:pt x="111" y="871"/>
                  </a:lnTo>
                  <a:lnTo>
                    <a:pt x="111" y="875"/>
                  </a:lnTo>
                  <a:lnTo>
                    <a:pt x="111" y="875"/>
                  </a:lnTo>
                  <a:lnTo>
                    <a:pt x="111" y="875"/>
                  </a:lnTo>
                  <a:lnTo>
                    <a:pt x="111" y="875"/>
                  </a:lnTo>
                  <a:lnTo>
                    <a:pt x="111" y="875"/>
                  </a:lnTo>
                  <a:lnTo>
                    <a:pt x="115" y="875"/>
                  </a:lnTo>
                  <a:lnTo>
                    <a:pt x="115" y="875"/>
                  </a:lnTo>
                  <a:lnTo>
                    <a:pt x="115" y="875"/>
                  </a:lnTo>
                  <a:lnTo>
                    <a:pt x="120" y="875"/>
                  </a:lnTo>
                  <a:lnTo>
                    <a:pt x="120" y="875"/>
                  </a:lnTo>
                  <a:lnTo>
                    <a:pt x="120" y="880"/>
                  </a:lnTo>
                  <a:lnTo>
                    <a:pt x="120" y="880"/>
                  </a:lnTo>
                  <a:lnTo>
                    <a:pt x="120" y="880"/>
                  </a:lnTo>
                  <a:lnTo>
                    <a:pt x="124" y="880"/>
                  </a:lnTo>
                  <a:lnTo>
                    <a:pt x="124" y="880"/>
                  </a:lnTo>
                  <a:lnTo>
                    <a:pt x="124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29" y="880"/>
                  </a:lnTo>
                  <a:lnTo>
                    <a:pt x="134" y="885"/>
                  </a:lnTo>
                  <a:lnTo>
                    <a:pt x="134" y="885"/>
                  </a:lnTo>
                  <a:lnTo>
                    <a:pt x="138" y="885"/>
                  </a:lnTo>
                  <a:lnTo>
                    <a:pt x="138" y="889"/>
                  </a:lnTo>
                  <a:lnTo>
                    <a:pt x="138" y="889"/>
                  </a:lnTo>
                  <a:lnTo>
                    <a:pt x="138" y="889"/>
                  </a:lnTo>
                  <a:lnTo>
                    <a:pt x="138" y="889"/>
                  </a:lnTo>
                  <a:lnTo>
                    <a:pt x="138" y="894"/>
                  </a:lnTo>
                  <a:lnTo>
                    <a:pt x="143" y="894"/>
                  </a:lnTo>
                  <a:lnTo>
                    <a:pt x="143" y="894"/>
                  </a:lnTo>
                  <a:lnTo>
                    <a:pt x="138" y="894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38" y="899"/>
                  </a:lnTo>
                  <a:lnTo>
                    <a:pt x="143" y="899"/>
                  </a:lnTo>
                  <a:lnTo>
                    <a:pt x="143" y="903"/>
                  </a:lnTo>
                  <a:lnTo>
                    <a:pt x="143" y="903"/>
                  </a:lnTo>
                  <a:lnTo>
                    <a:pt x="143" y="903"/>
                  </a:lnTo>
                  <a:lnTo>
                    <a:pt x="143" y="903"/>
                  </a:lnTo>
                  <a:lnTo>
                    <a:pt x="148" y="903"/>
                  </a:lnTo>
                  <a:lnTo>
                    <a:pt x="148" y="903"/>
                  </a:lnTo>
                  <a:lnTo>
                    <a:pt x="152" y="903"/>
                  </a:lnTo>
                  <a:lnTo>
                    <a:pt x="152" y="903"/>
                  </a:lnTo>
                  <a:lnTo>
                    <a:pt x="157" y="903"/>
                  </a:lnTo>
                  <a:lnTo>
                    <a:pt x="157" y="903"/>
                  </a:lnTo>
                  <a:lnTo>
                    <a:pt x="157" y="903"/>
                  </a:lnTo>
                  <a:lnTo>
                    <a:pt x="157" y="908"/>
                  </a:lnTo>
                  <a:lnTo>
                    <a:pt x="161" y="908"/>
                  </a:lnTo>
                  <a:lnTo>
                    <a:pt x="161" y="908"/>
                  </a:lnTo>
                  <a:lnTo>
                    <a:pt x="161" y="912"/>
                  </a:lnTo>
                  <a:lnTo>
                    <a:pt x="161" y="912"/>
                  </a:lnTo>
                  <a:lnTo>
                    <a:pt x="161" y="912"/>
                  </a:lnTo>
                  <a:lnTo>
                    <a:pt x="161" y="917"/>
                  </a:lnTo>
                  <a:lnTo>
                    <a:pt x="161" y="917"/>
                  </a:lnTo>
                  <a:lnTo>
                    <a:pt x="161" y="917"/>
                  </a:lnTo>
                  <a:lnTo>
                    <a:pt x="166" y="917"/>
                  </a:lnTo>
                  <a:lnTo>
                    <a:pt x="166" y="912"/>
                  </a:lnTo>
                  <a:lnTo>
                    <a:pt x="166" y="912"/>
                  </a:lnTo>
                  <a:lnTo>
                    <a:pt x="166" y="912"/>
                  </a:lnTo>
                  <a:lnTo>
                    <a:pt x="171" y="912"/>
                  </a:lnTo>
                  <a:lnTo>
                    <a:pt x="198" y="917"/>
                  </a:lnTo>
                  <a:lnTo>
                    <a:pt x="207" y="917"/>
                  </a:lnTo>
                  <a:lnTo>
                    <a:pt x="235" y="917"/>
                  </a:lnTo>
                  <a:lnTo>
                    <a:pt x="244" y="922"/>
                  </a:lnTo>
                  <a:lnTo>
                    <a:pt x="295" y="922"/>
                  </a:lnTo>
                  <a:lnTo>
                    <a:pt x="327" y="926"/>
                  </a:lnTo>
                  <a:lnTo>
                    <a:pt x="364" y="931"/>
                  </a:lnTo>
                  <a:lnTo>
                    <a:pt x="369" y="931"/>
                  </a:lnTo>
                  <a:lnTo>
                    <a:pt x="369" y="931"/>
                  </a:lnTo>
                  <a:lnTo>
                    <a:pt x="405" y="931"/>
                  </a:lnTo>
                  <a:lnTo>
                    <a:pt x="438" y="935"/>
                  </a:lnTo>
                  <a:lnTo>
                    <a:pt x="479" y="935"/>
                  </a:lnTo>
                  <a:lnTo>
                    <a:pt x="497" y="940"/>
                  </a:lnTo>
                  <a:lnTo>
                    <a:pt x="502" y="940"/>
                  </a:lnTo>
                  <a:lnTo>
                    <a:pt x="507" y="940"/>
                  </a:lnTo>
                  <a:lnTo>
                    <a:pt x="566" y="945"/>
                  </a:lnTo>
                  <a:lnTo>
                    <a:pt x="580" y="945"/>
                  </a:lnTo>
                  <a:lnTo>
                    <a:pt x="599" y="945"/>
                  </a:lnTo>
                  <a:lnTo>
                    <a:pt x="613" y="945"/>
                  </a:lnTo>
                  <a:lnTo>
                    <a:pt x="626" y="949"/>
                  </a:lnTo>
                  <a:lnTo>
                    <a:pt x="640" y="949"/>
                  </a:lnTo>
                  <a:lnTo>
                    <a:pt x="654" y="949"/>
                  </a:lnTo>
                  <a:lnTo>
                    <a:pt x="663" y="949"/>
                  </a:lnTo>
                  <a:lnTo>
                    <a:pt x="663" y="949"/>
                  </a:lnTo>
                  <a:lnTo>
                    <a:pt x="663" y="949"/>
                  </a:lnTo>
                  <a:lnTo>
                    <a:pt x="663" y="945"/>
                  </a:lnTo>
                  <a:lnTo>
                    <a:pt x="663" y="945"/>
                  </a:lnTo>
                  <a:lnTo>
                    <a:pt x="668" y="940"/>
                  </a:lnTo>
                  <a:lnTo>
                    <a:pt x="668" y="940"/>
                  </a:lnTo>
                  <a:lnTo>
                    <a:pt x="668" y="940"/>
                  </a:lnTo>
                  <a:lnTo>
                    <a:pt x="668" y="935"/>
                  </a:lnTo>
                  <a:lnTo>
                    <a:pt x="668" y="935"/>
                  </a:lnTo>
                  <a:lnTo>
                    <a:pt x="668" y="935"/>
                  </a:lnTo>
                  <a:lnTo>
                    <a:pt x="668" y="931"/>
                  </a:lnTo>
                  <a:lnTo>
                    <a:pt x="668" y="931"/>
                  </a:lnTo>
                  <a:lnTo>
                    <a:pt x="668" y="931"/>
                  </a:lnTo>
                  <a:lnTo>
                    <a:pt x="668" y="931"/>
                  </a:lnTo>
                  <a:lnTo>
                    <a:pt x="672" y="926"/>
                  </a:lnTo>
                  <a:lnTo>
                    <a:pt x="672" y="926"/>
                  </a:lnTo>
                  <a:lnTo>
                    <a:pt x="672" y="926"/>
                  </a:lnTo>
                  <a:lnTo>
                    <a:pt x="668" y="926"/>
                  </a:lnTo>
                  <a:lnTo>
                    <a:pt x="668" y="922"/>
                  </a:lnTo>
                  <a:lnTo>
                    <a:pt x="672" y="922"/>
                  </a:lnTo>
                  <a:lnTo>
                    <a:pt x="672" y="922"/>
                  </a:lnTo>
                  <a:lnTo>
                    <a:pt x="672" y="922"/>
                  </a:lnTo>
                  <a:lnTo>
                    <a:pt x="672" y="917"/>
                  </a:lnTo>
                  <a:lnTo>
                    <a:pt x="672" y="917"/>
                  </a:lnTo>
                  <a:lnTo>
                    <a:pt x="672" y="912"/>
                  </a:lnTo>
                  <a:lnTo>
                    <a:pt x="672" y="912"/>
                  </a:lnTo>
                  <a:lnTo>
                    <a:pt x="672" y="912"/>
                  </a:lnTo>
                  <a:lnTo>
                    <a:pt x="672" y="912"/>
                  </a:lnTo>
                  <a:lnTo>
                    <a:pt x="672" y="908"/>
                  </a:lnTo>
                  <a:lnTo>
                    <a:pt x="672" y="908"/>
                  </a:lnTo>
                  <a:lnTo>
                    <a:pt x="677" y="908"/>
                  </a:lnTo>
                  <a:lnTo>
                    <a:pt x="677" y="908"/>
                  </a:lnTo>
                  <a:lnTo>
                    <a:pt x="677" y="908"/>
                  </a:lnTo>
                  <a:lnTo>
                    <a:pt x="677" y="903"/>
                  </a:lnTo>
                  <a:lnTo>
                    <a:pt x="682" y="903"/>
                  </a:lnTo>
                  <a:lnTo>
                    <a:pt x="682" y="899"/>
                  </a:lnTo>
                  <a:lnTo>
                    <a:pt x="686" y="899"/>
                  </a:lnTo>
                  <a:lnTo>
                    <a:pt x="686" y="899"/>
                  </a:lnTo>
                  <a:lnTo>
                    <a:pt x="686" y="899"/>
                  </a:lnTo>
                  <a:lnTo>
                    <a:pt x="686" y="899"/>
                  </a:lnTo>
                  <a:lnTo>
                    <a:pt x="686" y="894"/>
                  </a:lnTo>
                  <a:lnTo>
                    <a:pt x="686" y="894"/>
                  </a:lnTo>
                  <a:lnTo>
                    <a:pt x="686" y="894"/>
                  </a:lnTo>
                  <a:lnTo>
                    <a:pt x="691" y="889"/>
                  </a:lnTo>
                  <a:lnTo>
                    <a:pt x="691" y="889"/>
                  </a:lnTo>
                  <a:lnTo>
                    <a:pt x="691" y="889"/>
                  </a:lnTo>
                  <a:lnTo>
                    <a:pt x="691" y="889"/>
                  </a:lnTo>
                  <a:lnTo>
                    <a:pt x="691" y="889"/>
                  </a:lnTo>
                  <a:lnTo>
                    <a:pt x="691" y="889"/>
                  </a:lnTo>
                  <a:lnTo>
                    <a:pt x="695" y="885"/>
                  </a:lnTo>
                  <a:lnTo>
                    <a:pt x="695" y="880"/>
                  </a:lnTo>
                  <a:lnTo>
                    <a:pt x="695" y="880"/>
                  </a:lnTo>
                  <a:lnTo>
                    <a:pt x="695" y="880"/>
                  </a:lnTo>
                  <a:lnTo>
                    <a:pt x="695" y="880"/>
                  </a:lnTo>
                  <a:lnTo>
                    <a:pt x="700" y="875"/>
                  </a:lnTo>
                  <a:lnTo>
                    <a:pt x="700" y="875"/>
                  </a:lnTo>
                  <a:lnTo>
                    <a:pt x="705" y="875"/>
                  </a:lnTo>
                  <a:lnTo>
                    <a:pt x="709" y="875"/>
                  </a:lnTo>
                  <a:lnTo>
                    <a:pt x="709" y="871"/>
                  </a:lnTo>
                  <a:lnTo>
                    <a:pt x="709" y="871"/>
                  </a:lnTo>
                  <a:lnTo>
                    <a:pt x="709" y="871"/>
                  </a:lnTo>
                  <a:lnTo>
                    <a:pt x="709" y="871"/>
                  </a:lnTo>
                  <a:lnTo>
                    <a:pt x="709" y="871"/>
                  </a:lnTo>
                  <a:lnTo>
                    <a:pt x="714" y="871"/>
                  </a:lnTo>
                  <a:lnTo>
                    <a:pt x="714" y="866"/>
                  </a:lnTo>
                  <a:lnTo>
                    <a:pt x="718" y="862"/>
                  </a:lnTo>
                  <a:lnTo>
                    <a:pt x="718" y="862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18" y="857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3" y="848"/>
                  </a:lnTo>
                  <a:lnTo>
                    <a:pt x="723" y="843"/>
                  </a:lnTo>
                  <a:lnTo>
                    <a:pt x="728" y="843"/>
                  </a:lnTo>
                  <a:lnTo>
                    <a:pt x="728" y="839"/>
                  </a:lnTo>
                  <a:lnTo>
                    <a:pt x="728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9"/>
                  </a:lnTo>
                  <a:lnTo>
                    <a:pt x="732" y="834"/>
                  </a:lnTo>
                  <a:lnTo>
                    <a:pt x="737" y="829"/>
                  </a:lnTo>
                  <a:lnTo>
                    <a:pt x="737" y="829"/>
                  </a:lnTo>
                  <a:lnTo>
                    <a:pt x="737" y="829"/>
                  </a:lnTo>
                  <a:lnTo>
                    <a:pt x="737" y="825"/>
                  </a:lnTo>
                  <a:lnTo>
                    <a:pt x="737" y="825"/>
                  </a:lnTo>
                  <a:lnTo>
                    <a:pt x="737" y="825"/>
                  </a:lnTo>
                  <a:lnTo>
                    <a:pt x="737" y="825"/>
                  </a:lnTo>
                  <a:lnTo>
                    <a:pt x="737" y="820"/>
                  </a:lnTo>
                  <a:lnTo>
                    <a:pt x="737" y="820"/>
                  </a:lnTo>
                  <a:lnTo>
                    <a:pt x="737" y="820"/>
                  </a:lnTo>
                  <a:lnTo>
                    <a:pt x="737" y="816"/>
                  </a:lnTo>
                  <a:lnTo>
                    <a:pt x="737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6"/>
                  </a:lnTo>
                  <a:lnTo>
                    <a:pt x="741" y="811"/>
                  </a:lnTo>
                  <a:lnTo>
                    <a:pt x="741" y="811"/>
                  </a:lnTo>
                  <a:lnTo>
                    <a:pt x="741" y="806"/>
                  </a:lnTo>
                  <a:lnTo>
                    <a:pt x="741" y="806"/>
                  </a:lnTo>
                  <a:lnTo>
                    <a:pt x="741" y="802"/>
                  </a:lnTo>
                  <a:lnTo>
                    <a:pt x="741" y="802"/>
                  </a:lnTo>
                  <a:lnTo>
                    <a:pt x="741" y="797"/>
                  </a:lnTo>
                  <a:lnTo>
                    <a:pt x="741" y="797"/>
                  </a:lnTo>
                  <a:lnTo>
                    <a:pt x="741" y="797"/>
                  </a:lnTo>
                  <a:lnTo>
                    <a:pt x="741" y="797"/>
                  </a:lnTo>
                  <a:lnTo>
                    <a:pt x="741" y="797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41" y="793"/>
                  </a:lnTo>
                  <a:lnTo>
                    <a:pt x="737" y="793"/>
                  </a:lnTo>
                  <a:lnTo>
                    <a:pt x="737" y="788"/>
                  </a:lnTo>
                  <a:lnTo>
                    <a:pt x="732" y="788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83"/>
                  </a:lnTo>
                  <a:lnTo>
                    <a:pt x="728" y="779"/>
                  </a:lnTo>
                  <a:lnTo>
                    <a:pt x="728" y="779"/>
                  </a:lnTo>
                  <a:lnTo>
                    <a:pt x="728" y="779"/>
                  </a:lnTo>
                  <a:lnTo>
                    <a:pt x="728" y="774"/>
                  </a:lnTo>
                  <a:lnTo>
                    <a:pt x="728" y="774"/>
                  </a:lnTo>
                  <a:lnTo>
                    <a:pt x="728" y="774"/>
                  </a:lnTo>
                  <a:lnTo>
                    <a:pt x="723" y="774"/>
                  </a:lnTo>
                  <a:lnTo>
                    <a:pt x="728" y="769"/>
                  </a:lnTo>
                  <a:lnTo>
                    <a:pt x="728" y="769"/>
                  </a:lnTo>
                  <a:lnTo>
                    <a:pt x="732" y="765"/>
                  </a:lnTo>
                  <a:lnTo>
                    <a:pt x="732" y="760"/>
                  </a:lnTo>
                  <a:lnTo>
                    <a:pt x="737" y="760"/>
                  </a:lnTo>
                  <a:lnTo>
                    <a:pt x="737" y="760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7" y="751"/>
                  </a:lnTo>
                  <a:lnTo>
                    <a:pt x="741" y="751"/>
                  </a:lnTo>
                  <a:lnTo>
                    <a:pt x="741" y="751"/>
                  </a:lnTo>
                  <a:lnTo>
                    <a:pt x="741" y="746"/>
                  </a:lnTo>
                  <a:lnTo>
                    <a:pt x="741" y="742"/>
                  </a:lnTo>
                  <a:lnTo>
                    <a:pt x="741" y="742"/>
                  </a:lnTo>
                  <a:lnTo>
                    <a:pt x="741" y="742"/>
                  </a:lnTo>
                  <a:lnTo>
                    <a:pt x="741" y="742"/>
                  </a:lnTo>
                  <a:lnTo>
                    <a:pt x="741" y="737"/>
                  </a:lnTo>
                  <a:lnTo>
                    <a:pt x="741" y="737"/>
                  </a:lnTo>
                  <a:lnTo>
                    <a:pt x="741" y="733"/>
                  </a:lnTo>
                  <a:lnTo>
                    <a:pt x="737" y="733"/>
                  </a:lnTo>
                  <a:lnTo>
                    <a:pt x="737" y="733"/>
                  </a:lnTo>
                  <a:lnTo>
                    <a:pt x="737" y="728"/>
                  </a:lnTo>
                  <a:lnTo>
                    <a:pt x="737" y="728"/>
                  </a:lnTo>
                  <a:lnTo>
                    <a:pt x="737" y="728"/>
                  </a:lnTo>
                  <a:lnTo>
                    <a:pt x="741" y="723"/>
                  </a:lnTo>
                  <a:lnTo>
                    <a:pt x="741" y="723"/>
                  </a:lnTo>
                  <a:lnTo>
                    <a:pt x="741" y="723"/>
                  </a:lnTo>
                  <a:lnTo>
                    <a:pt x="741" y="723"/>
                  </a:lnTo>
                  <a:lnTo>
                    <a:pt x="746" y="723"/>
                  </a:lnTo>
                  <a:lnTo>
                    <a:pt x="746" y="719"/>
                  </a:lnTo>
                  <a:lnTo>
                    <a:pt x="751" y="719"/>
                  </a:lnTo>
                  <a:lnTo>
                    <a:pt x="751" y="719"/>
                  </a:lnTo>
                  <a:lnTo>
                    <a:pt x="755" y="714"/>
                  </a:lnTo>
                  <a:lnTo>
                    <a:pt x="755" y="714"/>
                  </a:lnTo>
                  <a:lnTo>
                    <a:pt x="760" y="714"/>
                  </a:lnTo>
                  <a:lnTo>
                    <a:pt x="760" y="714"/>
                  </a:lnTo>
                  <a:lnTo>
                    <a:pt x="764" y="714"/>
                  </a:lnTo>
                  <a:lnTo>
                    <a:pt x="764" y="714"/>
                  </a:lnTo>
                  <a:lnTo>
                    <a:pt x="764" y="714"/>
                  </a:lnTo>
                  <a:lnTo>
                    <a:pt x="769" y="714"/>
                  </a:lnTo>
                  <a:lnTo>
                    <a:pt x="774" y="714"/>
                  </a:lnTo>
                  <a:lnTo>
                    <a:pt x="774" y="714"/>
                  </a:lnTo>
                  <a:lnTo>
                    <a:pt x="774" y="710"/>
                  </a:lnTo>
                  <a:lnTo>
                    <a:pt x="774" y="710"/>
                  </a:lnTo>
                  <a:lnTo>
                    <a:pt x="778" y="710"/>
                  </a:lnTo>
                  <a:lnTo>
                    <a:pt x="778" y="705"/>
                  </a:lnTo>
                  <a:lnTo>
                    <a:pt x="783" y="705"/>
                  </a:lnTo>
                  <a:lnTo>
                    <a:pt x="783" y="705"/>
                  </a:lnTo>
                  <a:lnTo>
                    <a:pt x="783" y="705"/>
                  </a:lnTo>
                  <a:lnTo>
                    <a:pt x="778" y="700"/>
                  </a:lnTo>
                  <a:lnTo>
                    <a:pt x="778" y="700"/>
                  </a:lnTo>
                  <a:lnTo>
                    <a:pt x="783" y="696"/>
                  </a:lnTo>
                  <a:lnTo>
                    <a:pt x="783" y="696"/>
                  </a:lnTo>
                  <a:lnTo>
                    <a:pt x="783" y="696"/>
                  </a:lnTo>
                  <a:lnTo>
                    <a:pt x="783" y="691"/>
                  </a:lnTo>
                  <a:lnTo>
                    <a:pt x="783" y="691"/>
                  </a:lnTo>
                  <a:lnTo>
                    <a:pt x="783" y="691"/>
                  </a:lnTo>
                  <a:lnTo>
                    <a:pt x="783" y="691"/>
                  </a:lnTo>
                  <a:lnTo>
                    <a:pt x="788" y="687"/>
                  </a:lnTo>
                  <a:lnTo>
                    <a:pt x="788" y="687"/>
                  </a:lnTo>
                  <a:lnTo>
                    <a:pt x="792" y="687"/>
                  </a:lnTo>
                  <a:lnTo>
                    <a:pt x="792" y="687"/>
                  </a:lnTo>
                  <a:lnTo>
                    <a:pt x="792" y="682"/>
                  </a:lnTo>
                  <a:lnTo>
                    <a:pt x="797" y="682"/>
                  </a:lnTo>
                  <a:lnTo>
                    <a:pt x="797" y="682"/>
                  </a:lnTo>
                  <a:lnTo>
                    <a:pt x="801" y="687"/>
                  </a:lnTo>
                  <a:lnTo>
                    <a:pt x="801" y="687"/>
                  </a:lnTo>
                  <a:lnTo>
                    <a:pt x="801" y="682"/>
                  </a:lnTo>
                  <a:lnTo>
                    <a:pt x="801" y="682"/>
                  </a:lnTo>
                  <a:lnTo>
                    <a:pt x="801" y="682"/>
                  </a:lnTo>
                  <a:lnTo>
                    <a:pt x="801" y="682"/>
                  </a:lnTo>
                  <a:lnTo>
                    <a:pt x="801" y="682"/>
                  </a:lnTo>
                  <a:lnTo>
                    <a:pt x="801" y="677"/>
                  </a:lnTo>
                  <a:lnTo>
                    <a:pt x="801" y="677"/>
                  </a:lnTo>
                  <a:lnTo>
                    <a:pt x="797" y="677"/>
                  </a:lnTo>
                  <a:lnTo>
                    <a:pt x="801" y="677"/>
                  </a:lnTo>
                  <a:lnTo>
                    <a:pt x="797" y="677"/>
                  </a:lnTo>
                  <a:lnTo>
                    <a:pt x="797" y="673"/>
                  </a:lnTo>
                  <a:lnTo>
                    <a:pt x="797" y="668"/>
                  </a:lnTo>
                  <a:lnTo>
                    <a:pt x="797" y="668"/>
                  </a:lnTo>
                  <a:lnTo>
                    <a:pt x="801" y="668"/>
                  </a:lnTo>
                  <a:lnTo>
                    <a:pt x="801" y="668"/>
                  </a:lnTo>
                  <a:lnTo>
                    <a:pt x="801" y="668"/>
                  </a:lnTo>
                  <a:lnTo>
                    <a:pt x="806" y="668"/>
                  </a:lnTo>
                  <a:lnTo>
                    <a:pt x="806" y="663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59"/>
                  </a:lnTo>
                  <a:lnTo>
                    <a:pt x="806" y="659"/>
                  </a:lnTo>
                  <a:lnTo>
                    <a:pt x="806" y="659"/>
                  </a:lnTo>
                  <a:lnTo>
                    <a:pt x="806" y="659"/>
                  </a:lnTo>
                  <a:lnTo>
                    <a:pt x="806" y="654"/>
                  </a:lnTo>
                  <a:lnTo>
                    <a:pt x="806" y="654"/>
                  </a:lnTo>
                  <a:lnTo>
                    <a:pt x="806" y="654"/>
                  </a:lnTo>
                  <a:lnTo>
                    <a:pt x="811" y="654"/>
                  </a:lnTo>
                  <a:lnTo>
                    <a:pt x="811" y="654"/>
                  </a:lnTo>
                  <a:lnTo>
                    <a:pt x="815" y="650"/>
                  </a:lnTo>
                  <a:lnTo>
                    <a:pt x="815" y="650"/>
                  </a:lnTo>
                  <a:lnTo>
                    <a:pt x="815" y="650"/>
                  </a:lnTo>
                  <a:lnTo>
                    <a:pt x="815" y="650"/>
                  </a:lnTo>
                  <a:lnTo>
                    <a:pt x="811" y="650"/>
                  </a:lnTo>
                  <a:lnTo>
                    <a:pt x="811" y="650"/>
                  </a:lnTo>
                  <a:lnTo>
                    <a:pt x="811" y="645"/>
                  </a:lnTo>
                  <a:lnTo>
                    <a:pt x="811" y="645"/>
                  </a:lnTo>
                  <a:lnTo>
                    <a:pt x="811" y="645"/>
                  </a:lnTo>
                  <a:lnTo>
                    <a:pt x="811" y="645"/>
                  </a:lnTo>
                  <a:lnTo>
                    <a:pt x="806" y="640"/>
                  </a:lnTo>
                  <a:lnTo>
                    <a:pt x="811" y="636"/>
                  </a:lnTo>
                  <a:lnTo>
                    <a:pt x="811" y="636"/>
                  </a:lnTo>
                  <a:lnTo>
                    <a:pt x="811" y="636"/>
                  </a:lnTo>
                  <a:lnTo>
                    <a:pt x="811" y="636"/>
                  </a:lnTo>
                  <a:lnTo>
                    <a:pt x="811" y="636"/>
                  </a:lnTo>
                  <a:lnTo>
                    <a:pt x="815" y="636"/>
                  </a:lnTo>
                  <a:lnTo>
                    <a:pt x="815" y="636"/>
                  </a:lnTo>
                  <a:lnTo>
                    <a:pt x="820" y="636"/>
                  </a:lnTo>
                  <a:lnTo>
                    <a:pt x="820" y="631"/>
                  </a:lnTo>
                  <a:lnTo>
                    <a:pt x="820" y="631"/>
                  </a:lnTo>
                  <a:lnTo>
                    <a:pt x="820" y="627"/>
                  </a:lnTo>
                  <a:lnTo>
                    <a:pt x="820" y="627"/>
                  </a:lnTo>
                  <a:lnTo>
                    <a:pt x="820" y="622"/>
                  </a:lnTo>
                  <a:lnTo>
                    <a:pt x="815" y="622"/>
                  </a:lnTo>
                  <a:lnTo>
                    <a:pt x="815" y="622"/>
                  </a:lnTo>
                  <a:lnTo>
                    <a:pt x="815" y="622"/>
                  </a:lnTo>
                  <a:lnTo>
                    <a:pt x="811" y="622"/>
                  </a:lnTo>
                  <a:lnTo>
                    <a:pt x="811" y="622"/>
                  </a:lnTo>
                  <a:lnTo>
                    <a:pt x="806" y="617"/>
                  </a:lnTo>
                  <a:lnTo>
                    <a:pt x="806" y="617"/>
                  </a:lnTo>
                  <a:lnTo>
                    <a:pt x="806" y="617"/>
                  </a:lnTo>
                  <a:lnTo>
                    <a:pt x="806" y="617"/>
                  </a:lnTo>
                  <a:lnTo>
                    <a:pt x="806" y="617"/>
                  </a:lnTo>
                  <a:lnTo>
                    <a:pt x="806" y="613"/>
                  </a:lnTo>
                  <a:lnTo>
                    <a:pt x="806" y="613"/>
                  </a:lnTo>
                  <a:lnTo>
                    <a:pt x="806" y="613"/>
                  </a:lnTo>
                  <a:lnTo>
                    <a:pt x="806" y="613"/>
                  </a:lnTo>
                  <a:lnTo>
                    <a:pt x="801" y="613"/>
                  </a:lnTo>
                  <a:lnTo>
                    <a:pt x="801" y="608"/>
                  </a:lnTo>
                  <a:lnTo>
                    <a:pt x="801" y="608"/>
                  </a:lnTo>
                  <a:lnTo>
                    <a:pt x="801" y="608"/>
                  </a:lnTo>
                  <a:lnTo>
                    <a:pt x="797" y="608"/>
                  </a:lnTo>
                  <a:lnTo>
                    <a:pt x="797" y="613"/>
                  </a:lnTo>
                  <a:lnTo>
                    <a:pt x="797" y="613"/>
                  </a:lnTo>
                  <a:lnTo>
                    <a:pt x="792" y="613"/>
                  </a:lnTo>
                  <a:lnTo>
                    <a:pt x="792" y="613"/>
                  </a:lnTo>
                  <a:lnTo>
                    <a:pt x="788" y="613"/>
                  </a:lnTo>
                  <a:lnTo>
                    <a:pt x="788" y="613"/>
                  </a:lnTo>
                  <a:lnTo>
                    <a:pt x="783" y="613"/>
                  </a:lnTo>
                  <a:lnTo>
                    <a:pt x="783" y="613"/>
                  </a:lnTo>
                  <a:lnTo>
                    <a:pt x="783" y="608"/>
                  </a:lnTo>
                  <a:lnTo>
                    <a:pt x="778" y="608"/>
                  </a:lnTo>
                  <a:lnTo>
                    <a:pt x="778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74" y="608"/>
                  </a:lnTo>
                  <a:lnTo>
                    <a:pt x="788" y="594"/>
                  </a:lnTo>
                  <a:lnTo>
                    <a:pt x="788" y="594"/>
                  </a:lnTo>
                  <a:lnTo>
                    <a:pt x="797" y="590"/>
                  </a:lnTo>
                  <a:lnTo>
                    <a:pt x="797" y="585"/>
                  </a:lnTo>
                  <a:lnTo>
                    <a:pt x="797" y="585"/>
                  </a:lnTo>
                  <a:lnTo>
                    <a:pt x="797" y="585"/>
                  </a:lnTo>
                  <a:lnTo>
                    <a:pt x="797" y="585"/>
                  </a:lnTo>
                  <a:lnTo>
                    <a:pt x="797" y="585"/>
                  </a:lnTo>
                  <a:lnTo>
                    <a:pt x="801" y="585"/>
                  </a:lnTo>
                  <a:lnTo>
                    <a:pt x="811" y="576"/>
                  </a:lnTo>
                  <a:lnTo>
                    <a:pt x="815" y="57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7" name="Freeform 10"/>
            <p:cNvSpPr>
              <a:spLocks/>
            </p:cNvSpPr>
            <p:nvPr/>
          </p:nvSpPr>
          <p:spPr bwMode="auto">
            <a:xfrm>
              <a:off x="3479800" y="1771651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0 w 4"/>
                <a:gd name="T5" fmla="*/ 5 h 5"/>
                <a:gd name="T6" fmla="*/ 4 w 4"/>
                <a:gd name="T7" fmla="*/ 5 h 5"/>
                <a:gd name="T8" fmla="*/ 4 w 4"/>
                <a:gd name="T9" fmla="*/ 0 h 5"/>
                <a:gd name="T10" fmla="*/ 4 w 4"/>
                <a:gd name="T11" fmla="*/ 0 h 5"/>
                <a:gd name="T12" fmla="*/ 4 w 4"/>
                <a:gd name="T13" fmla="*/ 0 h 5"/>
                <a:gd name="T14" fmla="*/ 4 w 4"/>
                <a:gd name="T15" fmla="*/ 5 h 5"/>
                <a:gd name="T16" fmla="*/ 4 w 4"/>
                <a:gd name="T17" fmla="*/ 5 h 5"/>
                <a:gd name="T18" fmla="*/ 4 w 4"/>
                <a:gd name="T19" fmla="*/ 5 h 5"/>
                <a:gd name="T20" fmla="*/ 4 w 4"/>
                <a:gd name="T21" fmla="*/ 5 h 5"/>
                <a:gd name="T22" fmla="*/ 0 w 4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8" name="Rectangle 11"/>
            <p:cNvSpPr>
              <a:spLocks noChangeArrowheads="1"/>
            </p:cNvSpPr>
            <p:nvPr/>
          </p:nvSpPr>
          <p:spPr bwMode="auto">
            <a:xfrm>
              <a:off x="3479800" y="17795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9" name="Freeform 12"/>
            <p:cNvSpPr>
              <a:spLocks/>
            </p:cNvSpPr>
            <p:nvPr/>
          </p:nvSpPr>
          <p:spPr bwMode="auto">
            <a:xfrm>
              <a:off x="3486150" y="1779589"/>
              <a:ext cx="0" cy="6350"/>
            </a:xfrm>
            <a:custGeom>
              <a:avLst/>
              <a:gdLst>
                <a:gd name="T0" fmla="*/ 4 h 4"/>
                <a:gd name="T1" fmla="*/ 0 h 4"/>
                <a:gd name="T2" fmla="*/ 0 h 4"/>
                <a:gd name="T3" fmla="*/ 0 h 4"/>
                <a:gd name="T4" fmla="*/ 0 h 4"/>
                <a:gd name="T5" fmla="*/ 0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0" name="Freeform 13"/>
            <p:cNvSpPr>
              <a:spLocks/>
            </p:cNvSpPr>
            <p:nvPr/>
          </p:nvSpPr>
          <p:spPr bwMode="auto">
            <a:xfrm>
              <a:off x="3479800" y="1785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1" name="Freeform 14"/>
            <p:cNvSpPr>
              <a:spLocks/>
            </p:cNvSpPr>
            <p:nvPr/>
          </p:nvSpPr>
          <p:spPr bwMode="auto">
            <a:xfrm>
              <a:off x="3457575" y="1765301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2" name="Freeform 15"/>
            <p:cNvSpPr>
              <a:spLocks/>
            </p:cNvSpPr>
            <p:nvPr/>
          </p:nvSpPr>
          <p:spPr bwMode="auto">
            <a:xfrm>
              <a:off x="3457575" y="1765301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3" name="Freeform 16"/>
            <p:cNvSpPr>
              <a:spLocks/>
            </p:cNvSpPr>
            <p:nvPr/>
          </p:nvSpPr>
          <p:spPr bwMode="auto">
            <a:xfrm>
              <a:off x="3311525" y="1743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4" name="Freeform 17"/>
            <p:cNvSpPr>
              <a:spLocks/>
            </p:cNvSpPr>
            <p:nvPr/>
          </p:nvSpPr>
          <p:spPr bwMode="auto">
            <a:xfrm>
              <a:off x="3406775" y="17430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4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5" name="Rectangle 18"/>
            <p:cNvSpPr>
              <a:spLocks noChangeArrowheads="1"/>
            </p:cNvSpPr>
            <p:nvPr/>
          </p:nvSpPr>
          <p:spPr bwMode="auto">
            <a:xfrm>
              <a:off x="3413125" y="1749426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6" name="Rectangle 19"/>
            <p:cNvSpPr>
              <a:spLocks noChangeArrowheads="1"/>
            </p:cNvSpPr>
            <p:nvPr/>
          </p:nvSpPr>
          <p:spPr bwMode="auto">
            <a:xfrm>
              <a:off x="3406775" y="1749426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7" name="Rectangle 20"/>
            <p:cNvSpPr>
              <a:spLocks noChangeArrowheads="1"/>
            </p:cNvSpPr>
            <p:nvPr/>
          </p:nvSpPr>
          <p:spPr bwMode="auto">
            <a:xfrm>
              <a:off x="3500438" y="17716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8" name="Freeform 21"/>
            <p:cNvSpPr>
              <a:spLocks/>
            </p:cNvSpPr>
            <p:nvPr/>
          </p:nvSpPr>
          <p:spPr bwMode="auto">
            <a:xfrm>
              <a:off x="3508375" y="1771651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0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9" name="Freeform 22"/>
            <p:cNvSpPr>
              <a:spLocks/>
            </p:cNvSpPr>
            <p:nvPr/>
          </p:nvSpPr>
          <p:spPr bwMode="auto">
            <a:xfrm>
              <a:off x="3494088" y="17795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0" name="Freeform 23"/>
            <p:cNvSpPr>
              <a:spLocks/>
            </p:cNvSpPr>
            <p:nvPr/>
          </p:nvSpPr>
          <p:spPr bwMode="auto">
            <a:xfrm>
              <a:off x="3522663" y="1785939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0 w 5"/>
                <a:gd name="T5" fmla="*/ 5 h 5"/>
                <a:gd name="T6" fmla="*/ 0 w 5"/>
                <a:gd name="T7" fmla="*/ 5 h 5"/>
                <a:gd name="T8" fmla="*/ 0 w 5"/>
                <a:gd name="T9" fmla="*/ 5 h 5"/>
                <a:gd name="T10" fmla="*/ 5 w 5"/>
                <a:gd name="T11" fmla="*/ 5 h 5"/>
                <a:gd name="T12" fmla="*/ 0 w 5"/>
                <a:gd name="T13" fmla="*/ 5 h 5"/>
                <a:gd name="T14" fmla="*/ 0 w 5"/>
                <a:gd name="T15" fmla="*/ 5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1" name="Freeform 24"/>
            <p:cNvSpPr>
              <a:spLocks/>
            </p:cNvSpPr>
            <p:nvPr/>
          </p:nvSpPr>
          <p:spPr bwMode="auto">
            <a:xfrm>
              <a:off x="2455863" y="1120776"/>
              <a:ext cx="606425" cy="687388"/>
            </a:xfrm>
            <a:custGeom>
              <a:avLst/>
              <a:gdLst>
                <a:gd name="T0" fmla="*/ 345 w 382"/>
                <a:gd name="T1" fmla="*/ 180 h 433"/>
                <a:gd name="T2" fmla="*/ 368 w 382"/>
                <a:gd name="T3" fmla="*/ 203 h 433"/>
                <a:gd name="T4" fmla="*/ 382 w 382"/>
                <a:gd name="T5" fmla="*/ 244 h 433"/>
                <a:gd name="T6" fmla="*/ 373 w 382"/>
                <a:gd name="T7" fmla="*/ 272 h 433"/>
                <a:gd name="T8" fmla="*/ 368 w 382"/>
                <a:gd name="T9" fmla="*/ 281 h 433"/>
                <a:gd name="T10" fmla="*/ 327 w 382"/>
                <a:gd name="T11" fmla="*/ 323 h 433"/>
                <a:gd name="T12" fmla="*/ 295 w 382"/>
                <a:gd name="T13" fmla="*/ 341 h 433"/>
                <a:gd name="T14" fmla="*/ 267 w 382"/>
                <a:gd name="T15" fmla="*/ 373 h 433"/>
                <a:gd name="T16" fmla="*/ 239 w 382"/>
                <a:gd name="T17" fmla="*/ 429 h 433"/>
                <a:gd name="T18" fmla="*/ 221 w 382"/>
                <a:gd name="T19" fmla="*/ 429 h 433"/>
                <a:gd name="T20" fmla="*/ 207 w 382"/>
                <a:gd name="T21" fmla="*/ 429 h 433"/>
                <a:gd name="T22" fmla="*/ 189 w 382"/>
                <a:gd name="T23" fmla="*/ 410 h 433"/>
                <a:gd name="T24" fmla="*/ 180 w 382"/>
                <a:gd name="T25" fmla="*/ 406 h 433"/>
                <a:gd name="T26" fmla="*/ 175 w 382"/>
                <a:gd name="T27" fmla="*/ 387 h 433"/>
                <a:gd name="T28" fmla="*/ 170 w 382"/>
                <a:gd name="T29" fmla="*/ 364 h 433"/>
                <a:gd name="T30" fmla="*/ 143 w 382"/>
                <a:gd name="T31" fmla="*/ 336 h 433"/>
                <a:gd name="T32" fmla="*/ 134 w 382"/>
                <a:gd name="T33" fmla="*/ 313 h 433"/>
                <a:gd name="T34" fmla="*/ 134 w 382"/>
                <a:gd name="T35" fmla="*/ 286 h 433"/>
                <a:gd name="T36" fmla="*/ 115 w 382"/>
                <a:gd name="T37" fmla="*/ 267 h 433"/>
                <a:gd name="T38" fmla="*/ 115 w 382"/>
                <a:gd name="T39" fmla="*/ 249 h 433"/>
                <a:gd name="T40" fmla="*/ 101 w 382"/>
                <a:gd name="T41" fmla="*/ 240 h 433"/>
                <a:gd name="T42" fmla="*/ 97 w 382"/>
                <a:gd name="T43" fmla="*/ 235 h 433"/>
                <a:gd name="T44" fmla="*/ 88 w 382"/>
                <a:gd name="T45" fmla="*/ 235 h 433"/>
                <a:gd name="T46" fmla="*/ 78 w 382"/>
                <a:gd name="T47" fmla="*/ 235 h 433"/>
                <a:gd name="T48" fmla="*/ 74 w 382"/>
                <a:gd name="T49" fmla="*/ 230 h 433"/>
                <a:gd name="T50" fmla="*/ 65 w 382"/>
                <a:gd name="T51" fmla="*/ 226 h 433"/>
                <a:gd name="T52" fmla="*/ 60 w 382"/>
                <a:gd name="T53" fmla="*/ 221 h 433"/>
                <a:gd name="T54" fmla="*/ 55 w 382"/>
                <a:gd name="T55" fmla="*/ 217 h 433"/>
                <a:gd name="T56" fmla="*/ 46 w 382"/>
                <a:gd name="T57" fmla="*/ 207 h 433"/>
                <a:gd name="T58" fmla="*/ 32 w 382"/>
                <a:gd name="T59" fmla="*/ 207 h 433"/>
                <a:gd name="T60" fmla="*/ 18 w 382"/>
                <a:gd name="T61" fmla="*/ 207 h 433"/>
                <a:gd name="T62" fmla="*/ 9 w 382"/>
                <a:gd name="T63" fmla="*/ 198 h 433"/>
                <a:gd name="T64" fmla="*/ 9 w 382"/>
                <a:gd name="T65" fmla="*/ 184 h 433"/>
                <a:gd name="T66" fmla="*/ 9 w 382"/>
                <a:gd name="T67" fmla="*/ 175 h 433"/>
                <a:gd name="T68" fmla="*/ 0 w 382"/>
                <a:gd name="T69" fmla="*/ 157 h 433"/>
                <a:gd name="T70" fmla="*/ 74 w 382"/>
                <a:gd name="T71" fmla="*/ 166 h 433"/>
                <a:gd name="T72" fmla="*/ 78 w 382"/>
                <a:gd name="T73" fmla="*/ 161 h 433"/>
                <a:gd name="T74" fmla="*/ 88 w 382"/>
                <a:gd name="T75" fmla="*/ 157 h 433"/>
                <a:gd name="T76" fmla="*/ 88 w 382"/>
                <a:gd name="T77" fmla="*/ 166 h 433"/>
                <a:gd name="T78" fmla="*/ 101 w 382"/>
                <a:gd name="T79" fmla="*/ 166 h 433"/>
                <a:gd name="T80" fmla="*/ 115 w 382"/>
                <a:gd name="T81" fmla="*/ 166 h 433"/>
                <a:gd name="T82" fmla="*/ 129 w 382"/>
                <a:gd name="T83" fmla="*/ 166 h 433"/>
                <a:gd name="T84" fmla="*/ 124 w 382"/>
                <a:gd name="T85" fmla="*/ 170 h 433"/>
                <a:gd name="T86" fmla="*/ 147 w 382"/>
                <a:gd name="T87" fmla="*/ 175 h 433"/>
                <a:gd name="T88" fmla="*/ 157 w 382"/>
                <a:gd name="T89" fmla="*/ 166 h 433"/>
                <a:gd name="T90" fmla="*/ 170 w 382"/>
                <a:gd name="T91" fmla="*/ 157 h 433"/>
                <a:gd name="T92" fmla="*/ 180 w 382"/>
                <a:gd name="T93" fmla="*/ 143 h 433"/>
                <a:gd name="T94" fmla="*/ 184 w 382"/>
                <a:gd name="T95" fmla="*/ 124 h 433"/>
                <a:gd name="T96" fmla="*/ 193 w 382"/>
                <a:gd name="T97" fmla="*/ 111 h 433"/>
                <a:gd name="T98" fmla="*/ 198 w 382"/>
                <a:gd name="T99" fmla="*/ 97 h 433"/>
                <a:gd name="T100" fmla="*/ 216 w 382"/>
                <a:gd name="T101" fmla="*/ 74 h 433"/>
                <a:gd name="T102" fmla="*/ 230 w 382"/>
                <a:gd name="T103" fmla="*/ 51 h 433"/>
                <a:gd name="T104" fmla="*/ 244 w 382"/>
                <a:gd name="T105" fmla="*/ 37 h 433"/>
                <a:gd name="T106" fmla="*/ 258 w 382"/>
                <a:gd name="T107" fmla="*/ 0 h 433"/>
                <a:gd name="T108" fmla="*/ 286 w 382"/>
                <a:gd name="T109" fmla="*/ 41 h 433"/>
                <a:gd name="T110" fmla="*/ 295 w 382"/>
                <a:gd name="T111" fmla="*/ 74 h 433"/>
                <a:gd name="T112" fmla="*/ 299 w 382"/>
                <a:gd name="T113" fmla="*/ 111 h 433"/>
                <a:gd name="T114" fmla="*/ 309 w 382"/>
                <a:gd name="T115" fmla="*/ 134 h 433"/>
                <a:gd name="T116" fmla="*/ 313 w 382"/>
                <a:gd name="T117" fmla="*/ 147 h 433"/>
                <a:gd name="T118" fmla="*/ 318 w 382"/>
                <a:gd name="T119" fmla="*/ 17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433">
                  <a:moveTo>
                    <a:pt x="322" y="175"/>
                  </a:moveTo>
                  <a:lnTo>
                    <a:pt x="322" y="175"/>
                  </a:lnTo>
                  <a:lnTo>
                    <a:pt x="327" y="175"/>
                  </a:lnTo>
                  <a:lnTo>
                    <a:pt x="332" y="175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1" y="175"/>
                  </a:lnTo>
                  <a:lnTo>
                    <a:pt x="341" y="175"/>
                  </a:lnTo>
                  <a:lnTo>
                    <a:pt x="341" y="175"/>
                  </a:lnTo>
                  <a:lnTo>
                    <a:pt x="341" y="175"/>
                  </a:lnTo>
                  <a:lnTo>
                    <a:pt x="341" y="175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50" y="184"/>
                  </a:lnTo>
                  <a:lnTo>
                    <a:pt x="345" y="184"/>
                  </a:lnTo>
                  <a:lnTo>
                    <a:pt x="350" y="184"/>
                  </a:lnTo>
                  <a:lnTo>
                    <a:pt x="350" y="184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5" y="198"/>
                  </a:lnTo>
                  <a:lnTo>
                    <a:pt x="355" y="203"/>
                  </a:lnTo>
                  <a:lnTo>
                    <a:pt x="359" y="203"/>
                  </a:lnTo>
                  <a:lnTo>
                    <a:pt x="368" y="203"/>
                  </a:lnTo>
                  <a:lnTo>
                    <a:pt x="368" y="203"/>
                  </a:lnTo>
                  <a:lnTo>
                    <a:pt x="368" y="203"/>
                  </a:lnTo>
                  <a:lnTo>
                    <a:pt x="373" y="207"/>
                  </a:lnTo>
                  <a:lnTo>
                    <a:pt x="373" y="207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82" y="217"/>
                  </a:lnTo>
                  <a:lnTo>
                    <a:pt x="382" y="221"/>
                  </a:lnTo>
                  <a:lnTo>
                    <a:pt x="382" y="226"/>
                  </a:lnTo>
                  <a:lnTo>
                    <a:pt x="382" y="230"/>
                  </a:lnTo>
                  <a:lnTo>
                    <a:pt x="382" y="230"/>
                  </a:lnTo>
                  <a:lnTo>
                    <a:pt x="382" y="235"/>
                  </a:lnTo>
                  <a:lnTo>
                    <a:pt x="382" y="235"/>
                  </a:lnTo>
                  <a:lnTo>
                    <a:pt x="382" y="240"/>
                  </a:lnTo>
                  <a:lnTo>
                    <a:pt x="382" y="240"/>
                  </a:lnTo>
                  <a:lnTo>
                    <a:pt x="382" y="244"/>
                  </a:lnTo>
                  <a:lnTo>
                    <a:pt x="382" y="244"/>
                  </a:lnTo>
                  <a:lnTo>
                    <a:pt x="382" y="249"/>
                  </a:lnTo>
                  <a:lnTo>
                    <a:pt x="382" y="249"/>
                  </a:lnTo>
                  <a:lnTo>
                    <a:pt x="382" y="253"/>
                  </a:lnTo>
                  <a:lnTo>
                    <a:pt x="382" y="253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78" y="258"/>
                  </a:lnTo>
                  <a:lnTo>
                    <a:pt x="378" y="258"/>
                  </a:lnTo>
                  <a:lnTo>
                    <a:pt x="378" y="263"/>
                  </a:lnTo>
                  <a:lnTo>
                    <a:pt x="378" y="263"/>
                  </a:lnTo>
                  <a:lnTo>
                    <a:pt x="378" y="263"/>
                  </a:lnTo>
                  <a:lnTo>
                    <a:pt x="378" y="263"/>
                  </a:lnTo>
                  <a:lnTo>
                    <a:pt x="378" y="267"/>
                  </a:lnTo>
                  <a:lnTo>
                    <a:pt x="378" y="267"/>
                  </a:lnTo>
                  <a:lnTo>
                    <a:pt x="378" y="267"/>
                  </a:lnTo>
                  <a:lnTo>
                    <a:pt x="373" y="272"/>
                  </a:lnTo>
                  <a:lnTo>
                    <a:pt x="373" y="272"/>
                  </a:lnTo>
                  <a:lnTo>
                    <a:pt x="373" y="272"/>
                  </a:lnTo>
                  <a:lnTo>
                    <a:pt x="373" y="276"/>
                  </a:lnTo>
                  <a:lnTo>
                    <a:pt x="373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8" y="281"/>
                  </a:lnTo>
                  <a:lnTo>
                    <a:pt x="368" y="281"/>
                  </a:lnTo>
                  <a:lnTo>
                    <a:pt x="368" y="276"/>
                  </a:lnTo>
                  <a:lnTo>
                    <a:pt x="368" y="281"/>
                  </a:lnTo>
                  <a:lnTo>
                    <a:pt x="368" y="281"/>
                  </a:lnTo>
                  <a:lnTo>
                    <a:pt x="368" y="281"/>
                  </a:lnTo>
                  <a:lnTo>
                    <a:pt x="368" y="281"/>
                  </a:lnTo>
                  <a:lnTo>
                    <a:pt x="368" y="281"/>
                  </a:lnTo>
                  <a:lnTo>
                    <a:pt x="368" y="286"/>
                  </a:lnTo>
                  <a:lnTo>
                    <a:pt x="364" y="286"/>
                  </a:lnTo>
                  <a:lnTo>
                    <a:pt x="355" y="286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300"/>
                  </a:lnTo>
                  <a:lnTo>
                    <a:pt x="336" y="304"/>
                  </a:lnTo>
                  <a:lnTo>
                    <a:pt x="336" y="304"/>
                  </a:lnTo>
                  <a:lnTo>
                    <a:pt x="336" y="309"/>
                  </a:lnTo>
                  <a:lnTo>
                    <a:pt x="336" y="313"/>
                  </a:lnTo>
                  <a:lnTo>
                    <a:pt x="332" y="318"/>
                  </a:lnTo>
                  <a:lnTo>
                    <a:pt x="327" y="323"/>
                  </a:lnTo>
                  <a:lnTo>
                    <a:pt x="327" y="323"/>
                  </a:lnTo>
                  <a:lnTo>
                    <a:pt x="327" y="323"/>
                  </a:lnTo>
                  <a:lnTo>
                    <a:pt x="327" y="323"/>
                  </a:lnTo>
                  <a:lnTo>
                    <a:pt x="322" y="327"/>
                  </a:lnTo>
                  <a:lnTo>
                    <a:pt x="322" y="327"/>
                  </a:lnTo>
                  <a:lnTo>
                    <a:pt x="322" y="327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3" y="332"/>
                  </a:lnTo>
                  <a:lnTo>
                    <a:pt x="313" y="332"/>
                  </a:lnTo>
                  <a:lnTo>
                    <a:pt x="304" y="336"/>
                  </a:lnTo>
                  <a:lnTo>
                    <a:pt x="304" y="336"/>
                  </a:lnTo>
                  <a:lnTo>
                    <a:pt x="299" y="336"/>
                  </a:lnTo>
                  <a:lnTo>
                    <a:pt x="299" y="341"/>
                  </a:lnTo>
                  <a:lnTo>
                    <a:pt x="299" y="341"/>
                  </a:lnTo>
                  <a:lnTo>
                    <a:pt x="299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5" y="346"/>
                  </a:lnTo>
                  <a:lnTo>
                    <a:pt x="290" y="346"/>
                  </a:lnTo>
                  <a:lnTo>
                    <a:pt x="290" y="346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1" y="350"/>
                  </a:lnTo>
                  <a:lnTo>
                    <a:pt x="276" y="359"/>
                  </a:lnTo>
                  <a:lnTo>
                    <a:pt x="276" y="359"/>
                  </a:lnTo>
                  <a:lnTo>
                    <a:pt x="272" y="359"/>
                  </a:lnTo>
                  <a:lnTo>
                    <a:pt x="272" y="359"/>
                  </a:lnTo>
                  <a:lnTo>
                    <a:pt x="272" y="364"/>
                  </a:lnTo>
                  <a:lnTo>
                    <a:pt x="272" y="364"/>
                  </a:lnTo>
                  <a:lnTo>
                    <a:pt x="272" y="364"/>
                  </a:lnTo>
                  <a:lnTo>
                    <a:pt x="272" y="364"/>
                  </a:lnTo>
                  <a:lnTo>
                    <a:pt x="272" y="364"/>
                  </a:lnTo>
                  <a:lnTo>
                    <a:pt x="272" y="369"/>
                  </a:lnTo>
                  <a:lnTo>
                    <a:pt x="267" y="373"/>
                  </a:lnTo>
                  <a:lnTo>
                    <a:pt x="267" y="373"/>
                  </a:lnTo>
                  <a:lnTo>
                    <a:pt x="267" y="378"/>
                  </a:lnTo>
                  <a:lnTo>
                    <a:pt x="262" y="378"/>
                  </a:lnTo>
                  <a:lnTo>
                    <a:pt x="262" y="382"/>
                  </a:lnTo>
                  <a:lnTo>
                    <a:pt x="258" y="382"/>
                  </a:lnTo>
                  <a:lnTo>
                    <a:pt x="253" y="392"/>
                  </a:lnTo>
                  <a:lnTo>
                    <a:pt x="249" y="401"/>
                  </a:lnTo>
                  <a:lnTo>
                    <a:pt x="244" y="401"/>
                  </a:lnTo>
                  <a:lnTo>
                    <a:pt x="244" y="406"/>
                  </a:lnTo>
                  <a:lnTo>
                    <a:pt x="244" y="410"/>
                  </a:lnTo>
                  <a:lnTo>
                    <a:pt x="244" y="410"/>
                  </a:lnTo>
                  <a:lnTo>
                    <a:pt x="244" y="415"/>
                  </a:lnTo>
                  <a:lnTo>
                    <a:pt x="244" y="419"/>
                  </a:lnTo>
                  <a:lnTo>
                    <a:pt x="244" y="419"/>
                  </a:lnTo>
                  <a:lnTo>
                    <a:pt x="244" y="419"/>
                  </a:lnTo>
                  <a:lnTo>
                    <a:pt x="244" y="424"/>
                  </a:lnTo>
                  <a:lnTo>
                    <a:pt x="239" y="424"/>
                  </a:lnTo>
                  <a:lnTo>
                    <a:pt x="239" y="429"/>
                  </a:lnTo>
                  <a:lnTo>
                    <a:pt x="239" y="429"/>
                  </a:lnTo>
                  <a:lnTo>
                    <a:pt x="235" y="429"/>
                  </a:lnTo>
                  <a:lnTo>
                    <a:pt x="230" y="429"/>
                  </a:lnTo>
                  <a:lnTo>
                    <a:pt x="230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9"/>
                  </a:lnTo>
                  <a:lnTo>
                    <a:pt x="226" y="424"/>
                  </a:lnTo>
                  <a:lnTo>
                    <a:pt x="221" y="424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16" y="429"/>
                  </a:lnTo>
                  <a:lnTo>
                    <a:pt x="216" y="433"/>
                  </a:lnTo>
                  <a:lnTo>
                    <a:pt x="216" y="433"/>
                  </a:lnTo>
                  <a:lnTo>
                    <a:pt x="216" y="433"/>
                  </a:lnTo>
                  <a:lnTo>
                    <a:pt x="216" y="433"/>
                  </a:lnTo>
                  <a:lnTo>
                    <a:pt x="216" y="433"/>
                  </a:lnTo>
                  <a:lnTo>
                    <a:pt x="212" y="433"/>
                  </a:lnTo>
                  <a:lnTo>
                    <a:pt x="212" y="433"/>
                  </a:lnTo>
                  <a:lnTo>
                    <a:pt x="212" y="433"/>
                  </a:lnTo>
                  <a:lnTo>
                    <a:pt x="212" y="433"/>
                  </a:lnTo>
                  <a:lnTo>
                    <a:pt x="212" y="433"/>
                  </a:lnTo>
                  <a:lnTo>
                    <a:pt x="212" y="433"/>
                  </a:lnTo>
                  <a:lnTo>
                    <a:pt x="212" y="429"/>
                  </a:lnTo>
                  <a:lnTo>
                    <a:pt x="212" y="429"/>
                  </a:lnTo>
                  <a:lnTo>
                    <a:pt x="212" y="429"/>
                  </a:lnTo>
                  <a:lnTo>
                    <a:pt x="207" y="429"/>
                  </a:lnTo>
                  <a:lnTo>
                    <a:pt x="207" y="429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203" y="429"/>
                  </a:lnTo>
                  <a:lnTo>
                    <a:pt x="198" y="424"/>
                  </a:lnTo>
                  <a:lnTo>
                    <a:pt x="198" y="424"/>
                  </a:lnTo>
                  <a:lnTo>
                    <a:pt x="193" y="424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5"/>
                  </a:lnTo>
                  <a:lnTo>
                    <a:pt x="189" y="415"/>
                  </a:lnTo>
                  <a:lnTo>
                    <a:pt x="189" y="415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10"/>
                  </a:lnTo>
                  <a:lnTo>
                    <a:pt x="189" y="406"/>
                  </a:lnTo>
                  <a:lnTo>
                    <a:pt x="189" y="406"/>
                  </a:lnTo>
                  <a:lnTo>
                    <a:pt x="189" y="406"/>
                  </a:lnTo>
                  <a:lnTo>
                    <a:pt x="189" y="406"/>
                  </a:lnTo>
                  <a:lnTo>
                    <a:pt x="184" y="406"/>
                  </a:lnTo>
                  <a:lnTo>
                    <a:pt x="184" y="406"/>
                  </a:lnTo>
                  <a:lnTo>
                    <a:pt x="184" y="406"/>
                  </a:lnTo>
                  <a:lnTo>
                    <a:pt x="184" y="406"/>
                  </a:lnTo>
                  <a:lnTo>
                    <a:pt x="180" y="406"/>
                  </a:lnTo>
                  <a:lnTo>
                    <a:pt x="180" y="406"/>
                  </a:lnTo>
                  <a:lnTo>
                    <a:pt x="180" y="406"/>
                  </a:lnTo>
                  <a:lnTo>
                    <a:pt x="184" y="406"/>
                  </a:lnTo>
                  <a:lnTo>
                    <a:pt x="184" y="401"/>
                  </a:lnTo>
                  <a:lnTo>
                    <a:pt x="180" y="401"/>
                  </a:lnTo>
                  <a:lnTo>
                    <a:pt x="180" y="401"/>
                  </a:lnTo>
                  <a:lnTo>
                    <a:pt x="180" y="401"/>
                  </a:lnTo>
                  <a:lnTo>
                    <a:pt x="184" y="396"/>
                  </a:lnTo>
                  <a:lnTo>
                    <a:pt x="184" y="396"/>
                  </a:lnTo>
                  <a:lnTo>
                    <a:pt x="184" y="396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87"/>
                  </a:lnTo>
                  <a:lnTo>
                    <a:pt x="180" y="387"/>
                  </a:lnTo>
                  <a:lnTo>
                    <a:pt x="180" y="382"/>
                  </a:lnTo>
                  <a:lnTo>
                    <a:pt x="180" y="382"/>
                  </a:lnTo>
                  <a:lnTo>
                    <a:pt x="175" y="387"/>
                  </a:lnTo>
                  <a:lnTo>
                    <a:pt x="175" y="387"/>
                  </a:lnTo>
                  <a:lnTo>
                    <a:pt x="175" y="387"/>
                  </a:lnTo>
                  <a:lnTo>
                    <a:pt x="170" y="387"/>
                  </a:lnTo>
                  <a:lnTo>
                    <a:pt x="170" y="382"/>
                  </a:lnTo>
                  <a:lnTo>
                    <a:pt x="170" y="382"/>
                  </a:lnTo>
                  <a:lnTo>
                    <a:pt x="170" y="382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6" y="378"/>
                  </a:lnTo>
                  <a:lnTo>
                    <a:pt x="170" y="373"/>
                  </a:lnTo>
                  <a:lnTo>
                    <a:pt x="170" y="373"/>
                  </a:lnTo>
                  <a:lnTo>
                    <a:pt x="170" y="369"/>
                  </a:lnTo>
                  <a:lnTo>
                    <a:pt x="170" y="369"/>
                  </a:lnTo>
                  <a:lnTo>
                    <a:pt x="170" y="369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57" y="355"/>
                  </a:lnTo>
                  <a:lnTo>
                    <a:pt x="157" y="355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52" y="350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7" y="336"/>
                  </a:lnTo>
                  <a:lnTo>
                    <a:pt x="143" y="336"/>
                  </a:lnTo>
                  <a:lnTo>
                    <a:pt x="143" y="336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23"/>
                  </a:lnTo>
                  <a:lnTo>
                    <a:pt x="138" y="318"/>
                  </a:lnTo>
                  <a:lnTo>
                    <a:pt x="134" y="318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295"/>
                  </a:lnTo>
                  <a:lnTo>
                    <a:pt x="138" y="290"/>
                  </a:lnTo>
                  <a:lnTo>
                    <a:pt x="138" y="290"/>
                  </a:lnTo>
                  <a:lnTo>
                    <a:pt x="134" y="286"/>
                  </a:lnTo>
                  <a:lnTo>
                    <a:pt x="134" y="286"/>
                  </a:lnTo>
                  <a:lnTo>
                    <a:pt x="134" y="286"/>
                  </a:lnTo>
                  <a:lnTo>
                    <a:pt x="134" y="286"/>
                  </a:lnTo>
                  <a:lnTo>
                    <a:pt x="134" y="286"/>
                  </a:lnTo>
                  <a:lnTo>
                    <a:pt x="129" y="286"/>
                  </a:lnTo>
                  <a:lnTo>
                    <a:pt x="129" y="281"/>
                  </a:lnTo>
                  <a:lnTo>
                    <a:pt x="129" y="281"/>
                  </a:lnTo>
                  <a:lnTo>
                    <a:pt x="129" y="281"/>
                  </a:lnTo>
                  <a:lnTo>
                    <a:pt x="129" y="281"/>
                  </a:lnTo>
                  <a:lnTo>
                    <a:pt x="124" y="276"/>
                  </a:lnTo>
                  <a:lnTo>
                    <a:pt x="124" y="276"/>
                  </a:lnTo>
                  <a:lnTo>
                    <a:pt x="124" y="276"/>
                  </a:lnTo>
                  <a:lnTo>
                    <a:pt x="124" y="276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1" y="263"/>
                  </a:lnTo>
                  <a:lnTo>
                    <a:pt x="111" y="263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1" y="263"/>
                  </a:lnTo>
                  <a:lnTo>
                    <a:pt x="111" y="26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1" y="249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35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5" y="226"/>
                  </a:lnTo>
                  <a:lnTo>
                    <a:pt x="69" y="226"/>
                  </a:lnTo>
                  <a:lnTo>
                    <a:pt x="69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0" y="226"/>
                  </a:lnTo>
                  <a:lnTo>
                    <a:pt x="65" y="226"/>
                  </a:lnTo>
                  <a:lnTo>
                    <a:pt x="60" y="226"/>
                  </a:lnTo>
                  <a:lnTo>
                    <a:pt x="65" y="226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21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2"/>
                  </a:lnTo>
                  <a:lnTo>
                    <a:pt x="55" y="212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46" y="212"/>
                  </a:lnTo>
                  <a:lnTo>
                    <a:pt x="51" y="212"/>
                  </a:lnTo>
                  <a:lnTo>
                    <a:pt x="46" y="212"/>
                  </a:lnTo>
                  <a:lnTo>
                    <a:pt x="51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37" y="207"/>
                  </a:lnTo>
                  <a:lnTo>
                    <a:pt x="37" y="207"/>
                  </a:lnTo>
                  <a:lnTo>
                    <a:pt x="37" y="207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32" y="207"/>
                  </a:lnTo>
                  <a:lnTo>
                    <a:pt x="28" y="207"/>
                  </a:lnTo>
                  <a:lnTo>
                    <a:pt x="28" y="207"/>
                  </a:lnTo>
                  <a:lnTo>
                    <a:pt x="28" y="207"/>
                  </a:lnTo>
                  <a:lnTo>
                    <a:pt x="28" y="207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4" y="207"/>
                  </a:lnTo>
                  <a:lnTo>
                    <a:pt x="14" y="203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5" y="184"/>
                  </a:lnTo>
                  <a:lnTo>
                    <a:pt x="9" y="184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9" y="180"/>
                  </a:lnTo>
                  <a:lnTo>
                    <a:pt x="5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5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14" y="152"/>
                  </a:lnTo>
                  <a:lnTo>
                    <a:pt x="18" y="152"/>
                  </a:lnTo>
                  <a:lnTo>
                    <a:pt x="14" y="161"/>
                  </a:lnTo>
                  <a:lnTo>
                    <a:pt x="18" y="161"/>
                  </a:lnTo>
                  <a:lnTo>
                    <a:pt x="23" y="161"/>
                  </a:lnTo>
                  <a:lnTo>
                    <a:pt x="37" y="170"/>
                  </a:lnTo>
                  <a:lnTo>
                    <a:pt x="55" y="175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78" y="161"/>
                  </a:lnTo>
                  <a:lnTo>
                    <a:pt x="78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9" y="170"/>
                  </a:lnTo>
                  <a:lnTo>
                    <a:pt x="129" y="170"/>
                  </a:lnTo>
                  <a:lnTo>
                    <a:pt x="129" y="175"/>
                  </a:lnTo>
                  <a:lnTo>
                    <a:pt x="129" y="170"/>
                  </a:lnTo>
                  <a:lnTo>
                    <a:pt x="129" y="175"/>
                  </a:lnTo>
                  <a:lnTo>
                    <a:pt x="129" y="170"/>
                  </a:lnTo>
                  <a:lnTo>
                    <a:pt x="129" y="170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57" y="170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1"/>
                  </a:lnTo>
                  <a:lnTo>
                    <a:pt x="161" y="166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70" y="157"/>
                  </a:lnTo>
                  <a:lnTo>
                    <a:pt x="170" y="157"/>
                  </a:lnTo>
                  <a:lnTo>
                    <a:pt x="170" y="157"/>
                  </a:lnTo>
                  <a:lnTo>
                    <a:pt x="170" y="157"/>
                  </a:lnTo>
                  <a:lnTo>
                    <a:pt x="170" y="157"/>
                  </a:lnTo>
                  <a:lnTo>
                    <a:pt x="170" y="157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4" y="134"/>
                  </a:lnTo>
                  <a:lnTo>
                    <a:pt x="184" y="134"/>
                  </a:lnTo>
                  <a:lnTo>
                    <a:pt x="184" y="134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4"/>
                  </a:lnTo>
                  <a:lnTo>
                    <a:pt x="189" y="124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3" y="115"/>
                  </a:lnTo>
                  <a:lnTo>
                    <a:pt x="189" y="115"/>
                  </a:lnTo>
                  <a:lnTo>
                    <a:pt x="193" y="115"/>
                  </a:lnTo>
                  <a:lnTo>
                    <a:pt x="189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06"/>
                  </a:lnTo>
                  <a:lnTo>
                    <a:pt x="198" y="106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8" y="101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207" y="88"/>
                  </a:lnTo>
                  <a:lnTo>
                    <a:pt x="207" y="88"/>
                  </a:lnTo>
                  <a:lnTo>
                    <a:pt x="207" y="88"/>
                  </a:lnTo>
                  <a:lnTo>
                    <a:pt x="207" y="83"/>
                  </a:lnTo>
                  <a:lnTo>
                    <a:pt x="212" y="83"/>
                  </a:lnTo>
                  <a:lnTo>
                    <a:pt x="212" y="78"/>
                  </a:lnTo>
                  <a:lnTo>
                    <a:pt x="212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69"/>
                  </a:lnTo>
                  <a:lnTo>
                    <a:pt x="221" y="64"/>
                  </a:lnTo>
                  <a:lnTo>
                    <a:pt x="221" y="64"/>
                  </a:lnTo>
                  <a:lnTo>
                    <a:pt x="221" y="64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0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44" y="37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9" y="23"/>
                  </a:lnTo>
                  <a:lnTo>
                    <a:pt x="253" y="23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53" y="14"/>
                  </a:lnTo>
                  <a:lnTo>
                    <a:pt x="253" y="9"/>
                  </a:lnTo>
                  <a:lnTo>
                    <a:pt x="253" y="5"/>
                  </a:lnTo>
                  <a:lnTo>
                    <a:pt x="258" y="5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5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267" y="5"/>
                  </a:lnTo>
                  <a:lnTo>
                    <a:pt x="272" y="14"/>
                  </a:lnTo>
                  <a:lnTo>
                    <a:pt x="276" y="18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1" y="28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41"/>
                  </a:lnTo>
                  <a:lnTo>
                    <a:pt x="286" y="41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0" y="46"/>
                  </a:lnTo>
                  <a:lnTo>
                    <a:pt x="290" y="46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60"/>
                  </a:lnTo>
                  <a:lnTo>
                    <a:pt x="290" y="64"/>
                  </a:lnTo>
                  <a:lnTo>
                    <a:pt x="295" y="74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5" y="97"/>
                  </a:lnTo>
                  <a:lnTo>
                    <a:pt x="295" y="97"/>
                  </a:lnTo>
                  <a:lnTo>
                    <a:pt x="295" y="97"/>
                  </a:lnTo>
                  <a:lnTo>
                    <a:pt x="295" y="101"/>
                  </a:lnTo>
                  <a:lnTo>
                    <a:pt x="295" y="101"/>
                  </a:lnTo>
                  <a:lnTo>
                    <a:pt x="295" y="101"/>
                  </a:lnTo>
                  <a:lnTo>
                    <a:pt x="299" y="106"/>
                  </a:lnTo>
                  <a:lnTo>
                    <a:pt x="299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20"/>
                  </a:lnTo>
                  <a:lnTo>
                    <a:pt x="304" y="120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9" y="129"/>
                  </a:lnTo>
                  <a:lnTo>
                    <a:pt x="309" y="134"/>
                  </a:lnTo>
                  <a:lnTo>
                    <a:pt x="309" y="134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18" y="152"/>
                  </a:lnTo>
                  <a:lnTo>
                    <a:pt x="318" y="157"/>
                  </a:lnTo>
                  <a:lnTo>
                    <a:pt x="313" y="157"/>
                  </a:lnTo>
                  <a:lnTo>
                    <a:pt x="318" y="157"/>
                  </a:lnTo>
                  <a:lnTo>
                    <a:pt x="318" y="157"/>
                  </a:lnTo>
                  <a:lnTo>
                    <a:pt x="318" y="161"/>
                  </a:lnTo>
                  <a:lnTo>
                    <a:pt x="318" y="161"/>
                  </a:lnTo>
                  <a:lnTo>
                    <a:pt x="318" y="161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70"/>
                  </a:lnTo>
                  <a:lnTo>
                    <a:pt x="318" y="170"/>
                  </a:lnTo>
                  <a:lnTo>
                    <a:pt x="322" y="170"/>
                  </a:lnTo>
                  <a:lnTo>
                    <a:pt x="322" y="170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2" name="Freeform 25"/>
            <p:cNvSpPr>
              <a:spLocks/>
            </p:cNvSpPr>
            <p:nvPr/>
          </p:nvSpPr>
          <p:spPr bwMode="auto">
            <a:xfrm>
              <a:off x="2960688" y="2290764"/>
              <a:ext cx="614363" cy="1003300"/>
            </a:xfrm>
            <a:custGeom>
              <a:avLst/>
              <a:gdLst>
                <a:gd name="T0" fmla="*/ 248 w 387"/>
                <a:gd name="T1" fmla="*/ 33 h 632"/>
                <a:gd name="T2" fmla="*/ 184 w 387"/>
                <a:gd name="T3" fmla="*/ 0 h 632"/>
                <a:gd name="T4" fmla="*/ 166 w 387"/>
                <a:gd name="T5" fmla="*/ 19 h 632"/>
                <a:gd name="T6" fmla="*/ 189 w 387"/>
                <a:gd name="T7" fmla="*/ 51 h 632"/>
                <a:gd name="T8" fmla="*/ 179 w 387"/>
                <a:gd name="T9" fmla="*/ 88 h 632"/>
                <a:gd name="T10" fmla="*/ 129 w 387"/>
                <a:gd name="T11" fmla="*/ 125 h 632"/>
                <a:gd name="T12" fmla="*/ 106 w 387"/>
                <a:gd name="T13" fmla="*/ 185 h 632"/>
                <a:gd name="T14" fmla="*/ 119 w 387"/>
                <a:gd name="T15" fmla="*/ 222 h 632"/>
                <a:gd name="T16" fmla="*/ 96 w 387"/>
                <a:gd name="T17" fmla="*/ 263 h 632"/>
                <a:gd name="T18" fmla="*/ 55 w 387"/>
                <a:gd name="T19" fmla="*/ 314 h 632"/>
                <a:gd name="T20" fmla="*/ 37 w 387"/>
                <a:gd name="T21" fmla="*/ 364 h 632"/>
                <a:gd name="T22" fmla="*/ 14 w 387"/>
                <a:gd name="T23" fmla="*/ 415 h 632"/>
                <a:gd name="T24" fmla="*/ 4 w 387"/>
                <a:gd name="T25" fmla="*/ 466 h 632"/>
                <a:gd name="T26" fmla="*/ 4 w 387"/>
                <a:gd name="T27" fmla="*/ 512 h 632"/>
                <a:gd name="T28" fmla="*/ 4 w 387"/>
                <a:gd name="T29" fmla="*/ 553 h 632"/>
                <a:gd name="T30" fmla="*/ 14 w 387"/>
                <a:gd name="T31" fmla="*/ 581 h 632"/>
                <a:gd name="T32" fmla="*/ 23 w 387"/>
                <a:gd name="T33" fmla="*/ 572 h 632"/>
                <a:gd name="T34" fmla="*/ 37 w 387"/>
                <a:gd name="T35" fmla="*/ 553 h 632"/>
                <a:gd name="T36" fmla="*/ 41 w 387"/>
                <a:gd name="T37" fmla="*/ 563 h 632"/>
                <a:gd name="T38" fmla="*/ 32 w 387"/>
                <a:gd name="T39" fmla="*/ 576 h 632"/>
                <a:gd name="T40" fmla="*/ 41 w 387"/>
                <a:gd name="T41" fmla="*/ 590 h 632"/>
                <a:gd name="T42" fmla="*/ 106 w 387"/>
                <a:gd name="T43" fmla="*/ 609 h 632"/>
                <a:gd name="T44" fmla="*/ 124 w 387"/>
                <a:gd name="T45" fmla="*/ 581 h 632"/>
                <a:gd name="T46" fmla="*/ 142 w 387"/>
                <a:gd name="T47" fmla="*/ 586 h 632"/>
                <a:gd name="T48" fmla="*/ 156 w 387"/>
                <a:gd name="T49" fmla="*/ 595 h 632"/>
                <a:gd name="T50" fmla="*/ 166 w 387"/>
                <a:gd name="T51" fmla="*/ 609 h 632"/>
                <a:gd name="T52" fmla="*/ 170 w 387"/>
                <a:gd name="T53" fmla="*/ 609 h 632"/>
                <a:gd name="T54" fmla="*/ 179 w 387"/>
                <a:gd name="T55" fmla="*/ 618 h 632"/>
                <a:gd name="T56" fmla="*/ 189 w 387"/>
                <a:gd name="T57" fmla="*/ 613 h 632"/>
                <a:gd name="T58" fmla="*/ 198 w 387"/>
                <a:gd name="T59" fmla="*/ 618 h 632"/>
                <a:gd name="T60" fmla="*/ 212 w 387"/>
                <a:gd name="T61" fmla="*/ 623 h 632"/>
                <a:gd name="T62" fmla="*/ 235 w 387"/>
                <a:gd name="T63" fmla="*/ 623 h 632"/>
                <a:gd name="T64" fmla="*/ 235 w 387"/>
                <a:gd name="T65" fmla="*/ 604 h 632"/>
                <a:gd name="T66" fmla="*/ 253 w 387"/>
                <a:gd name="T67" fmla="*/ 618 h 632"/>
                <a:gd name="T68" fmla="*/ 271 w 387"/>
                <a:gd name="T69" fmla="*/ 613 h 632"/>
                <a:gd name="T70" fmla="*/ 285 w 387"/>
                <a:gd name="T71" fmla="*/ 609 h 632"/>
                <a:gd name="T72" fmla="*/ 327 w 387"/>
                <a:gd name="T73" fmla="*/ 590 h 632"/>
                <a:gd name="T74" fmla="*/ 340 w 387"/>
                <a:gd name="T75" fmla="*/ 595 h 632"/>
                <a:gd name="T76" fmla="*/ 340 w 387"/>
                <a:gd name="T77" fmla="*/ 576 h 632"/>
                <a:gd name="T78" fmla="*/ 340 w 387"/>
                <a:gd name="T79" fmla="*/ 549 h 632"/>
                <a:gd name="T80" fmla="*/ 331 w 387"/>
                <a:gd name="T81" fmla="*/ 526 h 632"/>
                <a:gd name="T82" fmla="*/ 336 w 387"/>
                <a:gd name="T83" fmla="*/ 503 h 632"/>
                <a:gd name="T84" fmla="*/ 345 w 387"/>
                <a:gd name="T85" fmla="*/ 489 h 632"/>
                <a:gd name="T86" fmla="*/ 317 w 387"/>
                <a:gd name="T87" fmla="*/ 466 h 632"/>
                <a:gd name="T88" fmla="*/ 345 w 387"/>
                <a:gd name="T89" fmla="*/ 415 h 632"/>
                <a:gd name="T90" fmla="*/ 387 w 387"/>
                <a:gd name="T91" fmla="*/ 387 h 632"/>
                <a:gd name="T92" fmla="*/ 336 w 387"/>
                <a:gd name="T93" fmla="*/ 383 h 632"/>
                <a:gd name="T94" fmla="*/ 313 w 387"/>
                <a:gd name="T95" fmla="*/ 346 h 632"/>
                <a:gd name="T96" fmla="*/ 304 w 387"/>
                <a:gd name="T97" fmla="*/ 323 h 632"/>
                <a:gd name="T98" fmla="*/ 290 w 387"/>
                <a:gd name="T99" fmla="*/ 300 h 632"/>
                <a:gd name="T100" fmla="*/ 281 w 387"/>
                <a:gd name="T101" fmla="*/ 291 h 632"/>
                <a:gd name="T102" fmla="*/ 294 w 387"/>
                <a:gd name="T103" fmla="*/ 277 h 632"/>
                <a:gd name="T104" fmla="*/ 290 w 387"/>
                <a:gd name="T105" fmla="*/ 258 h 632"/>
                <a:gd name="T106" fmla="*/ 299 w 387"/>
                <a:gd name="T107" fmla="*/ 249 h 632"/>
                <a:gd name="T108" fmla="*/ 317 w 387"/>
                <a:gd name="T109" fmla="*/ 240 h 632"/>
                <a:gd name="T110" fmla="*/ 317 w 387"/>
                <a:gd name="T111" fmla="*/ 208 h 632"/>
                <a:gd name="T112" fmla="*/ 299 w 387"/>
                <a:gd name="T113" fmla="*/ 212 h 632"/>
                <a:gd name="T114" fmla="*/ 281 w 387"/>
                <a:gd name="T115" fmla="*/ 217 h 632"/>
                <a:gd name="T116" fmla="*/ 271 w 387"/>
                <a:gd name="T117" fmla="*/ 203 h 632"/>
                <a:gd name="T118" fmla="*/ 262 w 387"/>
                <a:gd name="T119" fmla="*/ 189 h 632"/>
                <a:gd name="T120" fmla="*/ 253 w 387"/>
                <a:gd name="T121" fmla="*/ 180 h 632"/>
                <a:gd name="T122" fmla="*/ 230 w 387"/>
                <a:gd name="T123" fmla="*/ 157 h 632"/>
                <a:gd name="T124" fmla="*/ 248 w 387"/>
                <a:gd name="T125" fmla="*/ 106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632">
                  <a:moveTo>
                    <a:pt x="253" y="102"/>
                  </a:moveTo>
                  <a:lnTo>
                    <a:pt x="253" y="97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8" y="83"/>
                  </a:lnTo>
                  <a:lnTo>
                    <a:pt x="258" y="83"/>
                  </a:lnTo>
                  <a:lnTo>
                    <a:pt x="258" y="83"/>
                  </a:lnTo>
                  <a:lnTo>
                    <a:pt x="258" y="79"/>
                  </a:lnTo>
                  <a:lnTo>
                    <a:pt x="253" y="79"/>
                  </a:lnTo>
                  <a:lnTo>
                    <a:pt x="253" y="74"/>
                  </a:lnTo>
                  <a:lnTo>
                    <a:pt x="253" y="74"/>
                  </a:lnTo>
                  <a:lnTo>
                    <a:pt x="253" y="69"/>
                  </a:lnTo>
                  <a:lnTo>
                    <a:pt x="253" y="69"/>
                  </a:lnTo>
                  <a:lnTo>
                    <a:pt x="253" y="69"/>
                  </a:lnTo>
                  <a:lnTo>
                    <a:pt x="253" y="65"/>
                  </a:lnTo>
                  <a:lnTo>
                    <a:pt x="253" y="65"/>
                  </a:lnTo>
                  <a:lnTo>
                    <a:pt x="253" y="65"/>
                  </a:lnTo>
                  <a:lnTo>
                    <a:pt x="253" y="60"/>
                  </a:lnTo>
                  <a:lnTo>
                    <a:pt x="253" y="56"/>
                  </a:lnTo>
                  <a:lnTo>
                    <a:pt x="253" y="56"/>
                  </a:lnTo>
                  <a:lnTo>
                    <a:pt x="253" y="56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48" y="46"/>
                  </a:lnTo>
                  <a:lnTo>
                    <a:pt x="248" y="42"/>
                  </a:lnTo>
                  <a:lnTo>
                    <a:pt x="248" y="42"/>
                  </a:lnTo>
                  <a:lnTo>
                    <a:pt x="248" y="42"/>
                  </a:lnTo>
                  <a:lnTo>
                    <a:pt x="248" y="37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4" y="23"/>
                  </a:lnTo>
                  <a:lnTo>
                    <a:pt x="244" y="19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0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61" y="14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8" y="28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8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4" y="46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9" y="69"/>
                  </a:lnTo>
                  <a:lnTo>
                    <a:pt x="189" y="69"/>
                  </a:lnTo>
                  <a:lnTo>
                    <a:pt x="189" y="69"/>
                  </a:lnTo>
                  <a:lnTo>
                    <a:pt x="189" y="69"/>
                  </a:lnTo>
                  <a:lnTo>
                    <a:pt x="184" y="69"/>
                  </a:lnTo>
                  <a:lnTo>
                    <a:pt x="184" y="74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9"/>
                  </a:lnTo>
                  <a:lnTo>
                    <a:pt x="175" y="83"/>
                  </a:lnTo>
                  <a:lnTo>
                    <a:pt x="179" y="83"/>
                  </a:lnTo>
                  <a:lnTo>
                    <a:pt x="175" y="83"/>
                  </a:lnTo>
                  <a:lnTo>
                    <a:pt x="179" y="83"/>
                  </a:lnTo>
                  <a:lnTo>
                    <a:pt x="179" y="83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0" y="88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6" y="93"/>
                  </a:lnTo>
                  <a:lnTo>
                    <a:pt x="166" y="93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56" y="111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47" y="120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24" y="125"/>
                  </a:lnTo>
                  <a:lnTo>
                    <a:pt x="124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9"/>
                  </a:lnTo>
                  <a:lnTo>
                    <a:pt x="115" y="139"/>
                  </a:lnTo>
                  <a:lnTo>
                    <a:pt x="119" y="139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52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5" y="157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0" y="166"/>
                  </a:lnTo>
                  <a:lnTo>
                    <a:pt x="110" y="171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1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10" y="194"/>
                  </a:lnTo>
                  <a:lnTo>
                    <a:pt x="115" y="194"/>
                  </a:lnTo>
                  <a:lnTo>
                    <a:pt x="115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9" y="212"/>
                  </a:lnTo>
                  <a:lnTo>
                    <a:pt x="119" y="212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0" y="240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10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9"/>
                  </a:lnTo>
                  <a:lnTo>
                    <a:pt x="101" y="249"/>
                  </a:lnTo>
                  <a:lnTo>
                    <a:pt x="101" y="254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8"/>
                  </a:lnTo>
                  <a:lnTo>
                    <a:pt x="96" y="268"/>
                  </a:lnTo>
                  <a:lnTo>
                    <a:pt x="92" y="272"/>
                  </a:lnTo>
                  <a:lnTo>
                    <a:pt x="92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7" y="281"/>
                  </a:lnTo>
                  <a:lnTo>
                    <a:pt x="83" y="281"/>
                  </a:lnTo>
                  <a:lnTo>
                    <a:pt x="78" y="281"/>
                  </a:lnTo>
                  <a:lnTo>
                    <a:pt x="78" y="281"/>
                  </a:lnTo>
                  <a:lnTo>
                    <a:pt x="73" y="286"/>
                  </a:lnTo>
                  <a:lnTo>
                    <a:pt x="73" y="286"/>
                  </a:lnTo>
                  <a:lnTo>
                    <a:pt x="73" y="286"/>
                  </a:lnTo>
                  <a:lnTo>
                    <a:pt x="73" y="286"/>
                  </a:lnTo>
                  <a:lnTo>
                    <a:pt x="73" y="291"/>
                  </a:lnTo>
                  <a:lnTo>
                    <a:pt x="69" y="295"/>
                  </a:lnTo>
                  <a:lnTo>
                    <a:pt x="69" y="295"/>
                  </a:lnTo>
                  <a:lnTo>
                    <a:pt x="69" y="295"/>
                  </a:lnTo>
                  <a:lnTo>
                    <a:pt x="69" y="295"/>
                  </a:lnTo>
                  <a:lnTo>
                    <a:pt x="69" y="295"/>
                  </a:lnTo>
                  <a:lnTo>
                    <a:pt x="69" y="295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5"/>
                  </a:lnTo>
                  <a:lnTo>
                    <a:pt x="64" y="305"/>
                  </a:lnTo>
                  <a:lnTo>
                    <a:pt x="64" y="305"/>
                  </a:lnTo>
                  <a:lnTo>
                    <a:pt x="64" y="305"/>
                  </a:lnTo>
                  <a:lnTo>
                    <a:pt x="60" y="305"/>
                  </a:lnTo>
                  <a:lnTo>
                    <a:pt x="60" y="309"/>
                  </a:lnTo>
                  <a:lnTo>
                    <a:pt x="55" y="309"/>
                  </a:lnTo>
                  <a:lnTo>
                    <a:pt x="55" y="314"/>
                  </a:lnTo>
                  <a:lnTo>
                    <a:pt x="55" y="314"/>
                  </a:lnTo>
                  <a:lnTo>
                    <a:pt x="55" y="314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50" y="318"/>
                  </a:lnTo>
                  <a:lnTo>
                    <a:pt x="50" y="318"/>
                  </a:lnTo>
                  <a:lnTo>
                    <a:pt x="50" y="318"/>
                  </a:lnTo>
                  <a:lnTo>
                    <a:pt x="50" y="318"/>
                  </a:lnTo>
                  <a:lnTo>
                    <a:pt x="50" y="323"/>
                  </a:lnTo>
                  <a:lnTo>
                    <a:pt x="50" y="323"/>
                  </a:lnTo>
                  <a:lnTo>
                    <a:pt x="50" y="328"/>
                  </a:lnTo>
                  <a:lnTo>
                    <a:pt x="50" y="328"/>
                  </a:lnTo>
                  <a:lnTo>
                    <a:pt x="50" y="328"/>
                  </a:lnTo>
                  <a:lnTo>
                    <a:pt x="46" y="328"/>
                  </a:lnTo>
                  <a:lnTo>
                    <a:pt x="46" y="332"/>
                  </a:lnTo>
                  <a:lnTo>
                    <a:pt x="50" y="332"/>
                  </a:lnTo>
                  <a:lnTo>
                    <a:pt x="50" y="332"/>
                  </a:lnTo>
                  <a:lnTo>
                    <a:pt x="50" y="332"/>
                  </a:lnTo>
                  <a:lnTo>
                    <a:pt x="46" y="337"/>
                  </a:lnTo>
                  <a:lnTo>
                    <a:pt x="46" y="337"/>
                  </a:lnTo>
                  <a:lnTo>
                    <a:pt x="46" y="337"/>
                  </a:lnTo>
                  <a:lnTo>
                    <a:pt x="46" y="337"/>
                  </a:lnTo>
                  <a:lnTo>
                    <a:pt x="46" y="341"/>
                  </a:lnTo>
                  <a:lnTo>
                    <a:pt x="46" y="341"/>
                  </a:lnTo>
                  <a:lnTo>
                    <a:pt x="46" y="341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41" y="351"/>
                  </a:lnTo>
                  <a:lnTo>
                    <a:pt x="41" y="351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37" y="355"/>
                  </a:lnTo>
                  <a:lnTo>
                    <a:pt x="41" y="355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7" y="364"/>
                  </a:lnTo>
                  <a:lnTo>
                    <a:pt x="37" y="364"/>
                  </a:lnTo>
                  <a:lnTo>
                    <a:pt x="37" y="364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32" y="374"/>
                  </a:lnTo>
                  <a:lnTo>
                    <a:pt x="27" y="374"/>
                  </a:lnTo>
                  <a:lnTo>
                    <a:pt x="27" y="374"/>
                  </a:lnTo>
                  <a:lnTo>
                    <a:pt x="27" y="378"/>
                  </a:lnTo>
                  <a:lnTo>
                    <a:pt x="27" y="378"/>
                  </a:lnTo>
                  <a:lnTo>
                    <a:pt x="27" y="378"/>
                  </a:lnTo>
                  <a:lnTo>
                    <a:pt x="27" y="378"/>
                  </a:lnTo>
                  <a:lnTo>
                    <a:pt x="27" y="383"/>
                  </a:lnTo>
                  <a:lnTo>
                    <a:pt x="27" y="383"/>
                  </a:lnTo>
                  <a:lnTo>
                    <a:pt x="27" y="383"/>
                  </a:lnTo>
                  <a:lnTo>
                    <a:pt x="27" y="387"/>
                  </a:lnTo>
                  <a:lnTo>
                    <a:pt x="27" y="392"/>
                  </a:lnTo>
                  <a:lnTo>
                    <a:pt x="23" y="392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18" y="397"/>
                  </a:lnTo>
                  <a:lnTo>
                    <a:pt x="18" y="401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18" y="411"/>
                  </a:lnTo>
                  <a:lnTo>
                    <a:pt x="18" y="411"/>
                  </a:lnTo>
                  <a:lnTo>
                    <a:pt x="14" y="411"/>
                  </a:lnTo>
                  <a:lnTo>
                    <a:pt x="14" y="415"/>
                  </a:lnTo>
                  <a:lnTo>
                    <a:pt x="14" y="415"/>
                  </a:lnTo>
                  <a:lnTo>
                    <a:pt x="14" y="415"/>
                  </a:lnTo>
                  <a:lnTo>
                    <a:pt x="14" y="415"/>
                  </a:lnTo>
                  <a:lnTo>
                    <a:pt x="14" y="415"/>
                  </a:lnTo>
                  <a:lnTo>
                    <a:pt x="14" y="415"/>
                  </a:lnTo>
                  <a:lnTo>
                    <a:pt x="9" y="420"/>
                  </a:lnTo>
                  <a:lnTo>
                    <a:pt x="9" y="420"/>
                  </a:lnTo>
                  <a:lnTo>
                    <a:pt x="14" y="420"/>
                  </a:lnTo>
                  <a:lnTo>
                    <a:pt x="14" y="420"/>
                  </a:lnTo>
                  <a:lnTo>
                    <a:pt x="14" y="424"/>
                  </a:lnTo>
                  <a:lnTo>
                    <a:pt x="14" y="424"/>
                  </a:lnTo>
                  <a:lnTo>
                    <a:pt x="14" y="424"/>
                  </a:lnTo>
                  <a:lnTo>
                    <a:pt x="9" y="429"/>
                  </a:lnTo>
                  <a:lnTo>
                    <a:pt x="9" y="429"/>
                  </a:lnTo>
                  <a:lnTo>
                    <a:pt x="9" y="429"/>
                  </a:lnTo>
                  <a:lnTo>
                    <a:pt x="9" y="429"/>
                  </a:lnTo>
                  <a:lnTo>
                    <a:pt x="9" y="429"/>
                  </a:lnTo>
                  <a:lnTo>
                    <a:pt x="9" y="434"/>
                  </a:lnTo>
                  <a:lnTo>
                    <a:pt x="9" y="434"/>
                  </a:lnTo>
                  <a:lnTo>
                    <a:pt x="9" y="434"/>
                  </a:lnTo>
                  <a:lnTo>
                    <a:pt x="9" y="434"/>
                  </a:lnTo>
                  <a:lnTo>
                    <a:pt x="9" y="438"/>
                  </a:lnTo>
                  <a:lnTo>
                    <a:pt x="9" y="438"/>
                  </a:lnTo>
                  <a:lnTo>
                    <a:pt x="9" y="438"/>
                  </a:lnTo>
                  <a:lnTo>
                    <a:pt x="9" y="443"/>
                  </a:lnTo>
                  <a:lnTo>
                    <a:pt x="9" y="443"/>
                  </a:lnTo>
                  <a:lnTo>
                    <a:pt x="9" y="443"/>
                  </a:lnTo>
                  <a:lnTo>
                    <a:pt x="9" y="447"/>
                  </a:lnTo>
                  <a:lnTo>
                    <a:pt x="9" y="447"/>
                  </a:lnTo>
                  <a:lnTo>
                    <a:pt x="9" y="447"/>
                  </a:lnTo>
                  <a:lnTo>
                    <a:pt x="9" y="452"/>
                  </a:lnTo>
                  <a:lnTo>
                    <a:pt x="9" y="452"/>
                  </a:lnTo>
                  <a:lnTo>
                    <a:pt x="9" y="452"/>
                  </a:lnTo>
                  <a:lnTo>
                    <a:pt x="9" y="452"/>
                  </a:lnTo>
                  <a:lnTo>
                    <a:pt x="4" y="452"/>
                  </a:lnTo>
                  <a:lnTo>
                    <a:pt x="4" y="452"/>
                  </a:lnTo>
                  <a:lnTo>
                    <a:pt x="4" y="457"/>
                  </a:lnTo>
                  <a:lnTo>
                    <a:pt x="4" y="457"/>
                  </a:lnTo>
                  <a:lnTo>
                    <a:pt x="4" y="461"/>
                  </a:lnTo>
                  <a:lnTo>
                    <a:pt x="4" y="461"/>
                  </a:lnTo>
                  <a:lnTo>
                    <a:pt x="4" y="461"/>
                  </a:lnTo>
                  <a:lnTo>
                    <a:pt x="4" y="466"/>
                  </a:lnTo>
                  <a:lnTo>
                    <a:pt x="4" y="466"/>
                  </a:lnTo>
                  <a:lnTo>
                    <a:pt x="4" y="466"/>
                  </a:lnTo>
                  <a:lnTo>
                    <a:pt x="4" y="466"/>
                  </a:lnTo>
                  <a:lnTo>
                    <a:pt x="4" y="470"/>
                  </a:lnTo>
                  <a:lnTo>
                    <a:pt x="4" y="470"/>
                  </a:lnTo>
                  <a:lnTo>
                    <a:pt x="0" y="47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4" y="489"/>
                  </a:lnTo>
                  <a:lnTo>
                    <a:pt x="4" y="489"/>
                  </a:lnTo>
                  <a:lnTo>
                    <a:pt x="4" y="489"/>
                  </a:lnTo>
                  <a:lnTo>
                    <a:pt x="4" y="489"/>
                  </a:lnTo>
                  <a:lnTo>
                    <a:pt x="4" y="489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0" y="498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4" y="503"/>
                  </a:lnTo>
                  <a:lnTo>
                    <a:pt x="4" y="507"/>
                  </a:lnTo>
                  <a:lnTo>
                    <a:pt x="4" y="507"/>
                  </a:lnTo>
                  <a:lnTo>
                    <a:pt x="4" y="512"/>
                  </a:lnTo>
                  <a:lnTo>
                    <a:pt x="4" y="512"/>
                  </a:lnTo>
                  <a:lnTo>
                    <a:pt x="4" y="512"/>
                  </a:lnTo>
                  <a:lnTo>
                    <a:pt x="9" y="512"/>
                  </a:lnTo>
                  <a:lnTo>
                    <a:pt x="9" y="512"/>
                  </a:lnTo>
                  <a:lnTo>
                    <a:pt x="4" y="512"/>
                  </a:lnTo>
                  <a:lnTo>
                    <a:pt x="4" y="517"/>
                  </a:lnTo>
                  <a:lnTo>
                    <a:pt x="4" y="517"/>
                  </a:lnTo>
                  <a:lnTo>
                    <a:pt x="4" y="517"/>
                  </a:lnTo>
                  <a:lnTo>
                    <a:pt x="4" y="521"/>
                  </a:lnTo>
                  <a:lnTo>
                    <a:pt x="4" y="521"/>
                  </a:lnTo>
                  <a:lnTo>
                    <a:pt x="4" y="521"/>
                  </a:lnTo>
                  <a:lnTo>
                    <a:pt x="4" y="521"/>
                  </a:lnTo>
                  <a:lnTo>
                    <a:pt x="4" y="526"/>
                  </a:lnTo>
                  <a:lnTo>
                    <a:pt x="4" y="526"/>
                  </a:lnTo>
                  <a:lnTo>
                    <a:pt x="4" y="526"/>
                  </a:lnTo>
                  <a:lnTo>
                    <a:pt x="4" y="530"/>
                  </a:lnTo>
                  <a:lnTo>
                    <a:pt x="4" y="530"/>
                  </a:lnTo>
                  <a:lnTo>
                    <a:pt x="4" y="530"/>
                  </a:lnTo>
                  <a:lnTo>
                    <a:pt x="4" y="535"/>
                  </a:lnTo>
                  <a:lnTo>
                    <a:pt x="4" y="535"/>
                  </a:lnTo>
                  <a:lnTo>
                    <a:pt x="4" y="535"/>
                  </a:lnTo>
                  <a:lnTo>
                    <a:pt x="4" y="535"/>
                  </a:lnTo>
                  <a:lnTo>
                    <a:pt x="9" y="540"/>
                  </a:lnTo>
                  <a:lnTo>
                    <a:pt x="4" y="540"/>
                  </a:lnTo>
                  <a:lnTo>
                    <a:pt x="9" y="540"/>
                  </a:lnTo>
                  <a:lnTo>
                    <a:pt x="9" y="544"/>
                  </a:lnTo>
                  <a:lnTo>
                    <a:pt x="4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9"/>
                  </a:lnTo>
                  <a:lnTo>
                    <a:pt x="9" y="549"/>
                  </a:lnTo>
                  <a:lnTo>
                    <a:pt x="9" y="549"/>
                  </a:lnTo>
                  <a:lnTo>
                    <a:pt x="9" y="553"/>
                  </a:lnTo>
                  <a:lnTo>
                    <a:pt x="9" y="553"/>
                  </a:lnTo>
                  <a:lnTo>
                    <a:pt x="9" y="553"/>
                  </a:lnTo>
                  <a:lnTo>
                    <a:pt x="9" y="553"/>
                  </a:lnTo>
                  <a:lnTo>
                    <a:pt x="9" y="553"/>
                  </a:lnTo>
                  <a:lnTo>
                    <a:pt x="9" y="553"/>
                  </a:lnTo>
                  <a:lnTo>
                    <a:pt x="4" y="553"/>
                  </a:lnTo>
                  <a:lnTo>
                    <a:pt x="9" y="558"/>
                  </a:lnTo>
                  <a:lnTo>
                    <a:pt x="4" y="558"/>
                  </a:lnTo>
                  <a:lnTo>
                    <a:pt x="4" y="563"/>
                  </a:lnTo>
                  <a:lnTo>
                    <a:pt x="4" y="563"/>
                  </a:lnTo>
                  <a:lnTo>
                    <a:pt x="4" y="563"/>
                  </a:lnTo>
                  <a:lnTo>
                    <a:pt x="4" y="563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72"/>
                  </a:lnTo>
                  <a:lnTo>
                    <a:pt x="4" y="572"/>
                  </a:lnTo>
                  <a:lnTo>
                    <a:pt x="4" y="572"/>
                  </a:lnTo>
                  <a:lnTo>
                    <a:pt x="9" y="572"/>
                  </a:lnTo>
                  <a:lnTo>
                    <a:pt x="9" y="572"/>
                  </a:lnTo>
                  <a:lnTo>
                    <a:pt x="4" y="572"/>
                  </a:lnTo>
                  <a:lnTo>
                    <a:pt x="4" y="572"/>
                  </a:lnTo>
                  <a:lnTo>
                    <a:pt x="9" y="576"/>
                  </a:lnTo>
                  <a:lnTo>
                    <a:pt x="9" y="572"/>
                  </a:lnTo>
                  <a:lnTo>
                    <a:pt x="9" y="576"/>
                  </a:lnTo>
                  <a:lnTo>
                    <a:pt x="9" y="576"/>
                  </a:lnTo>
                  <a:lnTo>
                    <a:pt x="9" y="576"/>
                  </a:lnTo>
                  <a:lnTo>
                    <a:pt x="9" y="576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9" y="581"/>
                  </a:lnTo>
                  <a:lnTo>
                    <a:pt x="14" y="581"/>
                  </a:lnTo>
                  <a:lnTo>
                    <a:pt x="14" y="581"/>
                  </a:lnTo>
                  <a:lnTo>
                    <a:pt x="14" y="581"/>
                  </a:lnTo>
                  <a:lnTo>
                    <a:pt x="14" y="581"/>
                  </a:lnTo>
                  <a:lnTo>
                    <a:pt x="9" y="581"/>
                  </a:lnTo>
                  <a:lnTo>
                    <a:pt x="9" y="586"/>
                  </a:lnTo>
                  <a:lnTo>
                    <a:pt x="14" y="586"/>
                  </a:lnTo>
                  <a:lnTo>
                    <a:pt x="14" y="586"/>
                  </a:lnTo>
                  <a:lnTo>
                    <a:pt x="18" y="586"/>
                  </a:lnTo>
                  <a:lnTo>
                    <a:pt x="18" y="586"/>
                  </a:lnTo>
                  <a:lnTo>
                    <a:pt x="18" y="586"/>
                  </a:lnTo>
                  <a:lnTo>
                    <a:pt x="18" y="586"/>
                  </a:lnTo>
                  <a:lnTo>
                    <a:pt x="18" y="586"/>
                  </a:lnTo>
                  <a:lnTo>
                    <a:pt x="18" y="581"/>
                  </a:lnTo>
                  <a:lnTo>
                    <a:pt x="18" y="581"/>
                  </a:lnTo>
                  <a:lnTo>
                    <a:pt x="18" y="581"/>
                  </a:lnTo>
                  <a:lnTo>
                    <a:pt x="18" y="581"/>
                  </a:lnTo>
                  <a:lnTo>
                    <a:pt x="18" y="581"/>
                  </a:lnTo>
                  <a:lnTo>
                    <a:pt x="18" y="581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23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23" y="576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72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7" y="567"/>
                  </a:lnTo>
                  <a:lnTo>
                    <a:pt x="27" y="567"/>
                  </a:lnTo>
                  <a:lnTo>
                    <a:pt x="27" y="567"/>
                  </a:lnTo>
                  <a:lnTo>
                    <a:pt x="27" y="567"/>
                  </a:lnTo>
                  <a:lnTo>
                    <a:pt x="27" y="567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27" y="563"/>
                  </a:lnTo>
                  <a:lnTo>
                    <a:pt x="32" y="563"/>
                  </a:lnTo>
                  <a:lnTo>
                    <a:pt x="32" y="563"/>
                  </a:lnTo>
                  <a:lnTo>
                    <a:pt x="32" y="563"/>
                  </a:lnTo>
                  <a:lnTo>
                    <a:pt x="32" y="563"/>
                  </a:lnTo>
                  <a:lnTo>
                    <a:pt x="32" y="558"/>
                  </a:lnTo>
                  <a:lnTo>
                    <a:pt x="32" y="558"/>
                  </a:lnTo>
                  <a:lnTo>
                    <a:pt x="32" y="563"/>
                  </a:lnTo>
                  <a:lnTo>
                    <a:pt x="32" y="558"/>
                  </a:lnTo>
                  <a:lnTo>
                    <a:pt x="32" y="558"/>
                  </a:lnTo>
                  <a:lnTo>
                    <a:pt x="32" y="558"/>
                  </a:lnTo>
                  <a:lnTo>
                    <a:pt x="32" y="558"/>
                  </a:lnTo>
                  <a:lnTo>
                    <a:pt x="32" y="55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7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6" y="549"/>
                  </a:lnTo>
                  <a:lnTo>
                    <a:pt x="46" y="553"/>
                  </a:lnTo>
                  <a:lnTo>
                    <a:pt x="46" y="553"/>
                  </a:lnTo>
                  <a:lnTo>
                    <a:pt x="46" y="553"/>
                  </a:lnTo>
                  <a:lnTo>
                    <a:pt x="46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41" y="558"/>
                  </a:lnTo>
                  <a:lnTo>
                    <a:pt x="37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41" y="563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63"/>
                  </a:lnTo>
                  <a:lnTo>
                    <a:pt x="37" y="563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7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7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76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1"/>
                  </a:lnTo>
                  <a:lnTo>
                    <a:pt x="32" y="586"/>
                  </a:lnTo>
                  <a:lnTo>
                    <a:pt x="32" y="586"/>
                  </a:lnTo>
                  <a:lnTo>
                    <a:pt x="32" y="586"/>
                  </a:lnTo>
                  <a:lnTo>
                    <a:pt x="32" y="586"/>
                  </a:lnTo>
                  <a:lnTo>
                    <a:pt x="32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41" y="586"/>
                  </a:lnTo>
                  <a:lnTo>
                    <a:pt x="41" y="586"/>
                  </a:lnTo>
                  <a:lnTo>
                    <a:pt x="41" y="586"/>
                  </a:lnTo>
                  <a:lnTo>
                    <a:pt x="41" y="586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1" y="590"/>
                  </a:lnTo>
                  <a:lnTo>
                    <a:pt x="46" y="590"/>
                  </a:lnTo>
                  <a:lnTo>
                    <a:pt x="46" y="590"/>
                  </a:lnTo>
                  <a:lnTo>
                    <a:pt x="46" y="590"/>
                  </a:lnTo>
                  <a:lnTo>
                    <a:pt x="46" y="590"/>
                  </a:lnTo>
                  <a:lnTo>
                    <a:pt x="50" y="590"/>
                  </a:lnTo>
                  <a:lnTo>
                    <a:pt x="50" y="590"/>
                  </a:lnTo>
                  <a:lnTo>
                    <a:pt x="50" y="590"/>
                  </a:lnTo>
                  <a:lnTo>
                    <a:pt x="50" y="590"/>
                  </a:lnTo>
                  <a:lnTo>
                    <a:pt x="55" y="590"/>
                  </a:lnTo>
                  <a:lnTo>
                    <a:pt x="55" y="590"/>
                  </a:lnTo>
                  <a:lnTo>
                    <a:pt x="55" y="590"/>
                  </a:lnTo>
                  <a:lnTo>
                    <a:pt x="55" y="590"/>
                  </a:lnTo>
                  <a:lnTo>
                    <a:pt x="55" y="595"/>
                  </a:lnTo>
                  <a:lnTo>
                    <a:pt x="60" y="590"/>
                  </a:lnTo>
                  <a:lnTo>
                    <a:pt x="60" y="595"/>
                  </a:lnTo>
                  <a:lnTo>
                    <a:pt x="60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64" y="595"/>
                  </a:lnTo>
                  <a:lnTo>
                    <a:pt x="73" y="599"/>
                  </a:lnTo>
                  <a:lnTo>
                    <a:pt x="87" y="609"/>
                  </a:lnTo>
                  <a:lnTo>
                    <a:pt x="87" y="609"/>
                  </a:lnTo>
                  <a:lnTo>
                    <a:pt x="96" y="613"/>
                  </a:lnTo>
                  <a:lnTo>
                    <a:pt x="106" y="618"/>
                  </a:lnTo>
                  <a:lnTo>
                    <a:pt x="106" y="618"/>
                  </a:lnTo>
                  <a:lnTo>
                    <a:pt x="106" y="618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6" y="604"/>
                  </a:lnTo>
                  <a:lnTo>
                    <a:pt x="106" y="604"/>
                  </a:lnTo>
                  <a:lnTo>
                    <a:pt x="106" y="604"/>
                  </a:lnTo>
                  <a:lnTo>
                    <a:pt x="106" y="604"/>
                  </a:lnTo>
                  <a:lnTo>
                    <a:pt x="106" y="599"/>
                  </a:lnTo>
                  <a:lnTo>
                    <a:pt x="110" y="599"/>
                  </a:lnTo>
                  <a:lnTo>
                    <a:pt x="110" y="599"/>
                  </a:lnTo>
                  <a:lnTo>
                    <a:pt x="110" y="599"/>
                  </a:lnTo>
                  <a:lnTo>
                    <a:pt x="110" y="595"/>
                  </a:lnTo>
                  <a:lnTo>
                    <a:pt x="110" y="595"/>
                  </a:lnTo>
                  <a:lnTo>
                    <a:pt x="110" y="595"/>
                  </a:lnTo>
                  <a:lnTo>
                    <a:pt x="110" y="595"/>
                  </a:lnTo>
                  <a:lnTo>
                    <a:pt x="110" y="595"/>
                  </a:lnTo>
                  <a:lnTo>
                    <a:pt x="110" y="595"/>
                  </a:lnTo>
                  <a:lnTo>
                    <a:pt x="110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90"/>
                  </a:lnTo>
                  <a:lnTo>
                    <a:pt x="115" y="586"/>
                  </a:lnTo>
                  <a:lnTo>
                    <a:pt x="115" y="586"/>
                  </a:lnTo>
                  <a:lnTo>
                    <a:pt x="115" y="586"/>
                  </a:lnTo>
                  <a:lnTo>
                    <a:pt x="115" y="586"/>
                  </a:lnTo>
                  <a:lnTo>
                    <a:pt x="119" y="586"/>
                  </a:lnTo>
                  <a:lnTo>
                    <a:pt x="119" y="586"/>
                  </a:lnTo>
                  <a:lnTo>
                    <a:pt x="119" y="586"/>
                  </a:lnTo>
                  <a:lnTo>
                    <a:pt x="119" y="581"/>
                  </a:lnTo>
                  <a:lnTo>
                    <a:pt x="119" y="581"/>
                  </a:lnTo>
                  <a:lnTo>
                    <a:pt x="124" y="581"/>
                  </a:lnTo>
                  <a:lnTo>
                    <a:pt x="124" y="581"/>
                  </a:lnTo>
                  <a:lnTo>
                    <a:pt x="124" y="586"/>
                  </a:lnTo>
                  <a:lnTo>
                    <a:pt x="124" y="586"/>
                  </a:lnTo>
                  <a:lnTo>
                    <a:pt x="124" y="586"/>
                  </a:lnTo>
                  <a:lnTo>
                    <a:pt x="129" y="586"/>
                  </a:lnTo>
                  <a:lnTo>
                    <a:pt x="129" y="586"/>
                  </a:lnTo>
                  <a:lnTo>
                    <a:pt x="129" y="586"/>
                  </a:lnTo>
                  <a:lnTo>
                    <a:pt x="129" y="586"/>
                  </a:lnTo>
                  <a:lnTo>
                    <a:pt x="124" y="586"/>
                  </a:lnTo>
                  <a:lnTo>
                    <a:pt x="124" y="590"/>
                  </a:lnTo>
                  <a:lnTo>
                    <a:pt x="124" y="590"/>
                  </a:lnTo>
                  <a:lnTo>
                    <a:pt x="124" y="590"/>
                  </a:lnTo>
                  <a:lnTo>
                    <a:pt x="124" y="590"/>
                  </a:lnTo>
                  <a:lnTo>
                    <a:pt x="124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29" y="590"/>
                  </a:lnTo>
                  <a:lnTo>
                    <a:pt x="133" y="590"/>
                  </a:lnTo>
                  <a:lnTo>
                    <a:pt x="133" y="590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86"/>
                  </a:lnTo>
                  <a:lnTo>
                    <a:pt x="147" y="590"/>
                  </a:lnTo>
                  <a:lnTo>
                    <a:pt x="147" y="590"/>
                  </a:lnTo>
                  <a:lnTo>
                    <a:pt x="147" y="586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2" y="595"/>
                  </a:lnTo>
                  <a:lnTo>
                    <a:pt x="152" y="595"/>
                  </a:lnTo>
                  <a:lnTo>
                    <a:pt x="152" y="595"/>
                  </a:lnTo>
                  <a:lnTo>
                    <a:pt x="152" y="595"/>
                  </a:lnTo>
                  <a:lnTo>
                    <a:pt x="152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9"/>
                  </a:lnTo>
                  <a:lnTo>
                    <a:pt x="156" y="599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599"/>
                  </a:lnTo>
                  <a:lnTo>
                    <a:pt x="161" y="604"/>
                  </a:lnTo>
                  <a:lnTo>
                    <a:pt x="166" y="604"/>
                  </a:lnTo>
                  <a:lnTo>
                    <a:pt x="161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4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1" y="613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1" y="618"/>
                  </a:lnTo>
                  <a:lnTo>
                    <a:pt x="161" y="618"/>
                  </a:lnTo>
                  <a:lnTo>
                    <a:pt x="161" y="618"/>
                  </a:lnTo>
                  <a:lnTo>
                    <a:pt x="161" y="618"/>
                  </a:lnTo>
                  <a:lnTo>
                    <a:pt x="166" y="618"/>
                  </a:lnTo>
                  <a:lnTo>
                    <a:pt x="166" y="623"/>
                  </a:lnTo>
                  <a:lnTo>
                    <a:pt x="166" y="623"/>
                  </a:lnTo>
                  <a:lnTo>
                    <a:pt x="166" y="623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8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66" y="613"/>
                  </a:lnTo>
                  <a:lnTo>
                    <a:pt x="170" y="613"/>
                  </a:lnTo>
                  <a:lnTo>
                    <a:pt x="170" y="613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5" y="609"/>
                  </a:lnTo>
                  <a:lnTo>
                    <a:pt x="175" y="609"/>
                  </a:lnTo>
                  <a:lnTo>
                    <a:pt x="175" y="609"/>
                  </a:lnTo>
                  <a:lnTo>
                    <a:pt x="175" y="609"/>
                  </a:lnTo>
                  <a:lnTo>
                    <a:pt x="175" y="609"/>
                  </a:lnTo>
                  <a:lnTo>
                    <a:pt x="170" y="609"/>
                  </a:lnTo>
                  <a:lnTo>
                    <a:pt x="175" y="613"/>
                  </a:lnTo>
                  <a:lnTo>
                    <a:pt x="170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3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5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79" y="613"/>
                  </a:lnTo>
                  <a:lnTo>
                    <a:pt x="184" y="613"/>
                  </a:lnTo>
                  <a:lnTo>
                    <a:pt x="184" y="618"/>
                  </a:lnTo>
                  <a:lnTo>
                    <a:pt x="184" y="618"/>
                  </a:lnTo>
                  <a:lnTo>
                    <a:pt x="184" y="618"/>
                  </a:lnTo>
                  <a:lnTo>
                    <a:pt x="184" y="618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4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13"/>
                  </a:lnTo>
                  <a:lnTo>
                    <a:pt x="189" y="609"/>
                  </a:lnTo>
                  <a:lnTo>
                    <a:pt x="189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09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3"/>
                  </a:lnTo>
                  <a:lnTo>
                    <a:pt x="198" y="618"/>
                  </a:lnTo>
                  <a:lnTo>
                    <a:pt x="198" y="618"/>
                  </a:lnTo>
                  <a:lnTo>
                    <a:pt x="198" y="618"/>
                  </a:lnTo>
                  <a:lnTo>
                    <a:pt x="198" y="618"/>
                  </a:lnTo>
                  <a:lnTo>
                    <a:pt x="198" y="623"/>
                  </a:lnTo>
                  <a:lnTo>
                    <a:pt x="198" y="618"/>
                  </a:lnTo>
                  <a:lnTo>
                    <a:pt x="198" y="623"/>
                  </a:lnTo>
                  <a:lnTo>
                    <a:pt x="198" y="618"/>
                  </a:lnTo>
                  <a:lnTo>
                    <a:pt x="198" y="623"/>
                  </a:lnTo>
                  <a:lnTo>
                    <a:pt x="198" y="623"/>
                  </a:lnTo>
                  <a:lnTo>
                    <a:pt x="198" y="618"/>
                  </a:lnTo>
                  <a:lnTo>
                    <a:pt x="198" y="618"/>
                  </a:lnTo>
                  <a:lnTo>
                    <a:pt x="198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207" y="613"/>
                  </a:lnTo>
                  <a:lnTo>
                    <a:pt x="202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07" y="618"/>
                  </a:lnTo>
                  <a:lnTo>
                    <a:pt x="212" y="618"/>
                  </a:lnTo>
                  <a:lnTo>
                    <a:pt x="212" y="618"/>
                  </a:lnTo>
                  <a:lnTo>
                    <a:pt x="212" y="618"/>
                  </a:lnTo>
                  <a:lnTo>
                    <a:pt x="212" y="623"/>
                  </a:lnTo>
                  <a:lnTo>
                    <a:pt x="212" y="623"/>
                  </a:lnTo>
                  <a:lnTo>
                    <a:pt x="212" y="623"/>
                  </a:lnTo>
                  <a:lnTo>
                    <a:pt x="212" y="623"/>
                  </a:lnTo>
                  <a:lnTo>
                    <a:pt x="212" y="623"/>
                  </a:lnTo>
                  <a:lnTo>
                    <a:pt x="212" y="623"/>
                  </a:lnTo>
                  <a:lnTo>
                    <a:pt x="212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1" y="623"/>
                  </a:lnTo>
                  <a:lnTo>
                    <a:pt x="225" y="623"/>
                  </a:lnTo>
                  <a:lnTo>
                    <a:pt x="225" y="623"/>
                  </a:lnTo>
                  <a:lnTo>
                    <a:pt x="235" y="632"/>
                  </a:lnTo>
                  <a:lnTo>
                    <a:pt x="235" y="632"/>
                  </a:lnTo>
                  <a:lnTo>
                    <a:pt x="235" y="632"/>
                  </a:lnTo>
                  <a:lnTo>
                    <a:pt x="235" y="632"/>
                  </a:lnTo>
                  <a:lnTo>
                    <a:pt x="235" y="632"/>
                  </a:lnTo>
                  <a:lnTo>
                    <a:pt x="235" y="632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239" y="627"/>
                  </a:lnTo>
                  <a:lnTo>
                    <a:pt x="239" y="627"/>
                  </a:lnTo>
                  <a:lnTo>
                    <a:pt x="235" y="623"/>
                  </a:lnTo>
                  <a:lnTo>
                    <a:pt x="235" y="623"/>
                  </a:lnTo>
                  <a:lnTo>
                    <a:pt x="235" y="623"/>
                  </a:lnTo>
                  <a:lnTo>
                    <a:pt x="235" y="623"/>
                  </a:lnTo>
                  <a:lnTo>
                    <a:pt x="235" y="623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8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13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235" y="604"/>
                  </a:lnTo>
                  <a:lnTo>
                    <a:pt x="235" y="604"/>
                  </a:lnTo>
                  <a:lnTo>
                    <a:pt x="235" y="604"/>
                  </a:lnTo>
                  <a:lnTo>
                    <a:pt x="239" y="604"/>
                  </a:lnTo>
                  <a:lnTo>
                    <a:pt x="239" y="604"/>
                  </a:lnTo>
                  <a:lnTo>
                    <a:pt x="239" y="604"/>
                  </a:lnTo>
                  <a:lnTo>
                    <a:pt x="239" y="604"/>
                  </a:lnTo>
                  <a:lnTo>
                    <a:pt x="244" y="604"/>
                  </a:lnTo>
                  <a:lnTo>
                    <a:pt x="244" y="604"/>
                  </a:lnTo>
                  <a:lnTo>
                    <a:pt x="244" y="609"/>
                  </a:lnTo>
                  <a:lnTo>
                    <a:pt x="244" y="609"/>
                  </a:lnTo>
                  <a:lnTo>
                    <a:pt x="244" y="609"/>
                  </a:lnTo>
                  <a:lnTo>
                    <a:pt x="244" y="613"/>
                  </a:lnTo>
                  <a:lnTo>
                    <a:pt x="244" y="609"/>
                  </a:lnTo>
                  <a:lnTo>
                    <a:pt x="244" y="609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09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48" y="613"/>
                  </a:lnTo>
                  <a:lnTo>
                    <a:pt x="253" y="613"/>
                  </a:lnTo>
                  <a:lnTo>
                    <a:pt x="253" y="613"/>
                  </a:lnTo>
                  <a:lnTo>
                    <a:pt x="253" y="613"/>
                  </a:lnTo>
                  <a:lnTo>
                    <a:pt x="253" y="613"/>
                  </a:lnTo>
                  <a:lnTo>
                    <a:pt x="253" y="613"/>
                  </a:lnTo>
                  <a:lnTo>
                    <a:pt x="248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3"/>
                  </a:lnTo>
                  <a:lnTo>
                    <a:pt x="258" y="618"/>
                  </a:lnTo>
                  <a:lnTo>
                    <a:pt x="258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2" y="618"/>
                  </a:lnTo>
                  <a:lnTo>
                    <a:pt x="267" y="618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67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13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76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1" y="609"/>
                  </a:lnTo>
                  <a:lnTo>
                    <a:pt x="285" y="609"/>
                  </a:lnTo>
                  <a:lnTo>
                    <a:pt x="285" y="609"/>
                  </a:lnTo>
                  <a:lnTo>
                    <a:pt x="285" y="609"/>
                  </a:lnTo>
                  <a:lnTo>
                    <a:pt x="285" y="609"/>
                  </a:lnTo>
                  <a:lnTo>
                    <a:pt x="285" y="609"/>
                  </a:lnTo>
                  <a:lnTo>
                    <a:pt x="285" y="604"/>
                  </a:lnTo>
                  <a:lnTo>
                    <a:pt x="285" y="604"/>
                  </a:lnTo>
                  <a:lnTo>
                    <a:pt x="285" y="604"/>
                  </a:lnTo>
                  <a:lnTo>
                    <a:pt x="285" y="609"/>
                  </a:lnTo>
                  <a:lnTo>
                    <a:pt x="285" y="609"/>
                  </a:lnTo>
                  <a:lnTo>
                    <a:pt x="285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294" y="604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604"/>
                  </a:lnTo>
                  <a:lnTo>
                    <a:pt x="294" y="604"/>
                  </a:lnTo>
                  <a:lnTo>
                    <a:pt x="294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9"/>
                  </a:lnTo>
                  <a:lnTo>
                    <a:pt x="299" y="595"/>
                  </a:lnTo>
                  <a:lnTo>
                    <a:pt x="304" y="595"/>
                  </a:lnTo>
                  <a:lnTo>
                    <a:pt x="313" y="595"/>
                  </a:lnTo>
                  <a:lnTo>
                    <a:pt x="313" y="595"/>
                  </a:lnTo>
                  <a:lnTo>
                    <a:pt x="327" y="595"/>
                  </a:lnTo>
                  <a:lnTo>
                    <a:pt x="327" y="590"/>
                  </a:lnTo>
                  <a:lnTo>
                    <a:pt x="327" y="590"/>
                  </a:lnTo>
                  <a:lnTo>
                    <a:pt x="327" y="590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1" y="586"/>
                  </a:lnTo>
                  <a:lnTo>
                    <a:pt x="336" y="586"/>
                  </a:lnTo>
                  <a:lnTo>
                    <a:pt x="331" y="586"/>
                  </a:lnTo>
                  <a:lnTo>
                    <a:pt x="336" y="586"/>
                  </a:lnTo>
                  <a:lnTo>
                    <a:pt x="331" y="590"/>
                  </a:lnTo>
                  <a:lnTo>
                    <a:pt x="336" y="590"/>
                  </a:lnTo>
                  <a:lnTo>
                    <a:pt x="331" y="590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1" y="590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45" y="595"/>
                  </a:lnTo>
                  <a:lnTo>
                    <a:pt x="345" y="595"/>
                  </a:lnTo>
                  <a:lnTo>
                    <a:pt x="345" y="595"/>
                  </a:lnTo>
                  <a:lnTo>
                    <a:pt x="350" y="595"/>
                  </a:lnTo>
                  <a:lnTo>
                    <a:pt x="350" y="590"/>
                  </a:lnTo>
                  <a:lnTo>
                    <a:pt x="350" y="590"/>
                  </a:lnTo>
                  <a:lnTo>
                    <a:pt x="350" y="590"/>
                  </a:lnTo>
                  <a:lnTo>
                    <a:pt x="354" y="590"/>
                  </a:lnTo>
                  <a:lnTo>
                    <a:pt x="354" y="590"/>
                  </a:lnTo>
                  <a:lnTo>
                    <a:pt x="354" y="590"/>
                  </a:lnTo>
                  <a:lnTo>
                    <a:pt x="350" y="590"/>
                  </a:lnTo>
                  <a:lnTo>
                    <a:pt x="350" y="590"/>
                  </a:lnTo>
                  <a:lnTo>
                    <a:pt x="350" y="590"/>
                  </a:lnTo>
                  <a:lnTo>
                    <a:pt x="345" y="590"/>
                  </a:lnTo>
                  <a:lnTo>
                    <a:pt x="345" y="590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40" y="595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0" y="581"/>
                  </a:lnTo>
                  <a:lnTo>
                    <a:pt x="340" y="581"/>
                  </a:lnTo>
                  <a:lnTo>
                    <a:pt x="340" y="581"/>
                  </a:lnTo>
                  <a:lnTo>
                    <a:pt x="340" y="581"/>
                  </a:lnTo>
                  <a:lnTo>
                    <a:pt x="340" y="581"/>
                  </a:lnTo>
                  <a:lnTo>
                    <a:pt x="340" y="581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72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3"/>
                  </a:lnTo>
                  <a:lnTo>
                    <a:pt x="340" y="563"/>
                  </a:lnTo>
                  <a:lnTo>
                    <a:pt x="340" y="563"/>
                  </a:lnTo>
                  <a:lnTo>
                    <a:pt x="340" y="563"/>
                  </a:lnTo>
                  <a:lnTo>
                    <a:pt x="345" y="563"/>
                  </a:lnTo>
                  <a:lnTo>
                    <a:pt x="345" y="563"/>
                  </a:lnTo>
                  <a:lnTo>
                    <a:pt x="350" y="563"/>
                  </a:lnTo>
                  <a:lnTo>
                    <a:pt x="350" y="558"/>
                  </a:lnTo>
                  <a:lnTo>
                    <a:pt x="350" y="558"/>
                  </a:lnTo>
                  <a:lnTo>
                    <a:pt x="350" y="558"/>
                  </a:lnTo>
                  <a:lnTo>
                    <a:pt x="350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0" y="558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53"/>
                  </a:lnTo>
                  <a:lnTo>
                    <a:pt x="340" y="549"/>
                  </a:lnTo>
                  <a:lnTo>
                    <a:pt x="340" y="549"/>
                  </a:lnTo>
                  <a:lnTo>
                    <a:pt x="340" y="549"/>
                  </a:lnTo>
                  <a:lnTo>
                    <a:pt x="340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1" y="544"/>
                  </a:lnTo>
                  <a:lnTo>
                    <a:pt x="331" y="540"/>
                  </a:lnTo>
                  <a:lnTo>
                    <a:pt x="336" y="540"/>
                  </a:lnTo>
                  <a:lnTo>
                    <a:pt x="331" y="540"/>
                  </a:lnTo>
                  <a:lnTo>
                    <a:pt x="331" y="540"/>
                  </a:lnTo>
                  <a:lnTo>
                    <a:pt x="336" y="540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5"/>
                  </a:lnTo>
                  <a:lnTo>
                    <a:pt x="331" y="530"/>
                  </a:lnTo>
                  <a:lnTo>
                    <a:pt x="331" y="530"/>
                  </a:lnTo>
                  <a:lnTo>
                    <a:pt x="331" y="530"/>
                  </a:lnTo>
                  <a:lnTo>
                    <a:pt x="336" y="530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6"/>
                  </a:lnTo>
                  <a:lnTo>
                    <a:pt x="331" y="521"/>
                  </a:lnTo>
                  <a:lnTo>
                    <a:pt x="331" y="521"/>
                  </a:lnTo>
                  <a:lnTo>
                    <a:pt x="331" y="521"/>
                  </a:lnTo>
                  <a:lnTo>
                    <a:pt x="336" y="521"/>
                  </a:lnTo>
                  <a:lnTo>
                    <a:pt x="336" y="517"/>
                  </a:lnTo>
                  <a:lnTo>
                    <a:pt x="336" y="517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45" y="517"/>
                  </a:lnTo>
                  <a:lnTo>
                    <a:pt x="345" y="517"/>
                  </a:lnTo>
                  <a:lnTo>
                    <a:pt x="350" y="512"/>
                  </a:lnTo>
                  <a:lnTo>
                    <a:pt x="350" y="512"/>
                  </a:lnTo>
                  <a:lnTo>
                    <a:pt x="350" y="512"/>
                  </a:lnTo>
                  <a:lnTo>
                    <a:pt x="345" y="512"/>
                  </a:lnTo>
                  <a:lnTo>
                    <a:pt x="345" y="512"/>
                  </a:lnTo>
                  <a:lnTo>
                    <a:pt x="345" y="512"/>
                  </a:lnTo>
                  <a:lnTo>
                    <a:pt x="345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36" y="512"/>
                  </a:lnTo>
                  <a:lnTo>
                    <a:pt x="336" y="512"/>
                  </a:lnTo>
                  <a:lnTo>
                    <a:pt x="336" y="512"/>
                  </a:lnTo>
                  <a:lnTo>
                    <a:pt x="336" y="512"/>
                  </a:lnTo>
                  <a:lnTo>
                    <a:pt x="331" y="512"/>
                  </a:lnTo>
                  <a:lnTo>
                    <a:pt x="331" y="507"/>
                  </a:lnTo>
                  <a:lnTo>
                    <a:pt x="331" y="507"/>
                  </a:lnTo>
                  <a:lnTo>
                    <a:pt x="331" y="507"/>
                  </a:lnTo>
                  <a:lnTo>
                    <a:pt x="336" y="507"/>
                  </a:lnTo>
                  <a:lnTo>
                    <a:pt x="336" y="507"/>
                  </a:lnTo>
                  <a:lnTo>
                    <a:pt x="336" y="507"/>
                  </a:lnTo>
                  <a:lnTo>
                    <a:pt x="336" y="507"/>
                  </a:lnTo>
                  <a:lnTo>
                    <a:pt x="336" y="507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1" y="503"/>
                  </a:lnTo>
                  <a:lnTo>
                    <a:pt x="331" y="503"/>
                  </a:lnTo>
                  <a:lnTo>
                    <a:pt x="336" y="503"/>
                  </a:lnTo>
                  <a:lnTo>
                    <a:pt x="336" y="503"/>
                  </a:lnTo>
                  <a:lnTo>
                    <a:pt x="336" y="498"/>
                  </a:lnTo>
                  <a:lnTo>
                    <a:pt x="340" y="498"/>
                  </a:lnTo>
                  <a:lnTo>
                    <a:pt x="340" y="498"/>
                  </a:lnTo>
                  <a:lnTo>
                    <a:pt x="340" y="498"/>
                  </a:lnTo>
                  <a:lnTo>
                    <a:pt x="340" y="493"/>
                  </a:lnTo>
                  <a:lnTo>
                    <a:pt x="336" y="493"/>
                  </a:lnTo>
                  <a:lnTo>
                    <a:pt x="336" y="493"/>
                  </a:lnTo>
                  <a:lnTo>
                    <a:pt x="340" y="493"/>
                  </a:lnTo>
                  <a:lnTo>
                    <a:pt x="340" y="493"/>
                  </a:lnTo>
                  <a:lnTo>
                    <a:pt x="340" y="493"/>
                  </a:lnTo>
                  <a:lnTo>
                    <a:pt x="340" y="493"/>
                  </a:lnTo>
                  <a:lnTo>
                    <a:pt x="340" y="493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50" y="493"/>
                  </a:lnTo>
                  <a:lnTo>
                    <a:pt x="350" y="493"/>
                  </a:lnTo>
                  <a:lnTo>
                    <a:pt x="350" y="493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54" y="489"/>
                  </a:lnTo>
                  <a:lnTo>
                    <a:pt x="350" y="489"/>
                  </a:lnTo>
                  <a:lnTo>
                    <a:pt x="350" y="489"/>
                  </a:lnTo>
                  <a:lnTo>
                    <a:pt x="350" y="489"/>
                  </a:lnTo>
                  <a:lnTo>
                    <a:pt x="350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0" y="489"/>
                  </a:lnTo>
                  <a:lnTo>
                    <a:pt x="340" y="489"/>
                  </a:lnTo>
                  <a:lnTo>
                    <a:pt x="340" y="484"/>
                  </a:lnTo>
                  <a:lnTo>
                    <a:pt x="336" y="484"/>
                  </a:lnTo>
                  <a:lnTo>
                    <a:pt x="336" y="484"/>
                  </a:lnTo>
                  <a:lnTo>
                    <a:pt x="336" y="484"/>
                  </a:lnTo>
                  <a:lnTo>
                    <a:pt x="331" y="484"/>
                  </a:lnTo>
                  <a:lnTo>
                    <a:pt x="331" y="484"/>
                  </a:lnTo>
                  <a:lnTo>
                    <a:pt x="331" y="484"/>
                  </a:lnTo>
                  <a:lnTo>
                    <a:pt x="331" y="484"/>
                  </a:lnTo>
                  <a:lnTo>
                    <a:pt x="331" y="484"/>
                  </a:lnTo>
                  <a:lnTo>
                    <a:pt x="327" y="484"/>
                  </a:lnTo>
                  <a:lnTo>
                    <a:pt x="327" y="484"/>
                  </a:lnTo>
                  <a:lnTo>
                    <a:pt x="327" y="484"/>
                  </a:lnTo>
                  <a:lnTo>
                    <a:pt x="327" y="484"/>
                  </a:lnTo>
                  <a:lnTo>
                    <a:pt x="327" y="484"/>
                  </a:lnTo>
                  <a:lnTo>
                    <a:pt x="327" y="484"/>
                  </a:lnTo>
                  <a:lnTo>
                    <a:pt x="322" y="484"/>
                  </a:lnTo>
                  <a:lnTo>
                    <a:pt x="322" y="480"/>
                  </a:lnTo>
                  <a:lnTo>
                    <a:pt x="322" y="480"/>
                  </a:lnTo>
                  <a:lnTo>
                    <a:pt x="322" y="475"/>
                  </a:lnTo>
                  <a:lnTo>
                    <a:pt x="322" y="475"/>
                  </a:lnTo>
                  <a:lnTo>
                    <a:pt x="322" y="475"/>
                  </a:lnTo>
                  <a:lnTo>
                    <a:pt x="317" y="475"/>
                  </a:lnTo>
                  <a:lnTo>
                    <a:pt x="317" y="475"/>
                  </a:lnTo>
                  <a:lnTo>
                    <a:pt x="317" y="470"/>
                  </a:lnTo>
                  <a:lnTo>
                    <a:pt x="317" y="470"/>
                  </a:lnTo>
                  <a:lnTo>
                    <a:pt x="317" y="470"/>
                  </a:lnTo>
                  <a:lnTo>
                    <a:pt x="317" y="470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3" y="466"/>
                  </a:lnTo>
                  <a:lnTo>
                    <a:pt x="317" y="466"/>
                  </a:lnTo>
                  <a:lnTo>
                    <a:pt x="313" y="466"/>
                  </a:lnTo>
                  <a:lnTo>
                    <a:pt x="317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52"/>
                  </a:lnTo>
                  <a:lnTo>
                    <a:pt x="331" y="447"/>
                  </a:lnTo>
                  <a:lnTo>
                    <a:pt x="331" y="447"/>
                  </a:lnTo>
                  <a:lnTo>
                    <a:pt x="331" y="443"/>
                  </a:lnTo>
                  <a:lnTo>
                    <a:pt x="331" y="443"/>
                  </a:lnTo>
                  <a:lnTo>
                    <a:pt x="331" y="443"/>
                  </a:lnTo>
                  <a:lnTo>
                    <a:pt x="336" y="443"/>
                  </a:lnTo>
                  <a:lnTo>
                    <a:pt x="336" y="438"/>
                  </a:lnTo>
                  <a:lnTo>
                    <a:pt x="336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0" y="429"/>
                  </a:lnTo>
                  <a:lnTo>
                    <a:pt x="340" y="429"/>
                  </a:lnTo>
                  <a:lnTo>
                    <a:pt x="345" y="429"/>
                  </a:lnTo>
                  <a:lnTo>
                    <a:pt x="345" y="429"/>
                  </a:lnTo>
                  <a:lnTo>
                    <a:pt x="345" y="429"/>
                  </a:lnTo>
                  <a:lnTo>
                    <a:pt x="345" y="429"/>
                  </a:lnTo>
                  <a:lnTo>
                    <a:pt x="345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5" y="420"/>
                  </a:lnTo>
                  <a:lnTo>
                    <a:pt x="345" y="420"/>
                  </a:lnTo>
                  <a:lnTo>
                    <a:pt x="345" y="420"/>
                  </a:lnTo>
                  <a:lnTo>
                    <a:pt x="345" y="420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0" y="415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9" y="415"/>
                  </a:lnTo>
                  <a:lnTo>
                    <a:pt x="359" y="415"/>
                  </a:lnTo>
                  <a:lnTo>
                    <a:pt x="359" y="411"/>
                  </a:lnTo>
                  <a:lnTo>
                    <a:pt x="359" y="411"/>
                  </a:lnTo>
                  <a:lnTo>
                    <a:pt x="359" y="411"/>
                  </a:lnTo>
                  <a:lnTo>
                    <a:pt x="359" y="411"/>
                  </a:lnTo>
                  <a:lnTo>
                    <a:pt x="359" y="411"/>
                  </a:lnTo>
                  <a:lnTo>
                    <a:pt x="363" y="411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8" y="406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7" y="401"/>
                  </a:lnTo>
                  <a:lnTo>
                    <a:pt x="377" y="397"/>
                  </a:lnTo>
                  <a:lnTo>
                    <a:pt x="373" y="397"/>
                  </a:lnTo>
                  <a:lnTo>
                    <a:pt x="373" y="397"/>
                  </a:lnTo>
                  <a:lnTo>
                    <a:pt x="373" y="397"/>
                  </a:lnTo>
                  <a:lnTo>
                    <a:pt x="377" y="397"/>
                  </a:lnTo>
                  <a:lnTo>
                    <a:pt x="377" y="397"/>
                  </a:lnTo>
                  <a:lnTo>
                    <a:pt x="382" y="397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87"/>
                  </a:lnTo>
                  <a:lnTo>
                    <a:pt x="382" y="387"/>
                  </a:lnTo>
                  <a:lnTo>
                    <a:pt x="387" y="387"/>
                  </a:lnTo>
                  <a:lnTo>
                    <a:pt x="387" y="387"/>
                  </a:lnTo>
                  <a:lnTo>
                    <a:pt x="387" y="383"/>
                  </a:lnTo>
                  <a:lnTo>
                    <a:pt x="382" y="383"/>
                  </a:lnTo>
                  <a:lnTo>
                    <a:pt x="387" y="383"/>
                  </a:lnTo>
                  <a:lnTo>
                    <a:pt x="387" y="378"/>
                  </a:lnTo>
                  <a:lnTo>
                    <a:pt x="382" y="378"/>
                  </a:lnTo>
                  <a:lnTo>
                    <a:pt x="382" y="378"/>
                  </a:lnTo>
                  <a:lnTo>
                    <a:pt x="382" y="378"/>
                  </a:lnTo>
                  <a:lnTo>
                    <a:pt x="382" y="378"/>
                  </a:lnTo>
                  <a:lnTo>
                    <a:pt x="382" y="383"/>
                  </a:lnTo>
                  <a:lnTo>
                    <a:pt x="382" y="383"/>
                  </a:lnTo>
                  <a:lnTo>
                    <a:pt x="382" y="383"/>
                  </a:lnTo>
                  <a:lnTo>
                    <a:pt x="382" y="383"/>
                  </a:lnTo>
                  <a:lnTo>
                    <a:pt x="382" y="387"/>
                  </a:lnTo>
                  <a:lnTo>
                    <a:pt x="377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68" y="387"/>
                  </a:lnTo>
                  <a:lnTo>
                    <a:pt x="363" y="387"/>
                  </a:lnTo>
                  <a:lnTo>
                    <a:pt x="363" y="387"/>
                  </a:lnTo>
                  <a:lnTo>
                    <a:pt x="363" y="387"/>
                  </a:lnTo>
                  <a:lnTo>
                    <a:pt x="363" y="387"/>
                  </a:lnTo>
                  <a:lnTo>
                    <a:pt x="363" y="387"/>
                  </a:lnTo>
                  <a:lnTo>
                    <a:pt x="359" y="387"/>
                  </a:lnTo>
                  <a:lnTo>
                    <a:pt x="359" y="383"/>
                  </a:lnTo>
                  <a:lnTo>
                    <a:pt x="359" y="383"/>
                  </a:lnTo>
                  <a:lnTo>
                    <a:pt x="359" y="383"/>
                  </a:lnTo>
                  <a:lnTo>
                    <a:pt x="359" y="383"/>
                  </a:lnTo>
                  <a:lnTo>
                    <a:pt x="354" y="383"/>
                  </a:lnTo>
                  <a:lnTo>
                    <a:pt x="350" y="383"/>
                  </a:lnTo>
                  <a:lnTo>
                    <a:pt x="350" y="383"/>
                  </a:lnTo>
                  <a:lnTo>
                    <a:pt x="350" y="383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0" y="383"/>
                  </a:lnTo>
                  <a:lnTo>
                    <a:pt x="340" y="383"/>
                  </a:lnTo>
                  <a:lnTo>
                    <a:pt x="336" y="383"/>
                  </a:lnTo>
                  <a:lnTo>
                    <a:pt x="336" y="383"/>
                  </a:lnTo>
                  <a:lnTo>
                    <a:pt x="336" y="383"/>
                  </a:lnTo>
                  <a:lnTo>
                    <a:pt x="331" y="378"/>
                  </a:lnTo>
                  <a:lnTo>
                    <a:pt x="331" y="378"/>
                  </a:lnTo>
                  <a:lnTo>
                    <a:pt x="331" y="374"/>
                  </a:lnTo>
                  <a:lnTo>
                    <a:pt x="331" y="374"/>
                  </a:lnTo>
                  <a:lnTo>
                    <a:pt x="327" y="374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27" y="364"/>
                  </a:lnTo>
                  <a:lnTo>
                    <a:pt x="327" y="364"/>
                  </a:lnTo>
                  <a:lnTo>
                    <a:pt x="327" y="364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2" y="360"/>
                  </a:lnTo>
                  <a:lnTo>
                    <a:pt x="322" y="355"/>
                  </a:lnTo>
                  <a:lnTo>
                    <a:pt x="327" y="355"/>
                  </a:lnTo>
                  <a:lnTo>
                    <a:pt x="322" y="355"/>
                  </a:lnTo>
                  <a:lnTo>
                    <a:pt x="322" y="355"/>
                  </a:lnTo>
                  <a:lnTo>
                    <a:pt x="322" y="355"/>
                  </a:lnTo>
                  <a:lnTo>
                    <a:pt x="322" y="355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5"/>
                  </a:lnTo>
                  <a:lnTo>
                    <a:pt x="317" y="355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3" y="351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3" y="341"/>
                  </a:lnTo>
                  <a:lnTo>
                    <a:pt x="317" y="341"/>
                  </a:lnTo>
                  <a:lnTo>
                    <a:pt x="317" y="341"/>
                  </a:lnTo>
                  <a:lnTo>
                    <a:pt x="317" y="337"/>
                  </a:lnTo>
                  <a:lnTo>
                    <a:pt x="317" y="337"/>
                  </a:lnTo>
                  <a:lnTo>
                    <a:pt x="317" y="337"/>
                  </a:lnTo>
                  <a:lnTo>
                    <a:pt x="317" y="337"/>
                  </a:lnTo>
                  <a:lnTo>
                    <a:pt x="317" y="337"/>
                  </a:lnTo>
                  <a:lnTo>
                    <a:pt x="322" y="332"/>
                  </a:lnTo>
                  <a:lnTo>
                    <a:pt x="322" y="332"/>
                  </a:lnTo>
                  <a:lnTo>
                    <a:pt x="317" y="332"/>
                  </a:lnTo>
                  <a:lnTo>
                    <a:pt x="317" y="332"/>
                  </a:lnTo>
                  <a:lnTo>
                    <a:pt x="317" y="332"/>
                  </a:lnTo>
                  <a:lnTo>
                    <a:pt x="317" y="332"/>
                  </a:lnTo>
                  <a:lnTo>
                    <a:pt x="317" y="328"/>
                  </a:lnTo>
                  <a:lnTo>
                    <a:pt x="317" y="328"/>
                  </a:lnTo>
                  <a:lnTo>
                    <a:pt x="317" y="328"/>
                  </a:lnTo>
                  <a:lnTo>
                    <a:pt x="317" y="328"/>
                  </a:lnTo>
                  <a:lnTo>
                    <a:pt x="317" y="328"/>
                  </a:lnTo>
                  <a:lnTo>
                    <a:pt x="313" y="328"/>
                  </a:lnTo>
                  <a:lnTo>
                    <a:pt x="313" y="328"/>
                  </a:lnTo>
                  <a:lnTo>
                    <a:pt x="313" y="328"/>
                  </a:lnTo>
                  <a:lnTo>
                    <a:pt x="313" y="323"/>
                  </a:lnTo>
                  <a:lnTo>
                    <a:pt x="313" y="323"/>
                  </a:lnTo>
                  <a:lnTo>
                    <a:pt x="313" y="323"/>
                  </a:lnTo>
                  <a:lnTo>
                    <a:pt x="313" y="323"/>
                  </a:lnTo>
                  <a:lnTo>
                    <a:pt x="313" y="323"/>
                  </a:lnTo>
                  <a:lnTo>
                    <a:pt x="313" y="323"/>
                  </a:lnTo>
                  <a:lnTo>
                    <a:pt x="308" y="323"/>
                  </a:lnTo>
                  <a:lnTo>
                    <a:pt x="308" y="323"/>
                  </a:lnTo>
                  <a:lnTo>
                    <a:pt x="308" y="323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04" y="318"/>
                  </a:lnTo>
                  <a:lnTo>
                    <a:pt x="304" y="318"/>
                  </a:lnTo>
                  <a:lnTo>
                    <a:pt x="304" y="318"/>
                  </a:lnTo>
                  <a:lnTo>
                    <a:pt x="304" y="318"/>
                  </a:lnTo>
                  <a:lnTo>
                    <a:pt x="299" y="318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14"/>
                  </a:lnTo>
                  <a:lnTo>
                    <a:pt x="299" y="309"/>
                  </a:lnTo>
                  <a:lnTo>
                    <a:pt x="299" y="309"/>
                  </a:lnTo>
                  <a:lnTo>
                    <a:pt x="299" y="309"/>
                  </a:lnTo>
                  <a:lnTo>
                    <a:pt x="299" y="309"/>
                  </a:lnTo>
                  <a:lnTo>
                    <a:pt x="299" y="305"/>
                  </a:lnTo>
                  <a:lnTo>
                    <a:pt x="299" y="305"/>
                  </a:lnTo>
                  <a:lnTo>
                    <a:pt x="294" y="305"/>
                  </a:lnTo>
                  <a:lnTo>
                    <a:pt x="294" y="305"/>
                  </a:lnTo>
                  <a:lnTo>
                    <a:pt x="299" y="305"/>
                  </a:lnTo>
                  <a:lnTo>
                    <a:pt x="294" y="305"/>
                  </a:lnTo>
                  <a:lnTo>
                    <a:pt x="294" y="305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4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295"/>
                  </a:lnTo>
                  <a:lnTo>
                    <a:pt x="290" y="295"/>
                  </a:lnTo>
                  <a:lnTo>
                    <a:pt x="290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5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1" y="291"/>
                  </a:lnTo>
                  <a:lnTo>
                    <a:pt x="285" y="291"/>
                  </a:lnTo>
                  <a:lnTo>
                    <a:pt x="285" y="291"/>
                  </a:lnTo>
                  <a:lnTo>
                    <a:pt x="285" y="291"/>
                  </a:lnTo>
                  <a:lnTo>
                    <a:pt x="285" y="291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6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81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94" y="277"/>
                  </a:lnTo>
                  <a:lnTo>
                    <a:pt x="290" y="277"/>
                  </a:lnTo>
                  <a:lnTo>
                    <a:pt x="294" y="277"/>
                  </a:lnTo>
                  <a:lnTo>
                    <a:pt x="294" y="277"/>
                  </a:lnTo>
                  <a:lnTo>
                    <a:pt x="294" y="277"/>
                  </a:lnTo>
                  <a:lnTo>
                    <a:pt x="294" y="277"/>
                  </a:lnTo>
                  <a:lnTo>
                    <a:pt x="294" y="272"/>
                  </a:lnTo>
                  <a:lnTo>
                    <a:pt x="294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68"/>
                  </a:lnTo>
                  <a:lnTo>
                    <a:pt x="294" y="268"/>
                  </a:lnTo>
                  <a:lnTo>
                    <a:pt x="294" y="268"/>
                  </a:lnTo>
                  <a:lnTo>
                    <a:pt x="294" y="268"/>
                  </a:lnTo>
                  <a:lnTo>
                    <a:pt x="294" y="268"/>
                  </a:lnTo>
                  <a:lnTo>
                    <a:pt x="294" y="268"/>
                  </a:lnTo>
                  <a:lnTo>
                    <a:pt x="294" y="263"/>
                  </a:lnTo>
                  <a:lnTo>
                    <a:pt x="294" y="268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0" y="263"/>
                  </a:lnTo>
                  <a:lnTo>
                    <a:pt x="290" y="263"/>
                  </a:lnTo>
                  <a:lnTo>
                    <a:pt x="290" y="263"/>
                  </a:lnTo>
                  <a:lnTo>
                    <a:pt x="290" y="263"/>
                  </a:lnTo>
                  <a:lnTo>
                    <a:pt x="290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63"/>
                  </a:lnTo>
                  <a:lnTo>
                    <a:pt x="294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54"/>
                  </a:lnTo>
                  <a:lnTo>
                    <a:pt x="299" y="254"/>
                  </a:lnTo>
                  <a:lnTo>
                    <a:pt x="299" y="254"/>
                  </a:lnTo>
                  <a:lnTo>
                    <a:pt x="294" y="254"/>
                  </a:lnTo>
                  <a:lnTo>
                    <a:pt x="299" y="254"/>
                  </a:lnTo>
                  <a:lnTo>
                    <a:pt x="294" y="254"/>
                  </a:lnTo>
                  <a:lnTo>
                    <a:pt x="299" y="254"/>
                  </a:lnTo>
                  <a:lnTo>
                    <a:pt x="294" y="254"/>
                  </a:lnTo>
                  <a:lnTo>
                    <a:pt x="299" y="254"/>
                  </a:lnTo>
                  <a:lnTo>
                    <a:pt x="299" y="254"/>
                  </a:lnTo>
                  <a:lnTo>
                    <a:pt x="294" y="254"/>
                  </a:lnTo>
                  <a:lnTo>
                    <a:pt x="299" y="254"/>
                  </a:lnTo>
                  <a:lnTo>
                    <a:pt x="294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5"/>
                  </a:lnTo>
                  <a:lnTo>
                    <a:pt x="299" y="245"/>
                  </a:lnTo>
                  <a:lnTo>
                    <a:pt x="299" y="245"/>
                  </a:lnTo>
                  <a:lnTo>
                    <a:pt x="299" y="245"/>
                  </a:lnTo>
                  <a:lnTo>
                    <a:pt x="299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299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4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13" y="240"/>
                  </a:lnTo>
                  <a:lnTo>
                    <a:pt x="313" y="240"/>
                  </a:lnTo>
                  <a:lnTo>
                    <a:pt x="317" y="240"/>
                  </a:lnTo>
                  <a:lnTo>
                    <a:pt x="317" y="240"/>
                  </a:lnTo>
                  <a:lnTo>
                    <a:pt x="317" y="240"/>
                  </a:lnTo>
                  <a:lnTo>
                    <a:pt x="317" y="240"/>
                  </a:lnTo>
                  <a:lnTo>
                    <a:pt x="322" y="240"/>
                  </a:lnTo>
                  <a:lnTo>
                    <a:pt x="322" y="240"/>
                  </a:lnTo>
                  <a:lnTo>
                    <a:pt x="322" y="235"/>
                  </a:lnTo>
                  <a:lnTo>
                    <a:pt x="322" y="235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31"/>
                  </a:lnTo>
                  <a:lnTo>
                    <a:pt x="322" y="226"/>
                  </a:lnTo>
                  <a:lnTo>
                    <a:pt x="322" y="226"/>
                  </a:lnTo>
                  <a:lnTo>
                    <a:pt x="322" y="226"/>
                  </a:lnTo>
                  <a:lnTo>
                    <a:pt x="322" y="222"/>
                  </a:lnTo>
                  <a:lnTo>
                    <a:pt x="322" y="222"/>
                  </a:lnTo>
                  <a:lnTo>
                    <a:pt x="327" y="222"/>
                  </a:lnTo>
                  <a:lnTo>
                    <a:pt x="327" y="222"/>
                  </a:lnTo>
                  <a:lnTo>
                    <a:pt x="327" y="222"/>
                  </a:lnTo>
                  <a:lnTo>
                    <a:pt x="327" y="222"/>
                  </a:lnTo>
                  <a:lnTo>
                    <a:pt x="327" y="217"/>
                  </a:lnTo>
                  <a:lnTo>
                    <a:pt x="327" y="217"/>
                  </a:lnTo>
                  <a:lnTo>
                    <a:pt x="327" y="217"/>
                  </a:lnTo>
                  <a:lnTo>
                    <a:pt x="327" y="217"/>
                  </a:lnTo>
                  <a:lnTo>
                    <a:pt x="327" y="21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17" y="212"/>
                  </a:lnTo>
                  <a:lnTo>
                    <a:pt x="317" y="212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7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13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08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90" y="217"/>
                  </a:lnTo>
                  <a:lnTo>
                    <a:pt x="285" y="217"/>
                  </a:lnTo>
                  <a:lnTo>
                    <a:pt x="285" y="217"/>
                  </a:lnTo>
                  <a:lnTo>
                    <a:pt x="285" y="217"/>
                  </a:lnTo>
                  <a:lnTo>
                    <a:pt x="285" y="222"/>
                  </a:lnTo>
                  <a:lnTo>
                    <a:pt x="285" y="222"/>
                  </a:lnTo>
                  <a:lnTo>
                    <a:pt x="285" y="217"/>
                  </a:lnTo>
                  <a:lnTo>
                    <a:pt x="285" y="222"/>
                  </a:lnTo>
                  <a:lnTo>
                    <a:pt x="285" y="217"/>
                  </a:lnTo>
                  <a:lnTo>
                    <a:pt x="285" y="217"/>
                  </a:lnTo>
                  <a:lnTo>
                    <a:pt x="285" y="222"/>
                  </a:lnTo>
                  <a:lnTo>
                    <a:pt x="285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7"/>
                  </a:lnTo>
                  <a:lnTo>
                    <a:pt x="281" y="212"/>
                  </a:lnTo>
                  <a:lnTo>
                    <a:pt x="281" y="212"/>
                  </a:lnTo>
                  <a:lnTo>
                    <a:pt x="281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08"/>
                  </a:lnTo>
                  <a:lnTo>
                    <a:pt x="276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1" y="208"/>
                  </a:lnTo>
                  <a:lnTo>
                    <a:pt x="271" y="208"/>
                  </a:lnTo>
                  <a:lnTo>
                    <a:pt x="271" y="208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194"/>
                  </a:lnTo>
                  <a:lnTo>
                    <a:pt x="267" y="199"/>
                  </a:lnTo>
                  <a:lnTo>
                    <a:pt x="267" y="194"/>
                  </a:lnTo>
                  <a:lnTo>
                    <a:pt x="267" y="194"/>
                  </a:lnTo>
                  <a:lnTo>
                    <a:pt x="262" y="194"/>
                  </a:lnTo>
                  <a:lnTo>
                    <a:pt x="267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2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62" y="189"/>
                  </a:lnTo>
                  <a:lnTo>
                    <a:pt x="258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8" y="189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85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53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75"/>
                  </a:lnTo>
                  <a:lnTo>
                    <a:pt x="248" y="175"/>
                  </a:lnTo>
                  <a:lnTo>
                    <a:pt x="248" y="171"/>
                  </a:lnTo>
                  <a:lnTo>
                    <a:pt x="248" y="171"/>
                  </a:lnTo>
                  <a:lnTo>
                    <a:pt x="244" y="171"/>
                  </a:lnTo>
                  <a:lnTo>
                    <a:pt x="244" y="171"/>
                  </a:lnTo>
                  <a:lnTo>
                    <a:pt x="244" y="171"/>
                  </a:lnTo>
                  <a:lnTo>
                    <a:pt x="239" y="171"/>
                  </a:lnTo>
                  <a:lnTo>
                    <a:pt x="239" y="171"/>
                  </a:lnTo>
                  <a:lnTo>
                    <a:pt x="244" y="171"/>
                  </a:lnTo>
                  <a:lnTo>
                    <a:pt x="244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4" y="157"/>
                  </a:lnTo>
                  <a:lnTo>
                    <a:pt x="244" y="157"/>
                  </a:lnTo>
                  <a:lnTo>
                    <a:pt x="239" y="157"/>
                  </a:lnTo>
                  <a:lnTo>
                    <a:pt x="239" y="157"/>
                  </a:lnTo>
                  <a:lnTo>
                    <a:pt x="239" y="15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5" y="162"/>
                  </a:lnTo>
                  <a:lnTo>
                    <a:pt x="235" y="162"/>
                  </a:lnTo>
                  <a:lnTo>
                    <a:pt x="235" y="162"/>
                  </a:lnTo>
                  <a:lnTo>
                    <a:pt x="235" y="157"/>
                  </a:lnTo>
                  <a:lnTo>
                    <a:pt x="235" y="157"/>
                  </a:lnTo>
                  <a:lnTo>
                    <a:pt x="230" y="157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0" y="148"/>
                  </a:lnTo>
                  <a:lnTo>
                    <a:pt x="230" y="148"/>
                  </a:lnTo>
                  <a:lnTo>
                    <a:pt x="230" y="148"/>
                  </a:lnTo>
                  <a:lnTo>
                    <a:pt x="235" y="148"/>
                  </a:lnTo>
                  <a:lnTo>
                    <a:pt x="235" y="148"/>
                  </a:lnTo>
                  <a:lnTo>
                    <a:pt x="235" y="148"/>
                  </a:lnTo>
                  <a:lnTo>
                    <a:pt x="235" y="148"/>
                  </a:lnTo>
                  <a:lnTo>
                    <a:pt x="239" y="148"/>
                  </a:lnTo>
                  <a:lnTo>
                    <a:pt x="239" y="143"/>
                  </a:lnTo>
                  <a:lnTo>
                    <a:pt x="239" y="143"/>
                  </a:lnTo>
                  <a:lnTo>
                    <a:pt x="239" y="143"/>
                  </a:lnTo>
                  <a:lnTo>
                    <a:pt x="239" y="143"/>
                  </a:lnTo>
                  <a:lnTo>
                    <a:pt x="244" y="139"/>
                  </a:lnTo>
                  <a:lnTo>
                    <a:pt x="244" y="139"/>
                  </a:lnTo>
                  <a:lnTo>
                    <a:pt x="244" y="139"/>
                  </a:lnTo>
                  <a:lnTo>
                    <a:pt x="244" y="139"/>
                  </a:lnTo>
                  <a:lnTo>
                    <a:pt x="244" y="134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8" y="120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2"/>
                  </a:lnTo>
                  <a:lnTo>
                    <a:pt x="248" y="102"/>
                  </a:lnTo>
                  <a:lnTo>
                    <a:pt x="253" y="102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3" name="Freeform 26"/>
            <p:cNvSpPr>
              <a:spLocks/>
            </p:cNvSpPr>
            <p:nvPr/>
          </p:nvSpPr>
          <p:spPr bwMode="auto">
            <a:xfrm>
              <a:off x="3201988" y="1785939"/>
              <a:ext cx="839788" cy="1119188"/>
            </a:xfrm>
            <a:custGeom>
              <a:avLst/>
              <a:gdLst>
                <a:gd name="T0" fmla="*/ 106 w 529"/>
                <a:gd name="T1" fmla="*/ 240 h 705"/>
                <a:gd name="T2" fmla="*/ 124 w 529"/>
                <a:gd name="T3" fmla="*/ 222 h 705"/>
                <a:gd name="T4" fmla="*/ 129 w 529"/>
                <a:gd name="T5" fmla="*/ 199 h 705"/>
                <a:gd name="T6" fmla="*/ 138 w 529"/>
                <a:gd name="T7" fmla="*/ 185 h 705"/>
                <a:gd name="T8" fmla="*/ 147 w 529"/>
                <a:gd name="T9" fmla="*/ 175 h 705"/>
                <a:gd name="T10" fmla="*/ 161 w 529"/>
                <a:gd name="T11" fmla="*/ 152 h 705"/>
                <a:gd name="T12" fmla="*/ 165 w 529"/>
                <a:gd name="T13" fmla="*/ 139 h 705"/>
                <a:gd name="T14" fmla="*/ 170 w 529"/>
                <a:gd name="T15" fmla="*/ 116 h 705"/>
                <a:gd name="T16" fmla="*/ 193 w 529"/>
                <a:gd name="T17" fmla="*/ 74 h 705"/>
                <a:gd name="T18" fmla="*/ 198 w 529"/>
                <a:gd name="T19" fmla="*/ 28 h 705"/>
                <a:gd name="T20" fmla="*/ 211 w 529"/>
                <a:gd name="T21" fmla="*/ 0 h 705"/>
                <a:gd name="T22" fmla="*/ 216 w 529"/>
                <a:gd name="T23" fmla="*/ 10 h 705"/>
                <a:gd name="T24" fmla="*/ 221 w 529"/>
                <a:gd name="T25" fmla="*/ 14 h 705"/>
                <a:gd name="T26" fmla="*/ 221 w 529"/>
                <a:gd name="T27" fmla="*/ 19 h 705"/>
                <a:gd name="T28" fmla="*/ 235 w 529"/>
                <a:gd name="T29" fmla="*/ 10 h 705"/>
                <a:gd name="T30" fmla="*/ 230 w 529"/>
                <a:gd name="T31" fmla="*/ 28 h 705"/>
                <a:gd name="T32" fmla="*/ 239 w 529"/>
                <a:gd name="T33" fmla="*/ 23 h 705"/>
                <a:gd name="T34" fmla="*/ 248 w 529"/>
                <a:gd name="T35" fmla="*/ 28 h 705"/>
                <a:gd name="T36" fmla="*/ 248 w 529"/>
                <a:gd name="T37" fmla="*/ 37 h 705"/>
                <a:gd name="T38" fmla="*/ 258 w 529"/>
                <a:gd name="T39" fmla="*/ 28 h 705"/>
                <a:gd name="T40" fmla="*/ 258 w 529"/>
                <a:gd name="T41" fmla="*/ 37 h 705"/>
                <a:gd name="T42" fmla="*/ 258 w 529"/>
                <a:gd name="T43" fmla="*/ 46 h 705"/>
                <a:gd name="T44" fmla="*/ 271 w 529"/>
                <a:gd name="T45" fmla="*/ 37 h 705"/>
                <a:gd name="T46" fmla="*/ 281 w 529"/>
                <a:gd name="T47" fmla="*/ 37 h 705"/>
                <a:gd name="T48" fmla="*/ 290 w 529"/>
                <a:gd name="T49" fmla="*/ 37 h 705"/>
                <a:gd name="T50" fmla="*/ 294 w 529"/>
                <a:gd name="T51" fmla="*/ 42 h 705"/>
                <a:gd name="T52" fmla="*/ 308 w 529"/>
                <a:gd name="T53" fmla="*/ 42 h 705"/>
                <a:gd name="T54" fmla="*/ 304 w 529"/>
                <a:gd name="T55" fmla="*/ 51 h 705"/>
                <a:gd name="T56" fmla="*/ 304 w 529"/>
                <a:gd name="T57" fmla="*/ 60 h 705"/>
                <a:gd name="T58" fmla="*/ 317 w 529"/>
                <a:gd name="T59" fmla="*/ 65 h 705"/>
                <a:gd name="T60" fmla="*/ 322 w 529"/>
                <a:gd name="T61" fmla="*/ 69 h 705"/>
                <a:gd name="T62" fmla="*/ 336 w 529"/>
                <a:gd name="T63" fmla="*/ 102 h 705"/>
                <a:gd name="T64" fmla="*/ 359 w 529"/>
                <a:gd name="T65" fmla="*/ 106 h 705"/>
                <a:gd name="T66" fmla="*/ 405 w 529"/>
                <a:gd name="T67" fmla="*/ 102 h 705"/>
                <a:gd name="T68" fmla="*/ 474 w 529"/>
                <a:gd name="T69" fmla="*/ 125 h 705"/>
                <a:gd name="T70" fmla="*/ 525 w 529"/>
                <a:gd name="T71" fmla="*/ 139 h 705"/>
                <a:gd name="T72" fmla="*/ 502 w 529"/>
                <a:gd name="T73" fmla="*/ 180 h 705"/>
                <a:gd name="T74" fmla="*/ 465 w 529"/>
                <a:gd name="T75" fmla="*/ 208 h 705"/>
                <a:gd name="T76" fmla="*/ 451 w 529"/>
                <a:gd name="T77" fmla="*/ 263 h 705"/>
                <a:gd name="T78" fmla="*/ 451 w 529"/>
                <a:gd name="T79" fmla="*/ 332 h 705"/>
                <a:gd name="T80" fmla="*/ 432 w 529"/>
                <a:gd name="T81" fmla="*/ 387 h 705"/>
                <a:gd name="T82" fmla="*/ 437 w 529"/>
                <a:gd name="T83" fmla="*/ 438 h 705"/>
                <a:gd name="T84" fmla="*/ 377 w 529"/>
                <a:gd name="T85" fmla="*/ 434 h 705"/>
                <a:gd name="T86" fmla="*/ 336 w 529"/>
                <a:gd name="T87" fmla="*/ 466 h 705"/>
                <a:gd name="T88" fmla="*/ 285 w 529"/>
                <a:gd name="T89" fmla="*/ 493 h 705"/>
                <a:gd name="T90" fmla="*/ 248 w 529"/>
                <a:gd name="T91" fmla="*/ 517 h 705"/>
                <a:gd name="T92" fmla="*/ 235 w 529"/>
                <a:gd name="T93" fmla="*/ 563 h 705"/>
                <a:gd name="T94" fmla="*/ 211 w 529"/>
                <a:gd name="T95" fmla="*/ 599 h 705"/>
                <a:gd name="T96" fmla="*/ 225 w 529"/>
                <a:gd name="T97" fmla="*/ 641 h 705"/>
                <a:gd name="T98" fmla="*/ 221 w 529"/>
                <a:gd name="T99" fmla="*/ 678 h 705"/>
                <a:gd name="T100" fmla="*/ 175 w 529"/>
                <a:gd name="T101" fmla="*/ 687 h 705"/>
                <a:gd name="T102" fmla="*/ 161 w 529"/>
                <a:gd name="T103" fmla="*/ 641 h 705"/>
                <a:gd name="T104" fmla="*/ 138 w 529"/>
                <a:gd name="T105" fmla="*/ 618 h 705"/>
                <a:gd name="T106" fmla="*/ 138 w 529"/>
                <a:gd name="T107" fmla="*/ 599 h 705"/>
                <a:gd name="T108" fmla="*/ 138 w 529"/>
                <a:gd name="T109" fmla="*/ 576 h 705"/>
                <a:gd name="T110" fmla="*/ 152 w 529"/>
                <a:gd name="T111" fmla="*/ 563 h 705"/>
                <a:gd name="T112" fmla="*/ 161 w 529"/>
                <a:gd name="T113" fmla="*/ 526 h 705"/>
                <a:gd name="T114" fmla="*/ 138 w 529"/>
                <a:gd name="T115" fmla="*/ 535 h 705"/>
                <a:gd name="T116" fmla="*/ 119 w 529"/>
                <a:gd name="T117" fmla="*/ 521 h 705"/>
                <a:gd name="T118" fmla="*/ 106 w 529"/>
                <a:gd name="T119" fmla="*/ 507 h 705"/>
                <a:gd name="T120" fmla="*/ 83 w 529"/>
                <a:gd name="T121" fmla="*/ 475 h 705"/>
                <a:gd name="T122" fmla="*/ 101 w 529"/>
                <a:gd name="T123" fmla="*/ 406 h 705"/>
                <a:gd name="T124" fmla="*/ 55 w 529"/>
                <a:gd name="T125" fmla="*/ 323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9" h="705">
                  <a:moveTo>
                    <a:pt x="69" y="272"/>
                  </a:moveTo>
                  <a:lnTo>
                    <a:pt x="73" y="272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3" y="272"/>
                  </a:lnTo>
                  <a:lnTo>
                    <a:pt x="83" y="272"/>
                  </a:lnTo>
                  <a:lnTo>
                    <a:pt x="83" y="272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6" y="249"/>
                  </a:lnTo>
                  <a:lnTo>
                    <a:pt x="96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1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10" y="235"/>
                  </a:lnTo>
                  <a:lnTo>
                    <a:pt x="106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133" y="199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89"/>
                  </a:lnTo>
                  <a:lnTo>
                    <a:pt x="133" y="194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2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52" y="162"/>
                  </a:lnTo>
                  <a:lnTo>
                    <a:pt x="156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6" y="157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2"/>
                  </a:lnTo>
                  <a:lnTo>
                    <a:pt x="161" y="152"/>
                  </a:lnTo>
                  <a:lnTo>
                    <a:pt x="156" y="152"/>
                  </a:lnTo>
                  <a:lnTo>
                    <a:pt x="161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56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61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61" y="129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65" y="120"/>
                  </a:lnTo>
                  <a:lnTo>
                    <a:pt x="165" y="120"/>
                  </a:lnTo>
                  <a:lnTo>
                    <a:pt x="165" y="125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9" y="116"/>
                  </a:lnTo>
                  <a:lnTo>
                    <a:pt x="179" y="116"/>
                  </a:lnTo>
                  <a:lnTo>
                    <a:pt x="175" y="116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5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84" y="93"/>
                  </a:lnTo>
                  <a:lnTo>
                    <a:pt x="184" y="93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8" y="79"/>
                  </a:lnTo>
                  <a:lnTo>
                    <a:pt x="188" y="79"/>
                  </a:lnTo>
                  <a:lnTo>
                    <a:pt x="188" y="79"/>
                  </a:lnTo>
                  <a:lnTo>
                    <a:pt x="188" y="79"/>
                  </a:lnTo>
                  <a:lnTo>
                    <a:pt x="188" y="79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88" y="74"/>
                  </a:lnTo>
                  <a:lnTo>
                    <a:pt x="193" y="74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188" y="60"/>
                  </a:lnTo>
                  <a:lnTo>
                    <a:pt x="188" y="60"/>
                  </a:lnTo>
                  <a:lnTo>
                    <a:pt x="188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8" y="56"/>
                  </a:lnTo>
                  <a:lnTo>
                    <a:pt x="188" y="51"/>
                  </a:lnTo>
                  <a:lnTo>
                    <a:pt x="188" y="56"/>
                  </a:lnTo>
                  <a:lnTo>
                    <a:pt x="193" y="51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2" y="28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10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6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21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5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16" y="10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9"/>
                  </a:lnTo>
                  <a:lnTo>
                    <a:pt x="216" y="19"/>
                  </a:lnTo>
                  <a:lnTo>
                    <a:pt x="216" y="19"/>
                  </a:lnTo>
                  <a:lnTo>
                    <a:pt x="216" y="19"/>
                  </a:lnTo>
                  <a:lnTo>
                    <a:pt x="216" y="19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9"/>
                  </a:lnTo>
                  <a:lnTo>
                    <a:pt x="225" y="14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5" y="19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5" y="23"/>
                  </a:lnTo>
                  <a:lnTo>
                    <a:pt x="235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9" y="28"/>
                  </a:lnTo>
                  <a:lnTo>
                    <a:pt x="239" y="28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4" y="23"/>
                  </a:lnTo>
                  <a:lnTo>
                    <a:pt x="239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8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4" y="23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8" y="28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8"/>
                  </a:lnTo>
                  <a:lnTo>
                    <a:pt x="244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3"/>
                  </a:lnTo>
                  <a:lnTo>
                    <a:pt x="253" y="28"/>
                  </a:lnTo>
                  <a:lnTo>
                    <a:pt x="253" y="23"/>
                  </a:lnTo>
                  <a:lnTo>
                    <a:pt x="253" y="28"/>
                  </a:lnTo>
                  <a:lnTo>
                    <a:pt x="253" y="23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48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28"/>
                  </a:lnTo>
                  <a:lnTo>
                    <a:pt x="253" y="28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7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3" y="28"/>
                  </a:lnTo>
                  <a:lnTo>
                    <a:pt x="258" y="28"/>
                  </a:lnTo>
                  <a:lnTo>
                    <a:pt x="258" y="33"/>
                  </a:lnTo>
                  <a:lnTo>
                    <a:pt x="258" y="28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62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62" y="23"/>
                  </a:lnTo>
                  <a:lnTo>
                    <a:pt x="262" y="28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58" y="42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62" y="46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1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62" y="56"/>
                  </a:lnTo>
                  <a:lnTo>
                    <a:pt x="258" y="51"/>
                  </a:lnTo>
                  <a:lnTo>
                    <a:pt x="262" y="51"/>
                  </a:lnTo>
                  <a:lnTo>
                    <a:pt x="262" y="51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1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37"/>
                  </a:lnTo>
                  <a:lnTo>
                    <a:pt x="276" y="42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3"/>
                  </a:lnTo>
                  <a:lnTo>
                    <a:pt x="281" y="28"/>
                  </a:lnTo>
                  <a:lnTo>
                    <a:pt x="281" y="28"/>
                  </a:lnTo>
                  <a:lnTo>
                    <a:pt x="281" y="28"/>
                  </a:lnTo>
                  <a:lnTo>
                    <a:pt x="281" y="28"/>
                  </a:lnTo>
                  <a:lnTo>
                    <a:pt x="276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6" y="33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76" y="37"/>
                  </a:lnTo>
                  <a:lnTo>
                    <a:pt x="276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5" y="37"/>
                  </a:lnTo>
                  <a:lnTo>
                    <a:pt x="285" y="33"/>
                  </a:lnTo>
                  <a:lnTo>
                    <a:pt x="285" y="33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3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0" y="37"/>
                  </a:lnTo>
                  <a:lnTo>
                    <a:pt x="290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28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7"/>
                  </a:lnTo>
                  <a:lnTo>
                    <a:pt x="299" y="37"/>
                  </a:lnTo>
                  <a:lnTo>
                    <a:pt x="299" y="37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7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9" y="37"/>
                  </a:lnTo>
                  <a:lnTo>
                    <a:pt x="299" y="37"/>
                  </a:lnTo>
                  <a:lnTo>
                    <a:pt x="299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9" y="46"/>
                  </a:lnTo>
                  <a:lnTo>
                    <a:pt x="299" y="46"/>
                  </a:lnTo>
                  <a:lnTo>
                    <a:pt x="299" y="46"/>
                  </a:lnTo>
                  <a:lnTo>
                    <a:pt x="299" y="46"/>
                  </a:lnTo>
                  <a:lnTo>
                    <a:pt x="299" y="42"/>
                  </a:lnTo>
                  <a:lnTo>
                    <a:pt x="299" y="42"/>
                  </a:lnTo>
                  <a:lnTo>
                    <a:pt x="299" y="42"/>
                  </a:lnTo>
                  <a:lnTo>
                    <a:pt x="299" y="42"/>
                  </a:lnTo>
                  <a:lnTo>
                    <a:pt x="299" y="46"/>
                  </a:lnTo>
                  <a:lnTo>
                    <a:pt x="304" y="46"/>
                  </a:lnTo>
                  <a:lnTo>
                    <a:pt x="299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299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299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3" y="42"/>
                  </a:lnTo>
                  <a:lnTo>
                    <a:pt x="313" y="42"/>
                  </a:lnTo>
                  <a:lnTo>
                    <a:pt x="313" y="42"/>
                  </a:lnTo>
                  <a:lnTo>
                    <a:pt x="313" y="42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51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299" y="51"/>
                  </a:lnTo>
                  <a:lnTo>
                    <a:pt x="299" y="51"/>
                  </a:lnTo>
                  <a:lnTo>
                    <a:pt x="299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8" y="56"/>
                  </a:lnTo>
                  <a:lnTo>
                    <a:pt x="308" y="51"/>
                  </a:lnTo>
                  <a:lnTo>
                    <a:pt x="308" y="51"/>
                  </a:lnTo>
                  <a:lnTo>
                    <a:pt x="308" y="51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4" y="56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08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3" y="56"/>
                  </a:lnTo>
                  <a:lnTo>
                    <a:pt x="313" y="56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3" y="56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60"/>
                  </a:lnTo>
                  <a:lnTo>
                    <a:pt x="317" y="60"/>
                  </a:lnTo>
                  <a:lnTo>
                    <a:pt x="313" y="65"/>
                  </a:lnTo>
                  <a:lnTo>
                    <a:pt x="313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22" y="65"/>
                  </a:lnTo>
                  <a:lnTo>
                    <a:pt x="322" y="60"/>
                  </a:lnTo>
                  <a:lnTo>
                    <a:pt x="322" y="60"/>
                  </a:lnTo>
                  <a:lnTo>
                    <a:pt x="322" y="60"/>
                  </a:lnTo>
                  <a:lnTo>
                    <a:pt x="322" y="60"/>
                  </a:lnTo>
                  <a:lnTo>
                    <a:pt x="322" y="60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9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7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9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9"/>
                  </a:lnTo>
                  <a:lnTo>
                    <a:pt x="327" y="69"/>
                  </a:lnTo>
                  <a:lnTo>
                    <a:pt x="327" y="69"/>
                  </a:lnTo>
                  <a:lnTo>
                    <a:pt x="327" y="74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7" y="74"/>
                  </a:lnTo>
                  <a:lnTo>
                    <a:pt x="322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2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9"/>
                  </a:lnTo>
                  <a:lnTo>
                    <a:pt x="322" y="79"/>
                  </a:lnTo>
                  <a:lnTo>
                    <a:pt x="322" y="79"/>
                  </a:lnTo>
                  <a:lnTo>
                    <a:pt x="322" y="83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3"/>
                  </a:lnTo>
                  <a:lnTo>
                    <a:pt x="327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27" y="88"/>
                  </a:lnTo>
                  <a:lnTo>
                    <a:pt x="327" y="88"/>
                  </a:lnTo>
                  <a:lnTo>
                    <a:pt x="327" y="88"/>
                  </a:lnTo>
                  <a:lnTo>
                    <a:pt x="327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3"/>
                  </a:lnTo>
                  <a:lnTo>
                    <a:pt x="331" y="97"/>
                  </a:lnTo>
                  <a:lnTo>
                    <a:pt x="331" y="97"/>
                  </a:lnTo>
                  <a:lnTo>
                    <a:pt x="331" y="97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6" y="97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1" y="102"/>
                  </a:lnTo>
                  <a:lnTo>
                    <a:pt x="331" y="102"/>
                  </a:lnTo>
                  <a:lnTo>
                    <a:pt x="331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6"/>
                  </a:lnTo>
                  <a:lnTo>
                    <a:pt x="331" y="106"/>
                  </a:lnTo>
                  <a:lnTo>
                    <a:pt x="331" y="106"/>
                  </a:lnTo>
                  <a:lnTo>
                    <a:pt x="331" y="106"/>
                  </a:lnTo>
                  <a:lnTo>
                    <a:pt x="331" y="106"/>
                  </a:lnTo>
                  <a:lnTo>
                    <a:pt x="331" y="106"/>
                  </a:lnTo>
                  <a:lnTo>
                    <a:pt x="331" y="106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4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6"/>
                  </a:lnTo>
                  <a:lnTo>
                    <a:pt x="363" y="120"/>
                  </a:lnTo>
                  <a:lnTo>
                    <a:pt x="363" y="120"/>
                  </a:lnTo>
                  <a:lnTo>
                    <a:pt x="363" y="116"/>
                  </a:lnTo>
                  <a:lnTo>
                    <a:pt x="368" y="116"/>
                  </a:lnTo>
                  <a:lnTo>
                    <a:pt x="368" y="111"/>
                  </a:lnTo>
                  <a:lnTo>
                    <a:pt x="373" y="106"/>
                  </a:lnTo>
                  <a:lnTo>
                    <a:pt x="373" y="106"/>
                  </a:lnTo>
                  <a:lnTo>
                    <a:pt x="373" y="106"/>
                  </a:lnTo>
                  <a:lnTo>
                    <a:pt x="377" y="102"/>
                  </a:lnTo>
                  <a:lnTo>
                    <a:pt x="377" y="102"/>
                  </a:lnTo>
                  <a:lnTo>
                    <a:pt x="377" y="102"/>
                  </a:lnTo>
                  <a:lnTo>
                    <a:pt x="382" y="102"/>
                  </a:lnTo>
                  <a:lnTo>
                    <a:pt x="382" y="102"/>
                  </a:lnTo>
                  <a:lnTo>
                    <a:pt x="382" y="102"/>
                  </a:lnTo>
                  <a:lnTo>
                    <a:pt x="382" y="102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6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6" y="93"/>
                  </a:lnTo>
                  <a:lnTo>
                    <a:pt x="396" y="93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9" y="102"/>
                  </a:lnTo>
                  <a:lnTo>
                    <a:pt x="409" y="97"/>
                  </a:lnTo>
                  <a:lnTo>
                    <a:pt x="409" y="97"/>
                  </a:lnTo>
                  <a:lnTo>
                    <a:pt x="409" y="102"/>
                  </a:lnTo>
                  <a:lnTo>
                    <a:pt x="414" y="102"/>
                  </a:lnTo>
                  <a:lnTo>
                    <a:pt x="414" y="102"/>
                  </a:lnTo>
                  <a:lnTo>
                    <a:pt x="414" y="102"/>
                  </a:lnTo>
                  <a:lnTo>
                    <a:pt x="423" y="102"/>
                  </a:lnTo>
                  <a:lnTo>
                    <a:pt x="428" y="102"/>
                  </a:lnTo>
                  <a:lnTo>
                    <a:pt x="432" y="106"/>
                  </a:lnTo>
                  <a:lnTo>
                    <a:pt x="437" y="111"/>
                  </a:lnTo>
                  <a:lnTo>
                    <a:pt x="437" y="111"/>
                  </a:lnTo>
                  <a:lnTo>
                    <a:pt x="442" y="111"/>
                  </a:lnTo>
                  <a:lnTo>
                    <a:pt x="442" y="111"/>
                  </a:lnTo>
                  <a:lnTo>
                    <a:pt x="44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60" y="116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5"/>
                  </a:lnTo>
                  <a:lnTo>
                    <a:pt x="460" y="125"/>
                  </a:lnTo>
                  <a:lnTo>
                    <a:pt x="460" y="125"/>
                  </a:lnTo>
                  <a:lnTo>
                    <a:pt x="465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20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65" y="120"/>
                  </a:lnTo>
                  <a:lnTo>
                    <a:pt x="469" y="125"/>
                  </a:lnTo>
                  <a:lnTo>
                    <a:pt x="469" y="125"/>
                  </a:lnTo>
                  <a:lnTo>
                    <a:pt x="474" y="125"/>
                  </a:lnTo>
                  <a:lnTo>
                    <a:pt x="474" y="125"/>
                  </a:lnTo>
                  <a:lnTo>
                    <a:pt x="479" y="125"/>
                  </a:lnTo>
                  <a:lnTo>
                    <a:pt x="479" y="129"/>
                  </a:lnTo>
                  <a:lnTo>
                    <a:pt x="479" y="129"/>
                  </a:lnTo>
                  <a:lnTo>
                    <a:pt x="479" y="129"/>
                  </a:lnTo>
                  <a:lnTo>
                    <a:pt x="479" y="129"/>
                  </a:lnTo>
                  <a:lnTo>
                    <a:pt x="483" y="129"/>
                  </a:lnTo>
                  <a:lnTo>
                    <a:pt x="488" y="129"/>
                  </a:lnTo>
                  <a:lnTo>
                    <a:pt x="488" y="129"/>
                  </a:lnTo>
                  <a:lnTo>
                    <a:pt x="488" y="129"/>
                  </a:lnTo>
                  <a:lnTo>
                    <a:pt x="492" y="125"/>
                  </a:lnTo>
                  <a:lnTo>
                    <a:pt x="492" y="125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7" y="125"/>
                  </a:lnTo>
                  <a:lnTo>
                    <a:pt x="497" y="125"/>
                  </a:lnTo>
                  <a:lnTo>
                    <a:pt x="497" y="125"/>
                  </a:lnTo>
                  <a:lnTo>
                    <a:pt x="497" y="125"/>
                  </a:lnTo>
                  <a:lnTo>
                    <a:pt x="497" y="129"/>
                  </a:lnTo>
                  <a:lnTo>
                    <a:pt x="497" y="129"/>
                  </a:lnTo>
                  <a:lnTo>
                    <a:pt x="497" y="129"/>
                  </a:lnTo>
                  <a:lnTo>
                    <a:pt x="497" y="125"/>
                  </a:lnTo>
                  <a:lnTo>
                    <a:pt x="502" y="129"/>
                  </a:lnTo>
                  <a:lnTo>
                    <a:pt x="506" y="129"/>
                  </a:lnTo>
                  <a:lnTo>
                    <a:pt x="511" y="125"/>
                  </a:lnTo>
                  <a:lnTo>
                    <a:pt x="511" y="125"/>
                  </a:lnTo>
                  <a:lnTo>
                    <a:pt x="511" y="125"/>
                  </a:lnTo>
                  <a:lnTo>
                    <a:pt x="511" y="129"/>
                  </a:lnTo>
                  <a:lnTo>
                    <a:pt x="511" y="129"/>
                  </a:lnTo>
                  <a:lnTo>
                    <a:pt x="511" y="129"/>
                  </a:lnTo>
                  <a:lnTo>
                    <a:pt x="511" y="129"/>
                  </a:lnTo>
                  <a:lnTo>
                    <a:pt x="511" y="134"/>
                  </a:lnTo>
                  <a:lnTo>
                    <a:pt x="515" y="134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20" y="129"/>
                  </a:lnTo>
                  <a:lnTo>
                    <a:pt x="520" y="129"/>
                  </a:lnTo>
                  <a:lnTo>
                    <a:pt x="520" y="129"/>
                  </a:lnTo>
                  <a:lnTo>
                    <a:pt x="520" y="129"/>
                  </a:lnTo>
                  <a:lnTo>
                    <a:pt x="525" y="129"/>
                  </a:lnTo>
                  <a:lnTo>
                    <a:pt x="525" y="129"/>
                  </a:lnTo>
                  <a:lnTo>
                    <a:pt x="529" y="129"/>
                  </a:lnTo>
                  <a:lnTo>
                    <a:pt x="529" y="129"/>
                  </a:lnTo>
                  <a:lnTo>
                    <a:pt x="529" y="129"/>
                  </a:lnTo>
                  <a:lnTo>
                    <a:pt x="529" y="129"/>
                  </a:lnTo>
                  <a:lnTo>
                    <a:pt x="529" y="134"/>
                  </a:lnTo>
                  <a:lnTo>
                    <a:pt x="525" y="134"/>
                  </a:lnTo>
                  <a:lnTo>
                    <a:pt x="525" y="134"/>
                  </a:lnTo>
                  <a:lnTo>
                    <a:pt x="529" y="139"/>
                  </a:lnTo>
                  <a:lnTo>
                    <a:pt x="525" y="139"/>
                  </a:lnTo>
                  <a:lnTo>
                    <a:pt x="525" y="139"/>
                  </a:lnTo>
                  <a:lnTo>
                    <a:pt x="525" y="139"/>
                  </a:lnTo>
                  <a:lnTo>
                    <a:pt x="525" y="143"/>
                  </a:lnTo>
                  <a:lnTo>
                    <a:pt x="525" y="143"/>
                  </a:lnTo>
                  <a:lnTo>
                    <a:pt x="525" y="143"/>
                  </a:lnTo>
                  <a:lnTo>
                    <a:pt x="529" y="143"/>
                  </a:lnTo>
                  <a:lnTo>
                    <a:pt x="529" y="148"/>
                  </a:lnTo>
                  <a:lnTo>
                    <a:pt x="529" y="148"/>
                  </a:lnTo>
                  <a:lnTo>
                    <a:pt x="529" y="148"/>
                  </a:lnTo>
                  <a:lnTo>
                    <a:pt x="529" y="148"/>
                  </a:lnTo>
                  <a:lnTo>
                    <a:pt x="529" y="152"/>
                  </a:lnTo>
                  <a:lnTo>
                    <a:pt x="529" y="152"/>
                  </a:lnTo>
                  <a:lnTo>
                    <a:pt x="529" y="152"/>
                  </a:lnTo>
                  <a:lnTo>
                    <a:pt x="525" y="152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0" y="157"/>
                  </a:lnTo>
                  <a:lnTo>
                    <a:pt x="520" y="157"/>
                  </a:lnTo>
                  <a:lnTo>
                    <a:pt x="520" y="162"/>
                  </a:lnTo>
                  <a:lnTo>
                    <a:pt x="520" y="162"/>
                  </a:lnTo>
                  <a:lnTo>
                    <a:pt x="520" y="162"/>
                  </a:lnTo>
                  <a:lnTo>
                    <a:pt x="520" y="162"/>
                  </a:lnTo>
                  <a:lnTo>
                    <a:pt x="520" y="166"/>
                  </a:lnTo>
                  <a:lnTo>
                    <a:pt x="520" y="166"/>
                  </a:lnTo>
                  <a:lnTo>
                    <a:pt x="520" y="166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71"/>
                  </a:lnTo>
                  <a:lnTo>
                    <a:pt x="515" y="171"/>
                  </a:lnTo>
                  <a:lnTo>
                    <a:pt x="511" y="171"/>
                  </a:lnTo>
                  <a:lnTo>
                    <a:pt x="511" y="171"/>
                  </a:lnTo>
                  <a:lnTo>
                    <a:pt x="511" y="171"/>
                  </a:lnTo>
                  <a:lnTo>
                    <a:pt x="506" y="171"/>
                  </a:lnTo>
                  <a:lnTo>
                    <a:pt x="506" y="171"/>
                  </a:lnTo>
                  <a:lnTo>
                    <a:pt x="506" y="171"/>
                  </a:lnTo>
                  <a:lnTo>
                    <a:pt x="506" y="171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75"/>
                  </a:lnTo>
                  <a:lnTo>
                    <a:pt x="506" y="180"/>
                  </a:lnTo>
                  <a:lnTo>
                    <a:pt x="506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5"/>
                  </a:lnTo>
                  <a:lnTo>
                    <a:pt x="502" y="185"/>
                  </a:lnTo>
                  <a:lnTo>
                    <a:pt x="502" y="185"/>
                  </a:lnTo>
                  <a:lnTo>
                    <a:pt x="497" y="185"/>
                  </a:lnTo>
                  <a:lnTo>
                    <a:pt x="497" y="185"/>
                  </a:lnTo>
                  <a:lnTo>
                    <a:pt x="492" y="185"/>
                  </a:lnTo>
                  <a:lnTo>
                    <a:pt x="492" y="185"/>
                  </a:lnTo>
                  <a:lnTo>
                    <a:pt x="492" y="185"/>
                  </a:lnTo>
                  <a:lnTo>
                    <a:pt x="492" y="185"/>
                  </a:lnTo>
                  <a:lnTo>
                    <a:pt x="488" y="185"/>
                  </a:lnTo>
                  <a:lnTo>
                    <a:pt x="488" y="185"/>
                  </a:lnTo>
                  <a:lnTo>
                    <a:pt x="488" y="185"/>
                  </a:lnTo>
                  <a:lnTo>
                    <a:pt x="488" y="185"/>
                  </a:lnTo>
                  <a:lnTo>
                    <a:pt x="488" y="185"/>
                  </a:lnTo>
                  <a:lnTo>
                    <a:pt x="488" y="185"/>
                  </a:lnTo>
                  <a:lnTo>
                    <a:pt x="483" y="185"/>
                  </a:lnTo>
                  <a:lnTo>
                    <a:pt x="483" y="185"/>
                  </a:lnTo>
                  <a:lnTo>
                    <a:pt x="483" y="185"/>
                  </a:lnTo>
                  <a:lnTo>
                    <a:pt x="483" y="189"/>
                  </a:lnTo>
                  <a:lnTo>
                    <a:pt x="483" y="185"/>
                  </a:lnTo>
                  <a:lnTo>
                    <a:pt x="483" y="185"/>
                  </a:lnTo>
                  <a:lnTo>
                    <a:pt x="483" y="185"/>
                  </a:lnTo>
                  <a:lnTo>
                    <a:pt x="483" y="185"/>
                  </a:lnTo>
                  <a:lnTo>
                    <a:pt x="479" y="189"/>
                  </a:lnTo>
                  <a:lnTo>
                    <a:pt x="479" y="189"/>
                  </a:lnTo>
                  <a:lnTo>
                    <a:pt x="479" y="189"/>
                  </a:lnTo>
                  <a:lnTo>
                    <a:pt x="479" y="189"/>
                  </a:lnTo>
                  <a:lnTo>
                    <a:pt x="479" y="189"/>
                  </a:lnTo>
                  <a:lnTo>
                    <a:pt x="479" y="189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9"/>
                  </a:lnTo>
                  <a:lnTo>
                    <a:pt x="469" y="199"/>
                  </a:lnTo>
                  <a:lnTo>
                    <a:pt x="465" y="199"/>
                  </a:lnTo>
                  <a:lnTo>
                    <a:pt x="465" y="199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5" y="212"/>
                  </a:lnTo>
                  <a:lnTo>
                    <a:pt x="465" y="212"/>
                  </a:lnTo>
                  <a:lnTo>
                    <a:pt x="465" y="212"/>
                  </a:lnTo>
                  <a:lnTo>
                    <a:pt x="460" y="217"/>
                  </a:lnTo>
                  <a:lnTo>
                    <a:pt x="460" y="217"/>
                  </a:lnTo>
                  <a:lnTo>
                    <a:pt x="460" y="217"/>
                  </a:lnTo>
                  <a:lnTo>
                    <a:pt x="460" y="222"/>
                  </a:lnTo>
                  <a:lnTo>
                    <a:pt x="460" y="222"/>
                  </a:lnTo>
                  <a:lnTo>
                    <a:pt x="456" y="226"/>
                  </a:lnTo>
                  <a:lnTo>
                    <a:pt x="456" y="226"/>
                  </a:lnTo>
                  <a:lnTo>
                    <a:pt x="456" y="226"/>
                  </a:lnTo>
                  <a:lnTo>
                    <a:pt x="456" y="226"/>
                  </a:lnTo>
                  <a:lnTo>
                    <a:pt x="456" y="226"/>
                  </a:lnTo>
                  <a:lnTo>
                    <a:pt x="451" y="226"/>
                  </a:lnTo>
                  <a:lnTo>
                    <a:pt x="451" y="226"/>
                  </a:lnTo>
                  <a:lnTo>
                    <a:pt x="451" y="231"/>
                  </a:lnTo>
                  <a:lnTo>
                    <a:pt x="451" y="235"/>
                  </a:lnTo>
                  <a:lnTo>
                    <a:pt x="451" y="235"/>
                  </a:lnTo>
                  <a:lnTo>
                    <a:pt x="446" y="235"/>
                  </a:lnTo>
                  <a:lnTo>
                    <a:pt x="446" y="235"/>
                  </a:lnTo>
                  <a:lnTo>
                    <a:pt x="446" y="235"/>
                  </a:lnTo>
                  <a:lnTo>
                    <a:pt x="446" y="235"/>
                  </a:lnTo>
                  <a:lnTo>
                    <a:pt x="446" y="235"/>
                  </a:lnTo>
                  <a:lnTo>
                    <a:pt x="446" y="240"/>
                  </a:lnTo>
                  <a:lnTo>
                    <a:pt x="446" y="240"/>
                  </a:lnTo>
                  <a:lnTo>
                    <a:pt x="446" y="240"/>
                  </a:lnTo>
                  <a:lnTo>
                    <a:pt x="446" y="240"/>
                  </a:lnTo>
                  <a:lnTo>
                    <a:pt x="442" y="240"/>
                  </a:lnTo>
                  <a:lnTo>
                    <a:pt x="442" y="240"/>
                  </a:lnTo>
                  <a:lnTo>
                    <a:pt x="442" y="240"/>
                  </a:lnTo>
                  <a:lnTo>
                    <a:pt x="442" y="245"/>
                  </a:lnTo>
                  <a:lnTo>
                    <a:pt x="437" y="245"/>
                  </a:lnTo>
                  <a:lnTo>
                    <a:pt x="442" y="245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54"/>
                  </a:lnTo>
                  <a:lnTo>
                    <a:pt x="442" y="254"/>
                  </a:lnTo>
                  <a:lnTo>
                    <a:pt x="442" y="254"/>
                  </a:lnTo>
                  <a:lnTo>
                    <a:pt x="442" y="258"/>
                  </a:lnTo>
                  <a:lnTo>
                    <a:pt x="442" y="258"/>
                  </a:lnTo>
                  <a:lnTo>
                    <a:pt x="442" y="258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6" y="263"/>
                  </a:lnTo>
                  <a:lnTo>
                    <a:pt x="446" y="263"/>
                  </a:lnTo>
                  <a:lnTo>
                    <a:pt x="446" y="263"/>
                  </a:lnTo>
                  <a:lnTo>
                    <a:pt x="451" y="263"/>
                  </a:lnTo>
                  <a:lnTo>
                    <a:pt x="451" y="263"/>
                  </a:lnTo>
                  <a:lnTo>
                    <a:pt x="451" y="263"/>
                  </a:lnTo>
                  <a:lnTo>
                    <a:pt x="451" y="263"/>
                  </a:lnTo>
                  <a:lnTo>
                    <a:pt x="451" y="268"/>
                  </a:lnTo>
                  <a:lnTo>
                    <a:pt x="451" y="268"/>
                  </a:lnTo>
                  <a:lnTo>
                    <a:pt x="446" y="268"/>
                  </a:lnTo>
                  <a:lnTo>
                    <a:pt x="446" y="268"/>
                  </a:lnTo>
                  <a:lnTo>
                    <a:pt x="446" y="272"/>
                  </a:lnTo>
                  <a:lnTo>
                    <a:pt x="446" y="272"/>
                  </a:lnTo>
                  <a:lnTo>
                    <a:pt x="446" y="272"/>
                  </a:lnTo>
                  <a:lnTo>
                    <a:pt x="446" y="277"/>
                  </a:lnTo>
                  <a:lnTo>
                    <a:pt x="446" y="277"/>
                  </a:lnTo>
                  <a:lnTo>
                    <a:pt x="442" y="277"/>
                  </a:lnTo>
                  <a:lnTo>
                    <a:pt x="442" y="277"/>
                  </a:lnTo>
                  <a:lnTo>
                    <a:pt x="442" y="277"/>
                  </a:lnTo>
                  <a:lnTo>
                    <a:pt x="442" y="281"/>
                  </a:lnTo>
                  <a:lnTo>
                    <a:pt x="442" y="281"/>
                  </a:lnTo>
                  <a:lnTo>
                    <a:pt x="442" y="281"/>
                  </a:lnTo>
                  <a:lnTo>
                    <a:pt x="442" y="281"/>
                  </a:lnTo>
                  <a:lnTo>
                    <a:pt x="446" y="281"/>
                  </a:lnTo>
                  <a:lnTo>
                    <a:pt x="446" y="281"/>
                  </a:lnTo>
                  <a:lnTo>
                    <a:pt x="446" y="286"/>
                  </a:lnTo>
                  <a:lnTo>
                    <a:pt x="442" y="286"/>
                  </a:lnTo>
                  <a:lnTo>
                    <a:pt x="442" y="286"/>
                  </a:lnTo>
                  <a:lnTo>
                    <a:pt x="442" y="291"/>
                  </a:lnTo>
                  <a:lnTo>
                    <a:pt x="446" y="291"/>
                  </a:lnTo>
                  <a:lnTo>
                    <a:pt x="446" y="291"/>
                  </a:lnTo>
                  <a:lnTo>
                    <a:pt x="446" y="295"/>
                  </a:lnTo>
                  <a:lnTo>
                    <a:pt x="446" y="295"/>
                  </a:lnTo>
                  <a:lnTo>
                    <a:pt x="446" y="295"/>
                  </a:lnTo>
                  <a:lnTo>
                    <a:pt x="451" y="300"/>
                  </a:lnTo>
                  <a:lnTo>
                    <a:pt x="451" y="300"/>
                  </a:lnTo>
                  <a:lnTo>
                    <a:pt x="451" y="300"/>
                  </a:lnTo>
                  <a:lnTo>
                    <a:pt x="451" y="300"/>
                  </a:lnTo>
                  <a:lnTo>
                    <a:pt x="451" y="300"/>
                  </a:lnTo>
                  <a:lnTo>
                    <a:pt x="451" y="305"/>
                  </a:lnTo>
                  <a:lnTo>
                    <a:pt x="451" y="305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14"/>
                  </a:lnTo>
                  <a:lnTo>
                    <a:pt x="451" y="314"/>
                  </a:lnTo>
                  <a:lnTo>
                    <a:pt x="456" y="314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1" y="323"/>
                  </a:lnTo>
                  <a:lnTo>
                    <a:pt x="451" y="323"/>
                  </a:lnTo>
                  <a:lnTo>
                    <a:pt x="451" y="323"/>
                  </a:lnTo>
                  <a:lnTo>
                    <a:pt x="451" y="328"/>
                  </a:lnTo>
                  <a:lnTo>
                    <a:pt x="451" y="328"/>
                  </a:lnTo>
                  <a:lnTo>
                    <a:pt x="451" y="328"/>
                  </a:lnTo>
                  <a:lnTo>
                    <a:pt x="451" y="332"/>
                  </a:lnTo>
                  <a:lnTo>
                    <a:pt x="451" y="332"/>
                  </a:lnTo>
                  <a:lnTo>
                    <a:pt x="451" y="332"/>
                  </a:lnTo>
                  <a:lnTo>
                    <a:pt x="446" y="332"/>
                  </a:lnTo>
                  <a:lnTo>
                    <a:pt x="446" y="332"/>
                  </a:lnTo>
                  <a:lnTo>
                    <a:pt x="446" y="332"/>
                  </a:lnTo>
                  <a:lnTo>
                    <a:pt x="446" y="332"/>
                  </a:lnTo>
                  <a:lnTo>
                    <a:pt x="446" y="332"/>
                  </a:lnTo>
                  <a:lnTo>
                    <a:pt x="446" y="337"/>
                  </a:lnTo>
                  <a:lnTo>
                    <a:pt x="442" y="337"/>
                  </a:lnTo>
                  <a:lnTo>
                    <a:pt x="442" y="337"/>
                  </a:lnTo>
                  <a:lnTo>
                    <a:pt x="442" y="337"/>
                  </a:lnTo>
                  <a:lnTo>
                    <a:pt x="442" y="341"/>
                  </a:lnTo>
                  <a:lnTo>
                    <a:pt x="442" y="341"/>
                  </a:lnTo>
                  <a:lnTo>
                    <a:pt x="437" y="341"/>
                  </a:lnTo>
                  <a:lnTo>
                    <a:pt x="437" y="346"/>
                  </a:lnTo>
                  <a:lnTo>
                    <a:pt x="437" y="346"/>
                  </a:lnTo>
                  <a:lnTo>
                    <a:pt x="437" y="346"/>
                  </a:lnTo>
                  <a:lnTo>
                    <a:pt x="437" y="351"/>
                  </a:lnTo>
                  <a:lnTo>
                    <a:pt x="437" y="351"/>
                  </a:lnTo>
                  <a:lnTo>
                    <a:pt x="432" y="351"/>
                  </a:lnTo>
                  <a:lnTo>
                    <a:pt x="432" y="351"/>
                  </a:lnTo>
                  <a:lnTo>
                    <a:pt x="432" y="351"/>
                  </a:lnTo>
                  <a:lnTo>
                    <a:pt x="432" y="351"/>
                  </a:lnTo>
                  <a:lnTo>
                    <a:pt x="432" y="351"/>
                  </a:lnTo>
                  <a:lnTo>
                    <a:pt x="432" y="351"/>
                  </a:lnTo>
                  <a:lnTo>
                    <a:pt x="432" y="355"/>
                  </a:lnTo>
                  <a:lnTo>
                    <a:pt x="432" y="355"/>
                  </a:lnTo>
                  <a:lnTo>
                    <a:pt x="432" y="355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4"/>
                  </a:lnTo>
                  <a:lnTo>
                    <a:pt x="432" y="364"/>
                  </a:lnTo>
                  <a:lnTo>
                    <a:pt x="432" y="364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2" y="374"/>
                  </a:lnTo>
                  <a:lnTo>
                    <a:pt x="432" y="374"/>
                  </a:lnTo>
                  <a:lnTo>
                    <a:pt x="432" y="374"/>
                  </a:lnTo>
                  <a:lnTo>
                    <a:pt x="432" y="374"/>
                  </a:lnTo>
                  <a:lnTo>
                    <a:pt x="432" y="374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78"/>
                  </a:lnTo>
                  <a:lnTo>
                    <a:pt x="432" y="383"/>
                  </a:lnTo>
                  <a:lnTo>
                    <a:pt x="432" y="383"/>
                  </a:lnTo>
                  <a:lnTo>
                    <a:pt x="432" y="383"/>
                  </a:lnTo>
                  <a:lnTo>
                    <a:pt x="432" y="383"/>
                  </a:lnTo>
                  <a:lnTo>
                    <a:pt x="432" y="387"/>
                  </a:lnTo>
                  <a:lnTo>
                    <a:pt x="432" y="387"/>
                  </a:lnTo>
                  <a:lnTo>
                    <a:pt x="432" y="387"/>
                  </a:lnTo>
                  <a:lnTo>
                    <a:pt x="437" y="387"/>
                  </a:lnTo>
                  <a:lnTo>
                    <a:pt x="437" y="387"/>
                  </a:lnTo>
                  <a:lnTo>
                    <a:pt x="437" y="387"/>
                  </a:lnTo>
                  <a:lnTo>
                    <a:pt x="437" y="387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7"/>
                  </a:lnTo>
                  <a:lnTo>
                    <a:pt x="446" y="397"/>
                  </a:lnTo>
                  <a:lnTo>
                    <a:pt x="446" y="397"/>
                  </a:lnTo>
                  <a:lnTo>
                    <a:pt x="446" y="397"/>
                  </a:lnTo>
                  <a:lnTo>
                    <a:pt x="446" y="397"/>
                  </a:lnTo>
                  <a:lnTo>
                    <a:pt x="451" y="397"/>
                  </a:lnTo>
                  <a:lnTo>
                    <a:pt x="451" y="401"/>
                  </a:lnTo>
                  <a:lnTo>
                    <a:pt x="451" y="401"/>
                  </a:lnTo>
                  <a:lnTo>
                    <a:pt x="451" y="401"/>
                  </a:lnTo>
                  <a:lnTo>
                    <a:pt x="451" y="401"/>
                  </a:lnTo>
                  <a:lnTo>
                    <a:pt x="451" y="401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451" y="411"/>
                  </a:lnTo>
                  <a:lnTo>
                    <a:pt x="451" y="411"/>
                  </a:lnTo>
                  <a:lnTo>
                    <a:pt x="451" y="411"/>
                  </a:lnTo>
                  <a:lnTo>
                    <a:pt x="451" y="411"/>
                  </a:lnTo>
                  <a:lnTo>
                    <a:pt x="446" y="411"/>
                  </a:lnTo>
                  <a:lnTo>
                    <a:pt x="446" y="411"/>
                  </a:lnTo>
                  <a:lnTo>
                    <a:pt x="446" y="415"/>
                  </a:lnTo>
                  <a:lnTo>
                    <a:pt x="446" y="415"/>
                  </a:lnTo>
                  <a:lnTo>
                    <a:pt x="451" y="415"/>
                  </a:lnTo>
                  <a:lnTo>
                    <a:pt x="446" y="415"/>
                  </a:lnTo>
                  <a:lnTo>
                    <a:pt x="446" y="420"/>
                  </a:lnTo>
                  <a:lnTo>
                    <a:pt x="446" y="420"/>
                  </a:lnTo>
                  <a:lnTo>
                    <a:pt x="446" y="420"/>
                  </a:lnTo>
                  <a:lnTo>
                    <a:pt x="446" y="420"/>
                  </a:lnTo>
                  <a:lnTo>
                    <a:pt x="446" y="420"/>
                  </a:lnTo>
                  <a:lnTo>
                    <a:pt x="446" y="420"/>
                  </a:lnTo>
                  <a:lnTo>
                    <a:pt x="446" y="424"/>
                  </a:lnTo>
                  <a:lnTo>
                    <a:pt x="446" y="424"/>
                  </a:lnTo>
                  <a:lnTo>
                    <a:pt x="446" y="424"/>
                  </a:lnTo>
                  <a:lnTo>
                    <a:pt x="446" y="424"/>
                  </a:lnTo>
                  <a:lnTo>
                    <a:pt x="446" y="429"/>
                  </a:lnTo>
                  <a:lnTo>
                    <a:pt x="446" y="429"/>
                  </a:lnTo>
                  <a:lnTo>
                    <a:pt x="446" y="429"/>
                  </a:lnTo>
                  <a:lnTo>
                    <a:pt x="446" y="429"/>
                  </a:lnTo>
                  <a:lnTo>
                    <a:pt x="442" y="434"/>
                  </a:lnTo>
                  <a:lnTo>
                    <a:pt x="442" y="434"/>
                  </a:lnTo>
                  <a:lnTo>
                    <a:pt x="442" y="434"/>
                  </a:lnTo>
                  <a:lnTo>
                    <a:pt x="437" y="438"/>
                  </a:lnTo>
                  <a:lnTo>
                    <a:pt x="437" y="438"/>
                  </a:lnTo>
                  <a:lnTo>
                    <a:pt x="437" y="438"/>
                  </a:lnTo>
                  <a:lnTo>
                    <a:pt x="437" y="438"/>
                  </a:lnTo>
                  <a:lnTo>
                    <a:pt x="437" y="438"/>
                  </a:lnTo>
                  <a:lnTo>
                    <a:pt x="437" y="438"/>
                  </a:lnTo>
                  <a:lnTo>
                    <a:pt x="432" y="438"/>
                  </a:lnTo>
                  <a:lnTo>
                    <a:pt x="432" y="438"/>
                  </a:lnTo>
                  <a:lnTo>
                    <a:pt x="432" y="438"/>
                  </a:lnTo>
                  <a:lnTo>
                    <a:pt x="428" y="438"/>
                  </a:lnTo>
                  <a:lnTo>
                    <a:pt x="428" y="438"/>
                  </a:lnTo>
                  <a:lnTo>
                    <a:pt x="428" y="438"/>
                  </a:lnTo>
                  <a:lnTo>
                    <a:pt x="428" y="438"/>
                  </a:lnTo>
                  <a:lnTo>
                    <a:pt x="423" y="438"/>
                  </a:lnTo>
                  <a:lnTo>
                    <a:pt x="419" y="438"/>
                  </a:lnTo>
                  <a:lnTo>
                    <a:pt x="419" y="438"/>
                  </a:lnTo>
                  <a:lnTo>
                    <a:pt x="419" y="438"/>
                  </a:lnTo>
                  <a:lnTo>
                    <a:pt x="419" y="443"/>
                  </a:lnTo>
                  <a:lnTo>
                    <a:pt x="414" y="443"/>
                  </a:lnTo>
                  <a:lnTo>
                    <a:pt x="414" y="443"/>
                  </a:lnTo>
                  <a:lnTo>
                    <a:pt x="409" y="443"/>
                  </a:lnTo>
                  <a:lnTo>
                    <a:pt x="409" y="443"/>
                  </a:lnTo>
                  <a:lnTo>
                    <a:pt x="409" y="443"/>
                  </a:lnTo>
                  <a:lnTo>
                    <a:pt x="409" y="443"/>
                  </a:lnTo>
                  <a:lnTo>
                    <a:pt x="409" y="443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0" y="443"/>
                  </a:lnTo>
                  <a:lnTo>
                    <a:pt x="400" y="443"/>
                  </a:lnTo>
                  <a:lnTo>
                    <a:pt x="400" y="443"/>
                  </a:lnTo>
                  <a:lnTo>
                    <a:pt x="400" y="443"/>
                  </a:lnTo>
                  <a:lnTo>
                    <a:pt x="400" y="443"/>
                  </a:lnTo>
                  <a:lnTo>
                    <a:pt x="400" y="443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1" y="438"/>
                  </a:lnTo>
                  <a:lnTo>
                    <a:pt x="391" y="438"/>
                  </a:lnTo>
                  <a:lnTo>
                    <a:pt x="391" y="434"/>
                  </a:lnTo>
                  <a:lnTo>
                    <a:pt x="386" y="434"/>
                  </a:lnTo>
                  <a:lnTo>
                    <a:pt x="386" y="434"/>
                  </a:lnTo>
                  <a:lnTo>
                    <a:pt x="386" y="434"/>
                  </a:lnTo>
                  <a:lnTo>
                    <a:pt x="386" y="434"/>
                  </a:lnTo>
                  <a:lnTo>
                    <a:pt x="382" y="434"/>
                  </a:lnTo>
                  <a:lnTo>
                    <a:pt x="382" y="434"/>
                  </a:lnTo>
                  <a:lnTo>
                    <a:pt x="382" y="434"/>
                  </a:lnTo>
                  <a:lnTo>
                    <a:pt x="382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7" y="434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0" y="457"/>
                  </a:lnTo>
                  <a:lnTo>
                    <a:pt x="340" y="457"/>
                  </a:lnTo>
                  <a:lnTo>
                    <a:pt x="340" y="457"/>
                  </a:lnTo>
                  <a:lnTo>
                    <a:pt x="340" y="461"/>
                  </a:lnTo>
                  <a:lnTo>
                    <a:pt x="340" y="461"/>
                  </a:lnTo>
                  <a:lnTo>
                    <a:pt x="340" y="461"/>
                  </a:lnTo>
                  <a:lnTo>
                    <a:pt x="340" y="461"/>
                  </a:lnTo>
                  <a:lnTo>
                    <a:pt x="340" y="466"/>
                  </a:lnTo>
                  <a:lnTo>
                    <a:pt x="336" y="466"/>
                  </a:lnTo>
                  <a:lnTo>
                    <a:pt x="336" y="466"/>
                  </a:lnTo>
                  <a:lnTo>
                    <a:pt x="336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2" y="470"/>
                  </a:lnTo>
                  <a:lnTo>
                    <a:pt x="322" y="470"/>
                  </a:lnTo>
                  <a:lnTo>
                    <a:pt x="322" y="475"/>
                  </a:lnTo>
                  <a:lnTo>
                    <a:pt x="322" y="475"/>
                  </a:lnTo>
                  <a:lnTo>
                    <a:pt x="322" y="475"/>
                  </a:lnTo>
                  <a:lnTo>
                    <a:pt x="317" y="475"/>
                  </a:lnTo>
                  <a:lnTo>
                    <a:pt x="317" y="475"/>
                  </a:lnTo>
                  <a:lnTo>
                    <a:pt x="317" y="475"/>
                  </a:lnTo>
                  <a:lnTo>
                    <a:pt x="317" y="475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3" y="480"/>
                  </a:lnTo>
                  <a:lnTo>
                    <a:pt x="313" y="480"/>
                  </a:lnTo>
                  <a:lnTo>
                    <a:pt x="313" y="480"/>
                  </a:lnTo>
                  <a:lnTo>
                    <a:pt x="313" y="480"/>
                  </a:lnTo>
                  <a:lnTo>
                    <a:pt x="313" y="484"/>
                  </a:lnTo>
                  <a:lnTo>
                    <a:pt x="308" y="484"/>
                  </a:lnTo>
                  <a:lnTo>
                    <a:pt x="308" y="489"/>
                  </a:lnTo>
                  <a:lnTo>
                    <a:pt x="308" y="489"/>
                  </a:lnTo>
                  <a:lnTo>
                    <a:pt x="308" y="484"/>
                  </a:lnTo>
                  <a:lnTo>
                    <a:pt x="308" y="489"/>
                  </a:lnTo>
                  <a:lnTo>
                    <a:pt x="308" y="484"/>
                  </a:lnTo>
                  <a:lnTo>
                    <a:pt x="304" y="484"/>
                  </a:lnTo>
                  <a:lnTo>
                    <a:pt x="304" y="484"/>
                  </a:lnTo>
                  <a:lnTo>
                    <a:pt x="304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9"/>
                  </a:lnTo>
                  <a:lnTo>
                    <a:pt x="299" y="489"/>
                  </a:lnTo>
                  <a:lnTo>
                    <a:pt x="294" y="489"/>
                  </a:lnTo>
                  <a:lnTo>
                    <a:pt x="294" y="489"/>
                  </a:lnTo>
                  <a:lnTo>
                    <a:pt x="294" y="489"/>
                  </a:lnTo>
                  <a:lnTo>
                    <a:pt x="294" y="489"/>
                  </a:lnTo>
                  <a:lnTo>
                    <a:pt x="294" y="489"/>
                  </a:lnTo>
                  <a:lnTo>
                    <a:pt x="294" y="489"/>
                  </a:lnTo>
                  <a:lnTo>
                    <a:pt x="290" y="489"/>
                  </a:lnTo>
                  <a:lnTo>
                    <a:pt x="290" y="493"/>
                  </a:lnTo>
                  <a:lnTo>
                    <a:pt x="290" y="493"/>
                  </a:lnTo>
                  <a:lnTo>
                    <a:pt x="290" y="493"/>
                  </a:lnTo>
                  <a:lnTo>
                    <a:pt x="290" y="493"/>
                  </a:lnTo>
                  <a:lnTo>
                    <a:pt x="290" y="493"/>
                  </a:lnTo>
                  <a:lnTo>
                    <a:pt x="285" y="493"/>
                  </a:lnTo>
                  <a:lnTo>
                    <a:pt x="285" y="493"/>
                  </a:lnTo>
                  <a:lnTo>
                    <a:pt x="285" y="493"/>
                  </a:lnTo>
                  <a:lnTo>
                    <a:pt x="285" y="493"/>
                  </a:lnTo>
                  <a:lnTo>
                    <a:pt x="281" y="493"/>
                  </a:lnTo>
                  <a:lnTo>
                    <a:pt x="281" y="493"/>
                  </a:lnTo>
                  <a:lnTo>
                    <a:pt x="281" y="493"/>
                  </a:lnTo>
                  <a:lnTo>
                    <a:pt x="276" y="493"/>
                  </a:lnTo>
                  <a:lnTo>
                    <a:pt x="276" y="498"/>
                  </a:lnTo>
                  <a:lnTo>
                    <a:pt x="276" y="498"/>
                  </a:lnTo>
                  <a:lnTo>
                    <a:pt x="276" y="493"/>
                  </a:lnTo>
                  <a:lnTo>
                    <a:pt x="271" y="498"/>
                  </a:lnTo>
                  <a:lnTo>
                    <a:pt x="271" y="498"/>
                  </a:lnTo>
                  <a:lnTo>
                    <a:pt x="271" y="498"/>
                  </a:lnTo>
                  <a:lnTo>
                    <a:pt x="271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2" y="503"/>
                  </a:lnTo>
                  <a:lnTo>
                    <a:pt x="262" y="503"/>
                  </a:lnTo>
                  <a:lnTo>
                    <a:pt x="258" y="503"/>
                  </a:lnTo>
                  <a:lnTo>
                    <a:pt x="258" y="503"/>
                  </a:lnTo>
                  <a:lnTo>
                    <a:pt x="258" y="503"/>
                  </a:lnTo>
                  <a:lnTo>
                    <a:pt x="258" y="503"/>
                  </a:lnTo>
                  <a:lnTo>
                    <a:pt x="258" y="503"/>
                  </a:lnTo>
                  <a:lnTo>
                    <a:pt x="258" y="503"/>
                  </a:lnTo>
                  <a:lnTo>
                    <a:pt x="258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48" y="507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17"/>
                  </a:lnTo>
                  <a:lnTo>
                    <a:pt x="248" y="521"/>
                  </a:lnTo>
                  <a:lnTo>
                    <a:pt x="248" y="521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4" y="526"/>
                  </a:lnTo>
                  <a:lnTo>
                    <a:pt x="248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26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4" y="540"/>
                  </a:lnTo>
                  <a:lnTo>
                    <a:pt x="244" y="540"/>
                  </a:lnTo>
                  <a:lnTo>
                    <a:pt x="239" y="540"/>
                  </a:lnTo>
                  <a:lnTo>
                    <a:pt x="244" y="540"/>
                  </a:lnTo>
                  <a:lnTo>
                    <a:pt x="239" y="544"/>
                  </a:lnTo>
                  <a:lnTo>
                    <a:pt x="239" y="544"/>
                  </a:lnTo>
                  <a:lnTo>
                    <a:pt x="244" y="544"/>
                  </a:lnTo>
                  <a:lnTo>
                    <a:pt x="239" y="544"/>
                  </a:lnTo>
                  <a:lnTo>
                    <a:pt x="239" y="544"/>
                  </a:lnTo>
                  <a:lnTo>
                    <a:pt x="239" y="549"/>
                  </a:lnTo>
                  <a:lnTo>
                    <a:pt x="239" y="549"/>
                  </a:lnTo>
                  <a:lnTo>
                    <a:pt x="239" y="549"/>
                  </a:lnTo>
                  <a:lnTo>
                    <a:pt x="239" y="549"/>
                  </a:lnTo>
                  <a:lnTo>
                    <a:pt x="235" y="553"/>
                  </a:lnTo>
                  <a:lnTo>
                    <a:pt x="235" y="553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0" y="563"/>
                  </a:lnTo>
                  <a:lnTo>
                    <a:pt x="235" y="563"/>
                  </a:lnTo>
                  <a:lnTo>
                    <a:pt x="230" y="563"/>
                  </a:lnTo>
                  <a:lnTo>
                    <a:pt x="230" y="563"/>
                  </a:lnTo>
                  <a:lnTo>
                    <a:pt x="230" y="563"/>
                  </a:lnTo>
                  <a:lnTo>
                    <a:pt x="230" y="563"/>
                  </a:lnTo>
                  <a:lnTo>
                    <a:pt x="230" y="563"/>
                  </a:lnTo>
                  <a:lnTo>
                    <a:pt x="230" y="563"/>
                  </a:lnTo>
                  <a:lnTo>
                    <a:pt x="230" y="567"/>
                  </a:lnTo>
                  <a:lnTo>
                    <a:pt x="230" y="567"/>
                  </a:lnTo>
                  <a:lnTo>
                    <a:pt x="230" y="567"/>
                  </a:lnTo>
                  <a:lnTo>
                    <a:pt x="230" y="567"/>
                  </a:lnTo>
                  <a:lnTo>
                    <a:pt x="230" y="572"/>
                  </a:lnTo>
                  <a:lnTo>
                    <a:pt x="230" y="572"/>
                  </a:lnTo>
                  <a:lnTo>
                    <a:pt x="230" y="572"/>
                  </a:lnTo>
                  <a:lnTo>
                    <a:pt x="230" y="572"/>
                  </a:lnTo>
                  <a:lnTo>
                    <a:pt x="230" y="572"/>
                  </a:lnTo>
                  <a:lnTo>
                    <a:pt x="230" y="572"/>
                  </a:lnTo>
                  <a:lnTo>
                    <a:pt x="230" y="576"/>
                  </a:lnTo>
                  <a:lnTo>
                    <a:pt x="230" y="576"/>
                  </a:lnTo>
                  <a:lnTo>
                    <a:pt x="230" y="576"/>
                  </a:lnTo>
                  <a:lnTo>
                    <a:pt x="230" y="576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1"/>
                  </a:lnTo>
                  <a:lnTo>
                    <a:pt x="225" y="586"/>
                  </a:lnTo>
                  <a:lnTo>
                    <a:pt x="221" y="586"/>
                  </a:lnTo>
                  <a:lnTo>
                    <a:pt x="221" y="586"/>
                  </a:lnTo>
                  <a:lnTo>
                    <a:pt x="221" y="586"/>
                  </a:lnTo>
                  <a:lnTo>
                    <a:pt x="221" y="590"/>
                  </a:lnTo>
                  <a:lnTo>
                    <a:pt x="221" y="590"/>
                  </a:lnTo>
                  <a:lnTo>
                    <a:pt x="216" y="590"/>
                  </a:lnTo>
                  <a:lnTo>
                    <a:pt x="216" y="590"/>
                  </a:lnTo>
                  <a:lnTo>
                    <a:pt x="216" y="590"/>
                  </a:lnTo>
                  <a:lnTo>
                    <a:pt x="216" y="590"/>
                  </a:lnTo>
                  <a:lnTo>
                    <a:pt x="216" y="590"/>
                  </a:lnTo>
                  <a:lnTo>
                    <a:pt x="216" y="595"/>
                  </a:lnTo>
                  <a:lnTo>
                    <a:pt x="216" y="595"/>
                  </a:lnTo>
                  <a:lnTo>
                    <a:pt x="211" y="595"/>
                  </a:lnTo>
                  <a:lnTo>
                    <a:pt x="211" y="595"/>
                  </a:lnTo>
                  <a:lnTo>
                    <a:pt x="211" y="595"/>
                  </a:lnTo>
                  <a:lnTo>
                    <a:pt x="211" y="595"/>
                  </a:lnTo>
                  <a:lnTo>
                    <a:pt x="211" y="595"/>
                  </a:lnTo>
                  <a:lnTo>
                    <a:pt x="211" y="599"/>
                  </a:lnTo>
                  <a:lnTo>
                    <a:pt x="211" y="595"/>
                  </a:lnTo>
                  <a:lnTo>
                    <a:pt x="211" y="599"/>
                  </a:lnTo>
                  <a:lnTo>
                    <a:pt x="211" y="599"/>
                  </a:lnTo>
                  <a:lnTo>
                    <a:pt x="211" y="599"/>
                  </a:lnTo>
                  <a:lnTo>
                    <a:pt x="211" y="599"/>
                  </a:lnTo>
                  <a:lnTo>
                    <a:pt x="211" y="599"/>
                  </a:lnTo>
                  <a:lnTo>
                    <a:pt x="211" y="599"/>
                  </a:lnTo>
                  <a:lnTo>
                    <a:pt x="211" y="604"/>
                  </a:lnTo>
                  <a:lnTo>
                    <a:pt x="211" y="604"/>
                  </a:lnTo>
                  <a:lnTo>
                    <a:pt x="211" y="604"/>
                  </a:lnTo>
                  <a:lnTo>
                    <a:pt x="211" y="604"/>
                  </a:lnTo>
                  <a:lnTo>
                    <a:pt x="211" y="604"/>
                  </a:lnTo>
                  <a:lnTo>
                    <a:pt x="211" y="604"/>
                  </a:lnTo>
                  <a:lnTo>
                    <a:pt x="211" y="609"/>
                  </a:lnTo>
                  <a:lnTo>
                    <a:pt x="211" y="609"/>
                  </a:lnTo>
                  <a:lnTo>
                    <a:pt x="216" y="609"/>
                  </a:lnTo>
                  <a:lnTo>
                    <a:pt x="211" y="613"/>
                  </a:lnTo>
                  <a:lnTo>
                    <a:pt x="216" y="613"/>
                  </a:lnTo>
                  <a:lnTo>
                    <a:pt x="216" y="613"/>
                  </a:lnTo>
                  <a:lnTo>
                    <a:pt x="216" y="613"/>
                  </a:lnTo>
                  <a:lnTo>
                    <a:pt x="216" y="613"/>
                  </a:lnTo>
                  <a:lnTo>
                    <a:pt x="216" y="613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18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7"/>
                  </a:lnTo>
                  <a:lnTo>
                    <a:pt x="216" y="627"/>
                  </a:lnTo>
                  <a:lnTo>
                    <a:pt x="216" y="627"/>
                  </a:lnTo>
                  <a:lnTo>
                    <a:pt x="216" y="627"/>
                  </a:lnTo>
                  <a:lnTo>
                    <a:pt x="216" y="627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2"/>
                  </a:lnTo>
                  <a:lnTo>
                    <a:pt x="216" y="636"/>
                  </a:lnTo>
                  <a:lnTo>
                    <a:pt x="216" y="636"/>
                  </a:lnTo>
                  <a:lnTo>
                    <a:pt x="216" y="636"/>
                  </a:lnTo>
                  <a:lnTo>
                    <a:pt x="216" y="636"/>
                  </a:lnTo>
                  <a:lnTo>
                    <a:pt x="221" y="636"/>
                  </a:lnTo>
                  <a:lnTo>
                    <a:pt x="221" y="636"/>
                  </a:lnTo>
                  <a:lnTo>
                    <a:pt x="221" y="636"/>
                  </a:lnTo>
                  <a:lnTo>
                    <a:pt x="221" y="636"/>
                  </a:lnTo>
                  <a:lnTo>
                    <a:pt x="221" y="636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1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5" y="650"/>
                  </a:lnTo>
                  <a:lnTo>
                    <a:pt x="225" y="650"/>
                  </a:lnTo>
                  <a:lnTo>
                    <a:pt x="221" y="650"/>
                  </a:lnTo>
                  <a:lnTo>
                    <a:pt x="221" y="650"/>
                  </a:lnTo>
                  <a:lnTo>
                    <a:pt x="221" y="650"/>
                  </a:lnTo>
                  <a:lnTo>
                    <a:pt x="221" y="655"/>
                  </a:lnTo>
                  <a:lnTo>
                    <a:pt x="221" y="655"/>
                  </a:lnTo>
                  <a:lnTo>
                    <a:pt x="221" y="655"/>
                  </a:lnTo>
                  <a:lnTo>
                    <a:pt x="221" y="655"/>
                  </a:lnTo>
                  <a:lnTo>
                    <a:pt x="221" y="655"/>
                  </a:lnTo>
                  <a:lnTo>
                    <a:pt x="221" y="655"/>
                  </a:lnTo>
                  <a:lnTo>
                    <a:pt x="225" y="655"/>
                  </a:lnTo>
                  <a:lnTo>
                    <a:pt x="225" y="655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21" y="664"/>
                  </a:lnTo>
                  <a:lnTo>
                    <a:pt x="221" y="664"/>
                  </a:lnTo>
                  <a:lnTo>
                    <a:pt x="221" y="664"/>
                  </a:lnTo>
                  <a:lnTo>
                    <a:pt x="221" y="664"/>
                  </a:lnTo>
                  <a:lnTo>
                    <a:pt x="221" y="664"/>
                  </a:lnTo>
                  <a:lnTo>
                    <a:pt x="225" y="664"/>
                  </a:lnTo>
                  <a:lnTo>
                    <a:pt x="221" y="664"/>
                  </a:lnTo>
                  <a:lnTo>
                    <a:pt x="225" y="669"/>
                  </a:lnTo>
                  <a:lnTo>
                    <a:pt x="225" y="669"/>
                  </a:lnTo>
                  <a:lnTo>
                    <a:pt x="225" y="669"/>
                  </a:lnTo>
                  <a:lnTo>
                    <a:pt x="221" y="669"/>
                  </a:lnTo>
                  <a:lnTo>
                    <a:pt x="221" y="669"/>
                  </a:lnTo>
                  <a:lnTo>
                    <a:pt x="221" y="669"/>
                  </a:lnTo>
                  <a:lnTo>
                    <a:pt x="221" y="673"/>
                  </a:lnTo>
                  <a:lnTo>
                    <a:pt x="221" y="673"/>
                  </a:lnTo>
                  <a:lnTo>
                    <a:pt x="221" y="673"/>
                  </a:lnTo>
                  <a:lnTo>
                    <a:pt x="221" y="673"/>
                  </a:lnTo>
                  <a:lnTo>
                    <a:pt x="221" y="673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78"/>
                  </a:lnTo>
                  <a:lnTo>
                    <a:pt x="221" y="682"/>
                  </a:lnTo>
                  <a:lnTo>
                    <a:pt x="221" y="682"/>
                  </a:lnTo>
                  <a:lnTo>
                    <a:pt x="221" y="682"/>
                  </a:lnTo>
                  <a:lnTo>
                    <a:pt x="221" y="682"/>
                  </a:lnTo>
                  <a:lnTo>
                    <a:pt x="221" y="682"/>
                  </a:lnTo>
                  <a:lnTo>
                    <a:pt x="221" y="687"/>
                  </a:lnTo>
                  <a:lnTo>
                    <a:pt x="221" y="687"/>
                  </a:lnTo>
                  <a:lnTo>
                    <a:pt x="221" y="687"/>
                  </a:lnTo>
                  <a:lnTo>
                    <a:pt x="221" y="692"/>
                  </a:lnTo>
                  <a:lnTo>
                    <a:pt x="221" y="692"/>
                  </a:lnTo>
                  <a:lnTo>
                    <a:pt x="221" y="692"/>
                  </a:lnTo>
                  <a:lnTo>
                    <a:pt x="221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211" y="701"/>
                  </a:lnTo>
                  <a:lnTo>
                    <a:pt x="211" y="701"/>
                  </a:lnTo>
                  <a:lnTo>
                    <a:pt x="211" y="701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07" y="705"/>
                  </a:lnTo>
                  <a:lnTo>
                    <a:pt x="207" y="701"/>
                  </a:lnTo>
                  <a:lnTo>
                    <a:pt x="207" y="701"/>
                  </a:lnTo>
                  <a:lnTo>
                    <a:pt x="207" y="701"/>
                  </a:lnTo>
                  <a:lnTo>
                    <a:pt x="207" y="701"/>
                  </a:lnTo>
                  <a:lnTo>
                    <a:pt x="202" y="701"/>
                  </a:lnTo>
                  <a:lnTo>
                    <a:pt x="198" y="701"/>
                  </a:lnTo>
                  <a:lnTo>
                    <a:pt x="198" y="701"/>
                  </a:lnTo>
                  <a:lnTo>
                    <a:pt x="198" y="701"/>
                  </a:lnTo>
                  <a:lnTo>
                    <a:pt x="193" y="701"/>
                  </a:lnTo>
                  <a:lnTo>
                    <a:pt x="193" y="701"/>
                  </a:lnTo>
                  <a:lnTo>
                    <a:pt x="193" y="701"/>
                  </a:lnTo>
                  <a:lnTo>
                    <a:pt x="193" y="701"/>
                  </a:lnTo>
                  <a:lnTo>
                    <a:pt x="188" y="701"/>
                  </a:lnTo>
                  <a:lnTo>
                    <a:pt x="188" y="701"/>
                  </a:lnTo>
                  <a:lnTo>
                    <a:pt x="184" y="701"/>
                  </a:lnTo>
                  <a:lnTo>
                    <a:pt x="184" y="701"/>
                  </a:lnTo>
                  <a:lnTo>
                    <a:pt x="184" y="701"/>
                  </a:lnTo>
                  <a:lnTo>
                    <a:pt x="179" y="696"/>
                  </a:lnTo>
                  <a:lnTo>
                    <a:pt x="179" y="696"/>
                  </a:lnTo>
                  <a:lnTo>
                    <a:pt x="179" y="692"/>
                  </a:lnTo>
                  <a:lnTo>
                    <a:pt x="179" y="692"/>
                  </a:lnTo>
                  <a:lnTo>
                    <a:pt x="175" y="692"/>
                  </a:lnTo>
                  <a:lnTo>
                    <a:pt x="175" y="687"/>
                  </a:lnTo>
                  <a:lnTo>
                    <a:pt x="175" y="687"/>
                  </a:lnTo>
                  <a:lnTo>
                    <a:pt x="175" y="687"/>
                  </a:lnTo>
                  <a:lnTo>
                    <a:pt x="175" y="682"/>
                  </a:lnTo>
                  <a:lnTo>
                    <a:pt x="175" y="682"/>
                  </a:lnTo>
                  <a:lnTo>
                    <a:pt x="175" y="682"/>
                  </a:lnTo>
                  <a:lnTo>
                    <a:pt x="175" y="678"/>
                  </a:lnTo>
                  <a:lnTo>
                    <a:pt x="175" y="678"/>
                  </a:lnTo>
                  <a:lnTo>
                    <a:pt x="175" y="678"/>
                  </a:lnTo>
                  <a:lnTo>
                    <a:pt x="175" y="678"/>
                  </a:lnTo>
                  <a:lnTo>
                    <a:pt x="170" y="678"/>
                  </a:lnTo>
                  <a:lnTo>
                    <a:pt x="170" y="673"/>
                  </a:lnTo>
                  <a:lnTo>
                    <a:pt x="175" y="673"/>
                  </a:lnTo>
                  <a:lnTo>
                    <a:pt x="170" y="673"/>
                  </a:lnTo>
                  <a:lnTo>
                    <a:pt x="170" y="673"/>
                  </a:lnTo>
                  <a:lnTo>
                    <a:pt x="170" y="673"/>
                  </a:lnTo>
                  <a:lnTo>
                    <a:pt x="170" y="673"/>
                  </a:lnTo>
                  <a:lnTo>
                    <a:pt x="170" y="669"/>
                  </a:lnTo>
                  <a:lnTo>
                    <a:pt x="170" y="669"/>
                  </a:lnTo>
                  <a:lnTo>
                    <a:pt x="170" y="673"/>
                  </a:lnTo>
                  <a:lnTo>
                    <a:pt x="165" y="673"/>
                  </a:lnTo>
                  <a:lnTo>
                    <a:pt x="165" y="669"/>
                  </a:lnTo>
                  <a:lnTo>
                    <a:pt x="165" y="669"/>
                  </a:lnTo>
                  <a:lnTo>
                    <a:pt x="165" y="669"/>
                  </a:lnTo>
                  <a:lnTo>
                    <a:pt x="165" y="669"/>
                  </a:lnTo>
                  <a:lnTo>
                    <a:pt x="165" y="669"/>
                  </a:lnTo>
                  <a:lnTo>
                    <a:pt x="165" y="669"/>
                  </a:lnTo>
                  <a:lnTo>
                    <a:pt x="161" y="669"/>
                  </a:lnTo>
                  <a:lnTo>
                    <a:pt x="161" y="664"/>
                  </a:lnTo>
                  <a:lnTo>
                    <a:pt x="161" y="664"/>
                  </a:lnTo>
                  <a:lnTo>
                    <a:pt x="161" y="664"/>
                  </a:lnTo>
                  <a:lnTo>
                    <a:pt x="161" y="664"/>
                  </a:lnTo>
                  <a:lnTo>
                    <a:pt x="161" y="664"/>
                  </a:lnTo>
                  <a:lnTo>
                    <a:pt x="161" y="659"/>
                  </a:lnTo>
                  <a:lnTo>
                    <a:pt x="165" y="659"/>
                  </a:lnTo>
                  <a:lnTo>
                    <a:pt x="165" y="659"/>
                  </a:lnTo>
                  <a:lnTo>
                    <a:pt x="165" y="655"/>
                  </a:lnTo>
                  <a:lnTo>
                    <a:pt x="165" y="655"/>
                  </a:lnTo>
                  <a:lnTo>
                    <a:pt x="165" y="655"/>
                  </a:lnTo>
                  <a:lnTo>
                    <a:pt x="165" y="655"/>
                  </a:lnTo>
                  <a:lnTo>
                    <a:pt x="165" y="655"/>
                  </a:lnTo>
                  <a:lnTo>
                    <a:pt x="170" y="650"/>
                  </a:lnTo>
                  <a:lnTo>
                    <a:pt x="170" y="650"/>
                  </a:lnTo>
                  <a:lnTo>
                    <a:pt x="165" y="650"/>
                  </a:lnTo>
                  <a:lnTo>
                    <a:pt x="165" y="650"/>
                  </a:lnTo>
                  <a:lnTo>
                    <a:pt x="165" y="650"/>
                  </a:lnTo>
                  <a:lnTo>
                    <a:pt x="165" y="650"/>
                  </a:lnTo>
                  <a:lnTo>
                    <a:pt x="165" y="646"/>
                  </a:lnTo>
                  <a:lnTo>
                    <a:pt x="165" y="646"/>
                  </a:lnTo>
                  <a:lnTo>
                    <a:pt x="165" y="646"/>
                  </a:lnTo>
                  <a:lnTo>
                    <a:pt x="165" y="646"/>
                  </a:lnTo>
                  <a:lnTo>
                    <a:pt x="165" y="646"/>
                  </a:lnTo>
                  <a:lnTo>
                    <a:pt x="161" y="646"/>
                  </a:lnTo>
                  <a:lnTo>
                    <a:pt x="161" y="646"/>
                  </a:lnTo>
                  <a:lnTo>
                    <a:pt x="161" y="646"/>
                  </a:lnTo>
                  <a:lnTo>
                    <a:pt x="161" y="641"/>
                  </a:lnTo>
                  <a:lnTo>
                    <a:pt x="161" y="641"/>
                  </a:lnTo>
                  <a:lnTo>
                    <a:pt x="161" y="641"/>
                  </a:lnTo>
                  <a:lnTo>
                    <a:pt x="161" y="641"/>
                  </a:lnTo>
                  <a:lnTo>
                    <a:pt x="161" y="641"/>
                  </a:lnTo>
                  <a:lnTo>
                    <a:pt x="161" y="641"/>
                  </a:lnTo>
                  <a:lnTo>
                    <a:pt x="156" y="641"/>
                  </a:lnTo>
                  <a:lnTo>
                    <a:pt x="156" y="641"/>
                  </a:lnTo>
                  <a:lnTo>
                    <a:pt x="156" y="641"/>
                  </a:lnTo>
                  <a:lnTo>
                    <a:pt x="152" y="641"/>
                  </a:lnTo>
                  <a:lnTo>
                    <a:pt x="152" y="641"/>
                  </a:lnTo>
                  <a:lnTo>
                    <a:pt x="152" y="641"/>
                  </a:lnTo>
                  <a:lnTo>
                    <a:pt x="152" y="641"/>
                  </a:lnTo>
                  <a:lnTo>
                    <a:pt x="152" y="641"/>
                  </a:lnTo>
                  <a:lnTo>
                    <a:pt x="152" y="636"/>
                  </a:lnTo>
                  <a:lnTo>
                    <a:pt x="152" y="636"/>
                  </a:lnTo>
                  <a:lnTo>
                    <a:pt x="152" y="636"/>
                  </a:lnTo>
                  <a:lnTo>
                    <a:pt x="152" y="636"/>
                  </a:lnTo>
                  <a:lnTo>
                    <a:pt x="147" y="636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32"/>
                  </a:lnTo>
                  <a:lnTo>
                    <a:pt x="147" y="627"/>
                  </a:lnTo>
                  <a:lnTo>
                    <a:pt x="147" y="627"/>
                  </a:lnTo>
                  <a:lnTo>
                    <a:pt x="147" y="627"/>
                  </a:lnTo>
                  <a:lnTo>
                    <a:pt x="147" y="627"/>
                  </a:lnTo>
                  <a:lnTo>
                    <a:pt x="147" y="623"/>
                  </a:lnTo>
                  <a:lnTo>
                    <a:pt x="147" y="623"/>
                  </a:lnTo>
                  <a:lnTo>
                    <a:pt x="142" y="623"/>
                  </a:lnTo>
                  <a:lnTo>
                    <a:pt x="142" y="623"/>
                  </a:lnTo>
                  <a:lnTo>
                    <a:pt x="147" y="623"/>
                  </a:lnTo>
                  <a:lnTo>
                    <a:pt x="142" y="623"/>
                  </a:lnTo>
                  <a:lnTo>
                    <a:pt x="142" y="623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42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8" y="613"/>
                  </a:lnTo>
                  <a:lnTo>
                    <a:pt x="138" y="613"/>
                  </a:lnTo>
                  <a:lnTo>
                    <a:pt x="138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33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13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29" y="609"/>
                  </a:lnTo>
                  <a:lnTo>
                    <a:pt x="133" y="609"/>
                  </a:lnTo>
                  <a:lnTo>
                    <a:pt x="133" y="609"/>
                  </a:lnTo>
                  <a:lnTo>
                    <a:pt x="133" y="609"/>
                  </a:lnTo>
                  <a:lnTo>
                    <a:pt x="133" y="609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604"/>
                  </a:lnTo>
                  <a:lnTo>
                    <a:pt x="133" y="599"/>
                  </a:lnTo>
                  <a:lnTo>
                    <a:pt x="133" y="599"/>
                  </a:lnTo>
                  <a:lnTo>
                    <a:pt x="133" y="599"/>
                  </a:lnTo>
                  <a:lnTo>
                    <a:pt x="133" y="599"/>
                  </a:lnTo>
                  <a:lnTo>
                    <a:pt x="133" y="599"/>
                  </a:lnTo>
                  <a:lnTo>
                    <a:pt x="133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9"/>
                  </a:lnTo>
                  <a:lnTo>
                    <a:pt x="138" y="595"/>
                  </a:lnTo>
                  <a:lnTo>
                    <a:pt x="138" y="595"/>
                  </a:lnTo>
                  <a:lnTo>
                    <a:pt x="138" y="595"/>
                  </a:lnTo>
                  <a:lnTo>
                    <a:pt x="142" y="595"/>
                  </a:lnTo>
                  <a:lnTo>
                    <a:pt x="138" y="595"/>
                  </a:lnTo>
                  <a:lnTo>
                    <a:pt x="142" y="595"/>
                  </a:lnTo>
                  <a:lnTo>
                    <a:pt x="142" y="595"/>
                  </a:lnTo>
                  <a:lnTo>
                    <a:pt x="142" y="595"/>
                  </a:lnTo>
                  <a:lnTo>
                    <a:pt x="142" y="595"/>
                  </a:lnTo>
                  <a:lnTo>
                    <a:pt x="142" y="590"/>
                  </a:lnTo>
                  <a:lnTo>
                    <a:pt x="142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90"/>
                  </a:lnTo>
                  <a:lnTo>
                    <a:pt x="138" y="586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2" y="586"/>
                  </a:lnTo>
                  <a:lnTo>
                    <a:pt x="142" y="581"/>
                  </a:lnTo>
                  <a:lnTo>
                    <a:pt x="142" y="586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2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6"/>
                  </a:lnTo>
                  <a:lnTo>
                    <a:pt x="142" y="572"/>
                  </a:lnTo>
                  <a:lnTo>
                    <a:pt x="147" y="572"/>
                  </a:lnTo>
                  <a:lnTo>
                    <a:pt x="147" y="572"/>
                  </a:lnTo>
                  <a:lnTo>
                    <a:pt x="142" y="572"/>
                  </a:lnTo>
                  <a:lnTo>
                    <a:pt x="147" y="572"/>
                  </a:lnTo>
                  <a:lnTo>
                    <a:pt x="142" y="572"/>
                  </a:lnTo>
                  <a:lnTo>
                    <a:pt x="147" y="572"/>
                  </a:lnTo>
                  <a:lnTo>
                    <a:pt x="142" y="572"/>
                  </a:lnTo>
                  <a:lnTo>
                    <a:pt x="147" y="572"/>
                  </a:lnTo>
                  <a:lnTo>
                    <a:pt x="147" y="572"/>
                  </a:lnTo>
                  <a:lnTo>
                    <a:pt x="142" y="572"/>
                  </a:lnTo>
                  <a:lnTo>
                    <a:pt x="147" y="572"/>
                  </a:lnTo>
                  <a:lnTo>
                    <a:pt x="142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7"/>
                  </a:lnTo>
                  <a:lnTo>
                    <a:pt x="147" y="563"/>
                  </a:lnTo>
                  <a:lnTo>
                    <a:pt x="147" y="563"/>
                  </a:lnTo>
                  <a:lnTo>
                    <a:pt x="147" y="563"/>
                  </a:lnTo>
                  <a:lnTo>
                    <a:pt x="147" y="563"/>
                  </a:lnTo>
                  <a:lnTo>
                    <a:pt x="147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47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56" y="563"/>
                  </a:lnTo>
                  <a:lnTo>
                    <a:pt x="156" y="563"/>
                  </a:lnTo>
                  <a:lnTo>
                    <a:pt x="156" y="563"/>
                  </a:lnTo>
                  <a:lnTo>
                    <a:pt x="156" y="563"/>
                  </a:lnTo>
                  <a:lnTo>
                    <a:pt x="156" y="558"/>
                  </a:lnTo>
                  <a:lnTo>
                    <a:pt x="156" y="558"/>
                  </a:lnTo>
                  <a:lnTo>
                    <a:pt x="156" y="558"/>
                  </a:lnTo>
                  <a:lnTo>
                    <a:pt x="161" y="558"/>
                  </a:lnTo>
                  <a:lnTo>
                    <a:pt x="161" y="558"/>
                  </a:lnTo>
                  <a:lnTo>
                    <a:pt x="165" y="558"/>
                  </a:lnTo>
                  <a:lnTo>
                    <a:pt x="165" y="558"/>
                  </a:lnTo>
                  <a:lnTo>
                    <a:pt x="165" y="558"/>
                  </a:lnTo>
                  <a:lnTo>
                    <a:pt x="165" y="558"/>
                  </a:lnTo>
                  <a:lnTo>
                    <a:pt x="170" y="558"/>
                  </a:lnTo>
                  <a:lnTo>
                    <a:pt x="170" y="558"/>
                  </a:lnTo>
                  <a:lnTo>
                    <a:pt x="170" y="553"/>
                  </a:lnTo>
                  <a:lnTo>
                    <a:pt x="170" y="553"/>
                  </a:lnTo>
                  <a:lnTo>
                    <a:pt x="170" y="549"/>
                  </a:lnTo>
                  <a:lnTo>
                    <a:pt x="170" y="549"/>
                  </a:lnTo>
                  <a:lnTo>
                    <a:pt x="170" y="549"/>
                  </a:lnTo>
                  <a:lnTo>
                    <a:pt x="170" y="549"/>
                  </a:lnTo>
                  <a:lnTo>
                    <a:pt x="170" y="549"/>
                  </a:lnTo>
                  <a:lnTo>
                    <a:pt x="170" y="549"/>
                  </a:lnTo>
                  <a:lnTo>
                    <a:pt x="170" y="544"/>
                  </a:lnTo>
                  <a:lnTo>
                    <a:pt x="170" y="544"/>
                  </a:lnTo>
                  <a:lnTo>
                    <a:pt x="170" y="544"/>
                  </a:lnTo>
                  <a:lnTo>
                    <a:pt x="170" y="540"/>
                  </a:lnTo>
                  <a:lnTo>
                    <a:pt x="170" y="540"/>
                  </a:lnTo>
                  <a:lnTo>
                    <a:pt x="175" y="540"/>
                  </a:lnTo>
                  <a:lnTo>
                    <a:pt x="175" y="540"/>
                  </a:lnTo>
                  <a:lnTo>
                    <a:pt x="175" y="540"/>
                  </a:lnTo>
                  <a:lnTo>
                    <a:pt x="175" y="540"/>
                  </a:lnTo>
                  <a:lnTo>
                    <a:pt x="175" y="535"/>
                  </a:lnTo>
                  <a:lnTo>
                    <a:pt x="175" y="535"/>
                  </a:lnTo>
                  <a:lnTo>
                    <a:pt x="175" y="535"/>
                  </a:lnTo>
                  <a:lnTo>
                    <a:pt x="175" y="535"/>
                  </a:lnTo>
                  <a:lnTo>
                    <a:pt x="175" y="530"/>
                  </a:lnTo>
                  <a:lnTo>
                    <a:pt x="170" y="530"/>
                  </a:lnTo>
                  <a:lnTo>
                    <a:pt x="170" y="530"/>
                  </a:lnTo>
                  <a:lnTo>
                    <a:pt x="170" y="530"/>
                  </a:lnTo>
                  <a:lnTo>
                    <a:pt x="165" y="530"/>
                  </a:lnTo>
                  <a:lnTo>
                    <a:pt x="165" y="530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2" y="526"/>
                  </a:lnTo>
                  <a:lnTo>
                    <a:pt x="152" y="526"/>
                  </a:lnTo>
                  <a:lnTo>
                    <a:pt x="152" y="526"/>
                  </a:lnTo>
                  <a:lnTo>
                    <a:pt x="152" y="526"/>
                  </a:lnTo>
                  <a:lnTo>
                    <a:pt x="152" y="526"/>
                  </a:lnTo>
                  <a:lnTo>
                    <a:pt x="152" y="530"/>
                  </a:lnTo>
                  <a:lnTo>
                    <a:pt x="152" y="530"/>
                  </a:lnTo>
                  <a:lnTo>
                    <a:pt x="152" y="526"/>
                  </a:lnTo>
                  <a:lnTo>
                    <a:pt x="152" y="530"/>
                  </a:lnTo>
                  <a:lnTo>
                    <a:pt x="152" y="530"/>
                  </a:lnTo>
                  <a:lnTo>
                    <a:pt x="152" y="530"/>
                  </a:lnTo>
                  <a:lnTo>
                    <a:pt x="152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7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42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8" y="535"/>
                  </a:lnTo>
                  <a:lnTo>
                    <a:pt x="133" y="535"/>
                  </a:lnTo>
                  <a:lnTo>
                    <a:pt x="133" y="535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3" y="540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3" y="535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3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9" y="530"/>
                  </a:lnTo>
                  <a:lnTo>
                    <a:pt x="129" y="530"/>
                  </a:lnTo>
                  <a:lnTo>
                    <a:pt x="129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30"/>
                  </a:lnTo>
                  <a:lnTo>
                    <a:pt x="124" y="526"/>
                  </a:lnTo>
                  <a:lnTo>
                    <a:pt x="124" y="530"/>
                  </a:lnTo>
                  <a:lnTo>
                    <a:pt x="124" y="526"/>
                  </a:lnTo>
                  <a:lnTo>
                    <a:pt x="124" y="526"/>
                  </a:lnTo>
                  <a:lnTo>
                    <a:pt x="124" y="526"/>
                  </a:lnTo>
                  <a:lnTo>
                    <a:pt x="124" y="526"/>
                  </a:lnTo>
                  <a:lnTo>
                    <a:pt x="124" y="526"/>
                  </a:lnTo>
                  <a:lnTo>
                    <a:pt x="124" y="526"/>
                  </a:lnTo>
                  <a:lnTo>
                    <a:pt x="119" y="526"/>
                  </a:lnTo>
                  <a:lnTo>
                    <a:pt x="119" y="526"/>
                  </a:lnTo>
                  <a:lnTo>
                    <a:pt x="119" y="526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1"/>
                  </a:lnTo>
                  <a:lnTo>
                    <a:pt x="115" y="521"/>
                  </a:lnTo>
                  <a:lnTo>
                    <a:pt x="115" y="521"/>
                  </a:lnTo>
                  <a:lnTo>
                    <a:pt x="115" y="521"/>
                  </a:lnTo>
                  <a:lnTo>
                    <a:pt x="115" y="521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7"/>
                  </a:lnTo>
                  <a:lnTo>
                    <a:pt x="115" y="512"/>
                  </a:lnTo>
                  <a:lnTo>
                    <a:pt x="115" y="517"/>
                  </a:lnTo>
                  <a:lnTo>
                    <a:pt x="115" y="512"/>
                  </a:lnTo>
                  <a:lnTo>
                    <a:pt x="115" y="512"/>
                  </a:lnTo>
                  <a:lnTo>
                    <a:pt x="110" y="512"/>
                  </a:lnTo>
                  <a:lnTo>
                    <a:pt x="115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10" y="507"/>
                  </a:lnTo>
                  <a:lnTo>
                    <a:pt x="106" y="507"/>
                  </a:lnTo>
                  <a:lnTo>
                    <a:pt x="110" y="507"/>
                  </a:lnTo>
                  <a:lnTo>
                    <a:pt x="110" y="507"/>
                  </a:lnTo>
                  <a:lnTo>
                    <a:pt x="110" y="507"/>
                  </a:lnTo>
                  <a:lnTo>
                    <a:pt x="110" y="507"/>
                  </a:lnTo>
                  <a:lnTo>
                    <a:pt x="106" y="507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6" y="503"/>
                  </a:lnTo>
                  <a:lnTo>
                    <a:pt x="101" y="503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101" y="498"/>
                  </a:lnTo>
                  <a:lnTo>
                    <a:pt x="96" y="498"/>
                  </a:lnTo>
                  <a:lnTo>
                    <a:pt x="96" y="498"/>
                  </a:lnTo>
                  <a:lnTo>
                    <a:pt x="96" y="498"/>
                  </a:lnTo>
                  <a:lnTo>
                    <a:pt x="96" y="498"/>
                  </a:lnTo>
                  <a:lnTo>
                    <a:pt x="96" y="493"/>
                  </a:lnTo>
                  <a:lnTo>
                    <a:pt x="96" y="493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87" y="489"/>
                  </a:lnTo>
                  <a:lnTo>
                    <a:pt x="87" y="489"/>
                  </a:lnTo>
                  <a:lnTo>
                    <a:pt x="92" y="489"/>
                  </a:lnTo>
                  <a:lnTo>
                    <a:pt x="92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4"/>
                  </a:lnTo>
                  <a:lnTo>
                    <a:pt x="96" y="480"/>
                  </a:lnTo>
                  <a:lnTo>
                    <a:pt x="96" y="480"/>
                  </a:lnTo>
                  <a:lnTo>
                    <a:pt x="96" y="480"/>
                  </a:lnTo>
                  <a:lnTo>
                    <a:pt x="92" y="475"/>
                  </a:lnTo>
                  <a:lnTo>
                    <a:pt x="92" y="475"/>
                  </a:lnTo>
                  <a:lnTo>
                    <a:pt x="87" y="475"/>
                  </a:lnTo>
                  <a:lnTo>
                    <a:pt x="87" y="475"/>
                  </a:lnTo>
                  <a:lnTo>
                    <a:pt x="87" y="475"/>
                  </a:lnTo>
                  <a:lnTo>
                    <a:pt x="87" y="480"/>
                  </a:lnTo>
                  <a:lnTo>
                    <a:pt x="87" y="480"/>
                  </a:lnTo>
                  <a:lnTo>
                    <a:pt x="83" y="480"/>
                  </a:lnTo>
                  <a:lnTo>
                    <a:pt x="83" y="480"/>
                  </a:lnTo>
                  <a:lnTo>
                    <a:pt x="83" y="480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78" y="475"/>
                  </a:lnTo>
                  <a:lnTo>
                    <a:pt x="78" y="470"/>
                  </a:lnTo>
                  <a:lnTo>
                    <a:pt x="78" y="470"/>
                  </a:lnTo>
                  <a:lnTo>
                    <a:pt x="78" y="470"/>
                  </a:lnTo>
                  <a:lnTo>
                    <a:pt x="78" y="470"/>
                  </a:lnTo>
                  <a:lnTo>
                    <a:pt x="78" y="470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87" y="466"/>
                  </a:lnTo>
                  <a:lnTo>
                    <a:pt x="87" y="461"/>
                  </a:lnTo>
                  <a:lnTo>
                    <a:pt x="87" y="461"/>
                  </a:lnTo>
                  <a:lnTo>
                    <a:pt x="87" y="461"/>
                  </a:lnTo>
                  <a:lnTo>
                    <a:pt x="87" y="461"/>
                  </a:lnTo>
                  <a:lnTo>
                    <a:pt x="92" y="457"/>
                  </a:lnTo>
                  <a:lnTo>
                    <a:pt x="92" y="457"/>
                  </a:lnTo>
                  <a:lnTo>
                    <a:pt x="92" y="457"/>
                  </a:lnTo>
                  <a:lnTo>
                    <a:pt x="92" y="457"/>
                  </a:lnTo>
                  <a:lnTo>
                    <a:pt x="92" y="452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92" y="443"/>
                  </a:lnTo>
                  <a:lnTo>
                    <a:pt x="92" y="443"/>
                  </a:lnTo>
                  <a:lnTo>
                    <a:pt x="92" y="443"/>
                  </a:lnTo>
                  <a:lnTo>
                    <a:pt x="92" y="443"/>
                  </a:lnTo>
                  <a:lnTo>
                    <a:pt x="92" y="443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6" y="434"/>
                  </a:lnTo>
                  <a:lnTo>
                    <a:pt x="96" y="434"/>
                  </a:lnTo>
                  <a:lnTo>
                    <a:pt x="96" y="434"/>
                  </a:lnTo>
                  <a:lnTo>
                    <a:pt x="96" y="429"/>
                  </a:lnTo>
                  <a:lnTo>
                    <a:pt x="96" y="429"/>
                  </a:lnTo>
                  <a:lnTo>
                    <a:pt x="96" y="424"/>
                  </a:lnTo>
                  <a:lnTo>
                    <a:pt x="96" y="424"/>
                  </a:lnTo>
                  <a:lnTo>
                    <a:pt x="96" y="424"/>
                  </a:lnTo>
                  <a:lnTo>
                    <a:pt x="96" y="420"/>
                  </a:lnTo>
                  <a:lnTo>
                    <a:pt x="96" y="420"/>
                  </a:lnTo>
                  <a:lnTo>
                    <a:pt x="101" y="420"/>
                  </a:lnTo>
                  <a:lnTo>
                    <a:pt x="101" y="420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11"/>
                  </a:lnTo>
                  <a:lnTo>
                    <a:pt x="101" y="411"/>
                  </a:lnTo>
                  <a:lnTo>
                    <a:pt x="101" y="411"/>
                  </a:lnTo>
                  <a:lnTo>
                    <a:pt x="101" y="406"/>
                  </a:lnTo>
                  <a:lnTo>
                    <a:pt x="101" y="406"/>
                  </a:lnTo>
                  <a:lnTo>
                    <a:pt x="101" y="406"/>
                  </a:lnTo>
                  <a:lnTo>
                    <a:pt x="101" y="406"/>
                  </a:lnTo>
                  <a:lnTo>
                    <a:pt x="101" y="406"/>
                  </a:lnTo>
                  <a:lnTo>
                    <a:pt x="106" y="401"/>
                  </a:lnTo>
                  <a:lnTo>
                    <a:pt x="106" y="401"/>
                  </a:lnTo>
                  <a:lnTo>
                    <a:pt x="106" y="401"/>
                  </a:lnTo>
                  <a:lnTo>
                    <a:pt x="106" y="397"/>
                  </a:lnTo>
                  <a:lnTo>
                    <a:pt x="101" y="397"/>
                  </a:lnTo>
                  <a:lnTo>
                    <a:pt x="101" y="392"/>
                  </a:lnTo>
                  <a:lnTo>
                    <a:pt x="101" y="392"/>
                  </a:lnTo>
                  <a:lnTo>
                    <a:pt x="101" y="387"/>
                  </a:lnTo>
                  <a:lnTo>
                    <a:pt x="101" y="387"/>
                  </a:lnTo>
                  <a:lnTo>
                    <a:pt x="101" y="387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78"/>
                  </a:lnTo>
                  <a:lnTo>
                    <a:pt x="101" y="374"/>
                  </a:lnTo>
                  <a:lnTo>
                    <a:pt x="101" y="374"/>
                  </a:lnTo>
                  <a:lnTo>
                    <a:pt x="101" y="374"/>
                  </a:lnTo>
                  <a:lnTo>
                    <a:pt x="101" y="369"/>
                  </a:lnTo>
                  <a:lnTo>
                    <a:pt x="101" y="369"/>
                  </a:lnTo>
                  <a:lnTo>
                    <a:pt x="101" y="369"/>
                  </a:lnTo>
                  <a:lnTo>
                    <a:pt x="96" y="364"/>
                  </a:lnTo>
                  <a:lnTo>
                    <a:pt x="96" y="360"/>
                  </a:lnTo>
                  <a:lnTo>
                    <a:pt x="96" y="360"/>
                  </a:lnTo>
                  <a:lnTo>
                    <a:pt x="96" y="360"/>
                  </a:lnTo>
                  <a:lnTo>
                    <a:pt x="96" y="355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46"/>
                  </a:lnTo>
                  <a:lnTo>
                    <a:pt x="96" y="346"/>
                  </a:lnTo>
                  <a:lnTo>
                    <a:pt x="92" y="341"/>
                  </a:lnTo>
                  <a:lnTo>
                    <a:pt x="92" y="337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7" y="337"/>
                  </a:lnTo>
                  <a:lnTo>
                    <a:pt x="83" y="337"/>
                  </a:lnTo>
                  <a:lnTo>
                    <a:pt x="83" y="337"/>
                  </a:lnTo>
                  <a:lnTo>
                    <a:pt x="78" y="332"/>
                  </a:lnTo>
                  <a:lnTo>
                    <a:pt x="73" y="332"/>
                  </a:lnTo>
                  <a:lnTo>
                    <a:pt x="73" y="332"/>
                  </a:lnTo>
                  <a:lnTo>
                    <a:pt x="69" y="332"/>
                  </a:lnTo>
                  <a:lnTo>
                    <a:pt x="69" y="332"/>
                  </a:lnTo>
                  <a:lnTo>
                    <a:pt x="69" y="332"/>
                  </a:lnTo>
                  <a:lnTo>
                    <a:pt x="69" y="328"/>
                  </a:lnTo>
                  <a:lnTo>
                    <a:pt x="69" y="328"/>
                  </a:lnTo>
                  <a:lnTo>
                    <a:pt x="69" y="328"/>
                  </a:lnTo>
                  <a:lnTo>
                    <a:pt x="69" y="328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55" y="323"/>
                  </a:lnTo>
                  <a:lnTo>
                    <a:pt x="55" y="323"/>
                  </a:lnTo>
                  <a:lnTo>
                    <a:pt x="55" y="323"/>
                  </a:lnTo>
                  <a:lnTo>
                    <a:pt x="50" y="323"/>
                  </a:lnTo>
                  <a:lnTo>
                    <a:pt x="50" y="323"/>
                  </a:lnTo>
                  <a:lnTo>
                    <a:pt x="41" y="323"/>
                  </a:lnTo>
                  <a:lnTo>
                    <a:pt x="41" y="323"/>
                  </a:lnTo>
                  <a:lnTo>
                    <a:pt x="41" y="323"/>
                  </a:lnTo>
                  <a:lnTo>
                    <a:pt x="41" y="323"/>
                  </a:lnTo>
                  <a:lnTo>
                    <a:pt x="37" y="318"/>
                  </a:lnTo>
                  <a:lnTo>
                    <a:pt x="37" y="318"/>
                  </a:lnTo>
                  <a:lnTo>
                    <a:pt x="32" y="318"/>
                  </a:lnTo>
                  <a:lnTo>
                    <a:pt x="32" y="318"/>
                  </a:lnTo>
                  <a:lnTo>
                    <a:pt x="27" y="318"/>
                  </a:lnTo>
                  <a:lnTo>
                    <a:pt x="23" y="318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4" y="318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4" y="328"/>
                  </a:lnTo>
                  <a:lnTo>
                    <a:pt x="9" y="328"/>
                  </a:lnTo>
                  <a:lnTo>
                    <a:pt x="9" y="328"/>
                  </a:lnTo>
                  <a:lnTo>
                    <a:pt x="9" y="328"/>
                  </a:lnTo>
                  <a:lnTo>
                    <a:pt x="9" y="328"/>
                  </a:lnTo>
                  <a:lnTo>
                    <a:pt x="9" y="328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4" y="332"/>
                  </a:lnTo>
                  <a:lnTo>
                    <a:pt x="4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23" y="314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7" y="309"/>
                  </a:lnTo>
                  <a:lnTo>
                    <a:pt x="37" y="300"/>
                  </a:lnTo>
                  <a:lnTo>
                    <a:pt x="41" y="300"/>
                  </a:lnTo>
                  <a:lnTo>
                    <a:pt x="41" y="295"/>
                  </a:lnTo>
                  <a:lnTo>
                    <a:pt x="50" y="291"/>
                  </a:lnTo>
                  <a:lnTo>
                    <a:pt x="55" y="286"/>
                  </a:lnTo>
                  <a:lnTo>
                    <a:pt x="69" y="272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4" name="Oval 27"/>
            <p:cNvSpPr>
              <a:spLocks noChangeArrowheads="1"/>
            </p:cNvSpPr>
            <p:nvPr/>
          </p:nvSpPr>
          <p:spPr bwMode="auto">
            <a:xfrm>
              <a:off x="3721100" y="1917701"/>
              <a:ext cx="1588" cy="1588"/>
            </a:xfrm>
            <a:prstGeom prst="ellipse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5" name="Rectangle 28"/>
            <p:cNvSpPr>
              <a:spLocks noChangeArrowheads="1"/>
            </p:cNvSpPr>
            <p:nvPr/>
          </p:nvSpPr>
          <p:spPr bwMode="auto">
            <a:xfrm>
              <a:off x="3721100" y="191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" name="Freeform 29"/>
            <p:cNvSpPr>
              <a:spLocks/>
            </p:cNvSpPr>
            <p:nvPr/>
          </p:nvSpPr>
          <p:spPr bwMode="auto">
            <a:xfrm>
              <a:off x="3648075" y="1830389"/>
              <a:ext cx="0" cy="7938"/>
            </a:xfrm>
            <a:custGeom>
              <a:avLst/>
              <a:gdLst>
                <a:gd name="T0" fmla="*/ 5 h 5"/>
                <a:gd name="T1" fmla="*/ 0 h 5"/>
                <a:gd name="T2" fmla="*/ 0 h 5"/>
                <a:gd name="T3" fmla="*/ 0 h 5"/>
                <a:gd name="T4" fmla="*/ 0 h 5"/>
                <a:gd name="T5" fmla="*/ 0 h 5"/>
                <a:gd name="T6" fmla="*/ 0 h 5"/>
                <a:gd name="T7" fmla="*/ 0 h 5"/>
                <a:gd name="T8" fmla="*/ 0 h 5"/>
                <a:gd name="T9" fmla="*/ 0 h 5"/>
                <a:gd name="T10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" name="Freeform 30"/>
            <p:cNvSpPr>
              <a:spLocks/>
            </p:cNvSpPr>
            <p:nvPr/>
          </p:nvSpPr>
          <p:spPr bwMode="auto">
            <a:xfrm>
              <a:off x="3640138" y="18303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8" name="Freeform 31"/>
            <p:cNvSpPr>
              <a:spLocks/>
            </p:cNvSpPr>
            <p:nvPr/>
          </p:nvSpPr>
          <p:spPr bwMode="auto">
            <a:xfrm>
              <a:off x="3640138" y="18303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9" name="Rectangle 32"/>
            <p:cNvSpPr>
              <a:spLocks noChangeArrowheads="1"/>
            </p:cNvSpPr>
            <p:nvPr/>
          </p:nvSpPr>
          <p:spPr bwMode="auto">
            <a:xfrm>
              <a:off x="3640138" y="18303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0" name="Freeform 33"/>
            <p:cNvSpPr>
              <a:spLocks/>
            </p:cNvSpPr>
            <p:nvPr/>
          </p:nvSpPr>
          <p:spPr bwMode="auto">
            <a:xfrm>
              <a:off x="3648075" y="1830389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0 h 5"/>
                <a:gd name="T4" fmla="*/ 5 h 5"/>
                <a:gd name="T5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1" name="Freeform 34"/>
            <p:cNvSpPr>
              <a:spLocks/>
            </p:cNvSpPr>
            <p:nvPr/>
          </p:nvSpPr>
          <p:spPr bwMode="auto">
            <a:xfrm>
              <a:off x="3648075" y="18383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2" name="Rectangle 35"/>
            <p:cNvSpPr>
              <a:spLocks noChangeArrowheads="1"/>
            </p:cNvSpPr>
            <p:nvPr/>
          </p:nvSpPr>
          <p:spPr bwMode="auto">
            <a:xfrm>
              <a:off x="3640138" y="1838326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3" name="Freeform 36"/>
            <p:cNvSpPr>
              <a:spLocks/>
            </p:cNvSpPr>
            <p:nvPr/>
          </p:nvSpPr>
          <p:spPr bwMode="auto">
            <a:xfrm>
              <a:off x="3640138" y="1844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4" name="Freeform 37"/>
            <p:cNvSpPr>
              <a:spLocks/>
            </p:cNvSpPr>
            <p:nvPr/>
          </p:nvSpPr>
          <p:spPr bwMode="auto">
            <a:xfrm>
              <a:off x="3581400" y="1808164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0 w 5"/>
                <a:gd name="T17" fmla="*/ 5 h 5"/>
                <a:gd name="T18" fmla="*/ 0 w 5"/>
                <a:gd name="T19" fmla="*/ 5 h 5"/>
                <a:gd name="T20" fmla="*/ 5 w 5"/>
                <a:gd name="T21" fmla="*/ 0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  <a:gd name="T36" fmla="*/ 5 w 5"/>
                <a:gd name="T37" fmla="*/ 0 h 5"/>
                <a:gd name="T38" fmla="*/ 5 w 5"/>
                <a:gd name="T39" fmla="*/ 0 h 5"/>
                <a:gd name="T40" fmla="*/ 5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5" name="Freeform 38"/>
            <p:cNvSpPr>
              <a:spLocks/>
            </p:cNvSpPr>
            <p:nvPr/>
          </p:nvSpPr>
          <p:spPr bwMode="auto">
            <a:xfrm>
              <a:off x="3589338" y="18161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6" name="Freeform 39"/>
            <p:cNvSpPr>
              <a:spLocks/>
            </p:cNvSpPr>
            <p:nvPr/>
          </p:nvSpPr>
          <p:spPr bwMode="auto">
            <a:xfrm>
              <a:off x="3589338" y="18161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7" name="Freeform 40"/>
            <p:cNvSpPr>
              <a:spLocks/>
            </p:cNvSpPr>
            <p:nvPr/>
          </p:nvSpPr>
          <p:spPr bwMode="auto">
            <a:xfrm>
              <a:off x="3589338" y="1816101"/>
              <a:ext cx="0" cy="6350"/>
            </a:xfrm>
            <a:custGeom>
              <a:avLst/>
              <a:gdLst>
                <a:gd name="T0" fmla="*/ 4 h 4"/>
                <a:gd name="T1" fmla="*/ 0 h 4"/>
                <a:gd name="T2" fmla="*/ 0 h 4"/>
                <a:gd name="T3" fmla="*/ 0 h 4"/>
                <a:gd name="T4" fmla="*/ 0 h 4"/>
                <a:gd name="T5" fmla="*/ 0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8" name="Freeform 41"/>
            <p:cNvSpPr>
              <a:spLocks/>
            </p:cNvSpPr>
            <p:nvPr/>
          </p:nvSpPr>
          <p:spPr bwMode="auto">
            <a:xfrm>
              <a:off x="3595688" y="1822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9" name="Freeform 42"/>
            <p:cNvSpPr>
              <a:spLocks/>
            </p:cNvSpPr>
            <p:nvPr/>
          </p:nvSpPr>
          <p:spPr bwMode="auto">
            <a:xfrm>
              <a:off x="3595688" y="1822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0 h 5"/>
                <a:gd name="T4" fmla="*/ 5 h 5"/>
                <a:gd name="T5" fmla="*/ 5 h 5"/>
                <a:gd name="T6" fmla="*/ 5 h 5"/>
                <a:gd name="T7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0" name="Rectangle 43"/>
            <p:cNvSpPr>
              <a:spLocks noChangeArrowheads="1"/>
            </p:cNvSpPr>
            <p:nvPr/>
          </p:nvSpPr>
          <p:spPr bwMode="auto">
            <a:xfrm>
              <a:off x="3595688" y="18303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1" name="Freeform 44"/>
            <p:cNvSpPr>
              <a:spLocks/>
            </p:cNvSpPr>
            <p:nvPr/>
          </p:nvSpPr>
          <p:spPr bwMode="auto">
            <a:xfrm>
              <a:off x="3536950" y="17938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2" name="Freeform 45"/>
            <p:cNvSpPr>
              <a:spLocks/>
            </p:cNvSpPr>
            <p:nvPr/>
          </p:nvSpPr>
          <p:spPr bwMode="auto">
            <a:xfrm>
              <a:off x="3654425" y="1816101"/>
              <a:ext cx="14288" cy="14288"/>
            </a:xfrm>
            <a:custGeom>
              <a:avLst/>
              <a:gdLst>
                <a:gd name="T0" fmla="*/ 5 w 9"/>
                <a:gd name="T1" fmla="*/ 4 h 9"/>
                <a:gd name="T2" fmla="*/ 5 w 9"/>
                <a:gd name="T3" fmla="*/ 4 h 9"/>
                <a:gd name="T4" fmla="*/ 5 w 9"/>
                <a:gd name="T5" fmla="*/ 4 h 9"/>
                <a:gd name="T6" fmla="*/ 5 w 9"/>
                <a:gd name="T7" fmla="*/ 4 h 9"/>
                <a:gd name="T8" fmla="*/ 5 w 9"/>
                <a:gd name="T9" fmla="*/ 4 h 9"/>
                <a:gd name="T10" fmla="*/ 5 w 9"/>
                <a:gd name="T11" fmla="*/ 4 h 9"/>
                <a:gd name="T12" fmla="*/ 5 w 9"/>
                <a:gd name="T13" fmla="*/ 4 h 9"/>
                <a:gd name="T14" fmla="*/ 5 w 9"/>
                <a:gd name="T15" fmla="*/ 4 h 9"/>
                <a:gd name="T16" fmla="*/ 5 w 9"/>
                <a:gd name="T17" fmla="*/ 4 h 9"/>
                <a:gd name="T18" fmla="*/ 5 w 9"/>
                <a:gd name="T19" fmla="*/ 4 h 9"/>
                <a:gd name="T20" fmla="*/ 0 w 9"/>
                <a:gd name="T21" fmla="*/ 4 h 9"/>
                <a:gd name="T22" fmla="*/ 5 w 9"/>
                <a:gd name="T23" fmla="*/ 0 h 9"/>
                <a:gd name="T24" fmla="*/ 5 w 9"/>
                <a:gd name="T25" fmla="*/ 0 h 9"/>
                <a:gd name="T26" fmla="*/ 5 w 9"/>
                <a:gd name="T27" fmla="*/ 0 h 9"/>
                <a:gd name="T28" fmla="*/ 5 w 9"/>
                <a:gd name="T29" fmla="*/ 0 h 9"/>
                <a:gd name="T30" fmla="*/ 5 w 9"/>
                <a:gd name="T31" fmla="*/ 0 h 9"/>
                <a:gd name="T32" fmla="*/ 5 w 9"/>
                <a:gd name="T33" fmla="*/ 4 h 9"/>
                <a:gd name="T34" fmla="*/ 9 w 9"/>
                <a:gd name="T35" fmla="*/ 4 h 9"/>
                <a:gd name="T36" fmla="*/ 9 w 9"/>
                <a:gd name="T37" fmla="*/ 4 h 9"/>
                <a:gd name="T38" fmla="*/ 9 w 9"/>
                <a:gd name="T39" fmla="*/ 4 h 9"/>
                <a:gd name="T40" fmla="*/ 9 w 9"/>
                <a:gd name="T41" fmla="*/ 4 h 9"/>
                <a:gd name="T42" fmla="*/ 9 w 9"/>
                <a:gd name="T43" fmla="*/ 4 h 9"/>
                <a:gd name="T44" fmla="*/ 9 w 9"/>
                <a:gd name="T45" fmla="*/ 4 h 9"/>
                <a:gd name="T46" fmla="*/ 9 w 9"/>
                <a:gd name="T47" fmla="*/ 4 h 9"/>
                <a:gd name="T48" fmla="*/ 5 w 9"/>
                <a:gd name="T49" fmla="*/ 4 h 9"/>
                <a:gd name="T50" fmla="*/ 5 w 9"/>
                <a:gd name="T51" fmla="*/ 4 h 9"/>
                <a:gd name="T52" fmla="*/ 5 w 9"/>
                <a:gd name="T53" fmla="*/ 4 h 9"/>
                <a:gd name="T54" fmla="*/ 5 w 9"/>
                <a:gd name="T55" fmla="*/ 4 h 9"/>
                <a:gd name="T56" fmla="*/ 5 w 9"/>
                <a:gd name="T57" fmla="*/ 4 h 9"/>
                <a:gd name="T58" fmla="*/ 9 w 9"/>
                <a:gd name="T59" fmla="*/ 4 h 9"/>
                <a:gd name="T60" fmla="*/ 9 w 9"/>
                <a:gd name="T61" fmla="*/ 4 h 9"/>
                <a:gd name="T62" fmla="*/ 9 w 9"/>
                <a:gd name="T63" fmla="*/ 4 h 9"/>
                <a:gd name="T64" fmla="*/ 9 w 9"/>
                <a:gd name="T65" fmla="*/ 4 h 9"/>
                <a:gd name="T66" fmla="*/ 5 w 9"/>
                <a:gd name="T67" fmla="*/ 9 h 9"/>
                <a:gd name="T68" fmla="*/ 5 w 9"/>
                <a:gd name="T69" fmla="*/ 9 h 9"/>
                <a:gd name="T70" fmla="*/ 5 w 9"/>
                <a:gd name="T71" fmla="*/ 9 h 9"/>
                <a:gd name="T72" fmla="*/ 5 w 9"/>
                <a:gd name="T73" fmla="*/ 9 h 9"/>
                <a:gd name="T74" fmla="*/ 5 w 9"/>
                <a:gd name="T75" fmla="*/ 9 h 9"/>
                <a:gd name="T76" fmla="*/ 5 w 9"/>
                <a:gd name="T77" fmla="*/ 9 h 9"/>
                <a:gd name="T78" fmla="*/ 5 w 9"/>
                <a:gd name="T79" fmla="*/ 9 h 9"/>
                <a:gd name="T80" fmla="*/ 5 w 9"/>
                <a:gd name="T81" fmla="*/ 9 h 9"/>
                <a:gd name="T82" fmla="*/ 5 w 9"/>
                <a:gd name="T83" fmla="*/ 9 h 9"/>
                <a:gd name="T84" fmla="*/ 5 w 9"/>
                <a:gd name="T85" fmla="*/ 9 h 9"/>
                <a:gd name="T86" fmla="*/ 5 w 9"/>
                <a:gd name="T87" fmla="*/ 9 h 9"/>
                <a:gd name="T88" fmla="*/ 0 w 9"/>
                <a:gd name="T89" fmla="*/ 9 h 9"/>
                <a:gd name="T90" fmla="*/ 0 w 9"/>
                <a:gd name="T91" fmla="*/ 9 h 9"/>
                <a:gd name="T92" fmla="*/ 0 w 9"/>
                <a:gd name="T93" fmla="*/ 4 h 9"/>
                <a:gd name="T94" fmla="*/ 0 w 9"/>
                <a:gd name="T95" fmla="*/ 4 h 9"/>
                <a:gd name="T96" fmla="*/ 0 w 9"/>
                <a:gd name="T97" fmla="*/ 4 h 9"/>
                <a:gd name="T98" fmla="*/ 0 w 9"/>
                <a:gd name="T99" fmla="*/ 4 h 9"/>
                <a:gd name="T100" fmla="*/ 0 w 9"/>
                <a:gd name="T101" fmla="*/ 4 h 9"/>
                <a:gd name="T102" fmla="*/ 5 w 9"/>
                <a:gd name="T103" fmla="*/ 9 h 9"/>
                <a:gd name="T104" fmla="*/ 5 w 9"/>
                <a:gd name="T105" fmla="*/ 9 h 9"/>
                <a:gd name="T106" fmla="*/ 5 w 9"/>
                <a:gd name="T107" fmla="*/ 9 h 9"/>
                <a:gd name="T108" fmla="*/ 0 w 9"/>
                <a:gd name="T109" fmla="*/ 4 h 9"/>
                <a:gd name="T110" fmla="*/ 5 w 9"/>
                <a:gd name="T111" fmla="*/ 4 h 9"/>
                <a:gd name="T112" fmla="*/ 5 w 9"/>
                <a:gd name="T113" fmla="*/ 4 h 9"/>
                <a:gd name="T114" fmla="*/ 5 w 9"/>
                <a:gd name="T115" fmla="*/ 4 h 9"/>
                <a:gd name="T116" fmla="*/ 5 w 9"/>
                <a:gd name="T117" fmla="*/ 4 h 9"/>
                <a:gd name="T118" fmla="*/ 5 w 9"/>
                <a:gd name="T119" fmla="*/ 4 h 9"/>
                <a:gd name="T120" fmla="*/ 5 w 9"/>
                <a:gd name="T1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" h="9">
                  <a:moveTo>
                    <a:pt x="5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3" name="Freeform 46"/>
            <p:cNvSpPr>
              <a:spLocks/>
            </p:cNvSpPr>
            <p:nvPr/>
          </p:nvSpPr>
          <p:spPr bwMode="auto">
            <a:xfrm>
              <a:off x="3662363" y="1816101"/>
              <a:ext cx="14288" cy="6350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9 w 9"/>
                <a:gd name="T5" fmla="*/ 4 h 4"/>
                <a:gd name="T6" fmla="*/ 9 w 9"/>
                <a:gd name="T7" fmla="*/ 4 h 4"/>
                <a:gd name="T8" fmla="*/ 4 w 9"/>
                <a:gd name="T9" fmla="*/ 0 h 4"/>
                <a:gd name="T10" fmla="*/ 4 w 9"/>
                <a:gd name="T11" fmla="*/ 0 h 4"/>
                <a:gd name="T12" fmla="*/ 4 w 9"/>
                <a:gd name="T13" fmla="*/ 0 h 4"/>
                <a:gd name="T14" fmla="*/ 0 w 9"/>
                <a:gd name="T15" fmla="*/ 0 h 4"/>
                <a:gd name="T16" fmla="*/ 0 w 9"/>
                <a:gd name="T17" fmla="*/ 0 h 4"/>
                <a:gd name="T18" fmla="*/ 4 w 9"/>
                <a:gd name="T19" fmla="*/ 4 h 4"/>
                <a:gd name="T20" fmla="*/ 4 w 9"/>
                <a:gd name="T21" fmla="*/ 4 h 4"/>
                <a:gd name="T22" fmla="*/ 4 w 9"/>
                <a:gd name="T23" fmla="*/ 4 h 4"/>
                <a:gd name="T24" fmla="*/ 4 w 9"/>
                <a:gd name="T25" fmla="*/ 4 h 4"/>
                <a:gd name="T26" fmla="*/ 4 w 9"/>
                <a:gd name="T27" fmla="*/ 4 h 4"/>
                <a:gd name="T28" fmla="*/ 4 w 9"/>
                <a:gd name="T29" fmla="*/ 4 h 4"/>
                <a:gd name="T30" fmla="*/ 4 w 9"/>
                <a:gd name="T31" fmla="*/ 4 h 4"/>
                <a:gd name="T32" fmla="*/ 4 w 9"/>
                <a:gd name="T33" fmla="*/ 4 h 4"/>
                <a:gd name="T34" fmla="*/ 4 w 9"/>
                <a:gd name="T35" fmla="*/ 4 h 4"/>
                <a:gd name="T36" fmla="*/ 4 w 9"/>
                <a:gd name="T37" fmla="*/ 4 h 4"/>
                <a:gd name="T38" fmla="*/ 4 w 9"/>
                <a:gd name="T39" fmla="*/ 4 h 4"/>
                <a:gd name="T40" fmla="*/ 4 w 9"/>
                <a:gd name="T41" fmla="*/ 4 h 4"/>
                <a:gd name="T42" fmla="*/ 4 w 9"/>
                <a:gd name="T43" fmla="*/ 4 h 4"/>
                <a:gd name="T44" fmla="*/ 4 w 9"/>
                <a:gd name="T45" fmla="*/ 4 h 4"/>
                <a:gd name="T46" fmla="*/ 9 w 9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4" name="Freeform 47"/>
            <p:cNvSpPr>
              <a:spLocks/>
            </p:cNvSpPr>
            <p:nvPr/>
          </p:nvSpPr>
          <p:spPr bwMode="auto">
            <a:xfrm>
              <a:off x="3654425" y="1822451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0 w 5"/>
                <a:gd name="T4" fmla="*/ 0 w 5"/>
                <a:gd name="T5" fmla="*/ 0 w 5"/>
                <a:gd name="T6" fmla="*/ 5 w 5"/>
                <a:gd name="T7" fmla="*/ 0 w 5"/>
                <a:gd name="T8" fmla="*/ 0 w 5"/>
                <a:gd name="T9" fmla="*/ 0 w 5"/>
                <a:gd name="T10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5" name="Freeform 48"/>
            <p:cNvSpPr>
              <a:spLocks/>
            </p:cNvSpPr>
            <p:nvPr/>
          </p:nvSpPr>
          <p:spPr bwMode="auto">
            <a:xfrm>
              <a:off x="3648075" y="1822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6" name="Rectangle 49"/>
            <p:cNvSpPr>
              <a:spLocks noChangeArrowheads="1"/>
            </p:cNvSpPr>
            <p:nvPr/>
          </p:nvSpPr>
          <p:spPr bwMode="auto">
            <a:xfrm>
              <a:off x="3668713" y="18224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7" name="Freeform 50"/>
            <p:cNvSpPr>
              <a:spLocks/>
            </p:cNvSpPr>
            <p:nvPr/>
          </p:nvSpPr>
          <p:spPr bwMode="auto">
            <a:xfrm>
              <a:off x="3648075" y="1822451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4 w 4"/>
                <a:gd name="T7" fmla="*/ 5 h 5"/>
                <a:gd name="T8" fmla="*/ 0 w 4"/>
                <a:gd name="T9" fmla="*/ 5 h 5"/>
                <a:gd name="T10" fmla="*/ 0 w 4"/>
                <a:gd name="T11" fmla="*/ 5 h 5"/>
                <a:gd name="T12" fmla="*/ 4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8" name="Freeform 51"/>
            <p:cNvSpPr>
              <a:spLocks/>
            </p:cNvSpPr>
            <p:nvPr/>
          </p:nvSpPr>
          <p:spPr bwMode="auto">
            <a:xfrm>
              <a:off x="3648075" y="1822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9" name="Freeform 52"/>
            <p:cNvSpPr>
              <a:spLocks/>
            </p:cNvSpPr>
            <p:nvPr/>
          </p:nvSpPr>
          <p:spPr bwMode="auto">
            <a:xfrm>
              <a:off x="3654425" y="18303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0" name="Freeform 53"/>
            <p:cNvSpPr>
              <a:spLocks/>
            </p:cNvSpPr>
            <p:nvPr/>
          </p:nvSpPr>
          <p:spPr bwMode="auto">
            <a:xfrm>
              <a:off x="3684588" y="183832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4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0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1" name="Freeform 54"/>
            <p:cNvSpPr>
              <a:spLocks/>
            </p:cNvSpPr>
            <p:nvPr/>
          </p:nvSpPr>
          <p:spPr bwMode="auto">
            <a:xfrm>
              <a:off x="3676650" y="1844676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w 5"/>
                <a:gd name="T9" fmla="*/ 5 h 5"/>
                <a:gd name="T10" fmla="*/ 0 w 5"/>
                <a:gd name="T11" fmla="*/ 5 h 5"/>
                <a:gd name="T12" fmla="*/ 5 w 5"/>
                <a:gd name="T13" fmla="*/ 5 h 5"/>
                <a:gd name="T14" fmla="*/ 5 w 5"/>
                <a:gd name="T15" fmla="*/ 5 h 5"/>
                <a:gd name="T16" fmla="*/ 5 w 5"/>
                <a:gd name="T17" fmla="*/ 5 h 5"/>
                <a:gd name="T18" fmla="*/ 5 w 5"/>
                <a:gd name="T19" fmla="*/ 0 h 5"/>
                <a:gd name="T20" fmla="*/ 5 w 5"/>
                <a:gd name="T21" fmla="*/ 0 h 5"/>
                <a:gd name="T22" fmla="*/ 5 w 5"/>
                <a:gd name="T23" fmla="*/ 0 h 5"/>
                <a:gd name="T24" fmla="*/ 5 w 5"/>
                <a:gd name="T25" fmla="*/ 0 h 5"/>
                <a:gd name="T26" fmla="*/ 0 w 5"/>
                <a:gd name="T27" fmla="*/ 0 h 5"/>
                <a:gd name="T28" fmla="*/ 0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  <a:gd name="T36" fmla="*/ 5 w 5"/>
                <a:gd name="T37" fmla="*/ 0 h 5"/>
                <a:gd name="T38" fmla="*/ 5 w 5"/>
                <a:gd name="T39" fmla="*/ 0 h 5"/>
                <a:gd name="T40" fmla="*/ 5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2" name="Freeform 55"/>
            <p:cNvSpPr>
              <a:spLocks/>
            </p:cNvSpPr>
            <p:nvPr/>
          </p:nvSpPr>
          <p:spPr bwMode="auto">
            <a:xfrm>
              <a:off x="3684588" y="1844676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0 w 4"/>
                <a:gd name="T5" fmla="*/ 5 h 5"/>
                <a:gd name="T6" fmla="*/ 0 w 4"/>
                <a:gd name="T7" fmla="*/ 5 h 5"/>
                <a:gd name="T8" fmla="*/ 0 w 4"/>
                <a:gd name="T9" fmla="*/ 0 h 5"/>
                <a:gd name="T10" fmla="*/ 4 w 4"/>
                <a:gd name="T11" fmla="*/ 0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  <a:gd name="T18" fmla="*/ 0 w 4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3" name="Freeform 56"/>
            <p:cNvSpPr>
              <a:spLocks/>
            </p:cNvSpPr>
            <p:nvPr/>
          </p:nvSpPr>
          <p:spPr bwMode="auto">
            <a:xfrm>
              <a:off x="3676650" y="18526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4" name="Rectangle 57"/>
            <p:cNvSpPr>
              <a:spLocks noChangeArrowheads="1"/>
            </p:cNvSpPr>
            <p:nvPr/>
          </p:nvSpPr>
          <p:spPr bwMode="auto">
            <a:xfrm>
              <a:off x="3684588" y="185261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5" name="Rectangle 58"/>
            <p:cNvSpPr>
              <a:spLocks noChangeArrowheads="1"/>
            </p:cNvSpPr>
            <p:nvPr/>
          </p:nvSpPr>
          <p:spPr bwMode="auto">
            <a:xfrm>
              <a:off x="3684588" y="185261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6" name="Rectangle 59"/>
            <p:cNvSpPr>
              <a:spLocks noChangeArrowheads="1"/>
            </p:cNvSpPr>
            <p:nvPr/>
          </p:nvSpPr>
          <p:spPr bwMode="auto">
            <a:xfrm>
              <a:off x="3690938" y="185261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7" name="Freeform 60"/>
            <p:cNvSpPr>
              <a:spLocks/>
            </p:cNvSpPr>
            <p:nvPr/>
          </p:nvSpPr>
          <p:spPr bwMode="auto">
            <a:xfrm>
              <a:off x="3684588" y="18526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8" name="Freeform 61"/>
            <p:cNvSpPr>
              <a:spLocks/>
            </p:cNvSpPr>
            <p:nvPr/>
          </p:nvSpPr>
          <p:spPr bwMode="auto">
            <a:xfrm>
              <a:off x="3684588" y="1858964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0 h 5"/>
                <a:gd name="T6" fmla="*/ 4 w 4"/>
                <a:gd name="T7" fmla="*/ 5 h 5"/>
                <a:gd name="T8" fmla="*/ 4 w 4"/>
                <a:gd name="T9" fmla="*/ 5 h 5"/>
                <a:gd name="T10" fmla="*/ 0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" name="Freeform 62"/>
            <p:cNvSpPr>
              <a:spLocks/>
            </p:cNvSpPr>
            <p:nvPr/>
          </p:nvSpPr>
          <p:spPr bwMode="auto">
            <a:xfrm>
              <a:off x="3684588" y="1866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0" name="Rectangle 63"/>
            <p:cNvSpPr>
              <a:spLocks noChangeArrowheads="1"/>
            </p:cNvSpPr>
            <p:nvPr/>
          </p:nvSpPr>
          <p:spPr bwMode="auto">
            <a:xfrm>
              <a:off x="3684588" y="1866901"/>
              <a:ext cx="6350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1" name="Rectangle 64"/>
            <p:cNvSpPr>
              <a:spLocks noChangeArrowheads="1"/>
            </p:cNvSpPr>
            <p:nvPr/>
          </p:nvSpPr>
          <p:spPr bwMode="auto">
            <a:xfrm>
              <a:off x="3698875" y="18811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2" name="Freeform 65"/>
            <p:cNvSpPr>
              <a:spLocks/>
            </p:cNvSpPr>
            <p:nvPr/>
          </p:nvSpPr>
          <p:spPr bwMode="auto">
            <a:xfrm>
              <a:off x="3575050" y="1793876"/>
              <a:ext cx="6350" cy="28575"/>
            </a:xfrm>
            <a:custGeom>
              <a:avLst/>
              <a:gdLst>
                <a:gd name="T0" fmla="*/ 4 w 4"/>
                <a:gd name="T1" fmla="*/ 5 h 18"/>
                <a:gd name="T2" fmla="*/ 4 w 4"/>
                <a:gd name="T3" fmla="*/ 5 h 18"/>
                <a:gd name="T4" fmla="*/ 4 w 4"/>
                <a:gd name="T5" fmla="*/ 5 h 18"/>
                <a:gd name="T6" fmla="*/ 4 w 4"/>
                <a:gd name="T7" fmla="*/ 5 h 18"/>
                <a:gd name="T8" fmla="*/ 4 w 4"/>
                <a:gd name="T9" fmla="*/ 0 h 18"/>
                <a:gd name="T10" fmla="*/ 4 w 4"/>
                <a:gd name="T11" fmla="*/ 0 h 18"/>
                <a:gd name="T12" fmla="*/ 4 w 4"/>
                <a:gd name="T13" fmla="*/ 5 h 18"/>
                <a:gd name="T14" fmla="*/ 4 w 4"/>
                <a:gd name="T15" fmla="*/ 5 h 18"/>
                <a:gd name="T16" fmla="*/ 4 w 4"/>
                <a:gd name="T17" fmla="*/ 5 h 18"/>
                <a:gd name="T18" fmla="*/ 4 w 4"/>
                <a:gd name="T19" fmla="*/ 5 h 18"/>
                <a:gd name="T20" fmla="*/ 4 w 4"/>
                <a:gd name="T21" fmla="*/ 5 h 18"/>
                <a:gd name="T22" fmla="*/ 4 w 4"/>
                <a:gd name="T23" fmla="*/ 5 h 18"/>
                <a:gd name="T24" fmla="*/ 4 w 4"/>
                <a:gd name="T25" fmla="*/ 5 h 18"/>
                <a:gd name="T26" fmla="*/ 4 w 4"/>
                <a:gd name="T27" fmla="*/ 5 h 18"/>
                <a:gd name="T28" fmla="*/ 4 w 4"/>
                <a:gd name="T29" fmla="*/ 9 h 18"/>
                <a:gd name="T30" fmla="*/ 4 w 4"/>
                <a:gd name="T31" fmla="*/ 14 h 18"/>
                <a:gd name="T32" fmla="*/ 0 w 4"/>
                <a:gd name="T33" fmla="*/ 14 h 18"/>
                <a:gd name="T34" fmla="*/ 4 w 4"/>
                <a:gd name="T35" fmla="*/ 14 h 18"/>
                <a:gd name="T36" fmla="*/ 0 w 4"/>
                <a:gd name="T37" fmla="*/ 14 h 18"/>
                <a:gd name="T38" fmla="*/ 0 w 4"/>
                <a:gd name="T39" fmla="*/ 14 h 18"/>
                <a:gd name="T40" fmla="*/ 0 w 4"/>
                <a:gd name="T41" fmla="*/ 18 h 18"/>
                <a:gd name="T42" fmla="*/ 0 w 4"/>
                <a:gd name="T43" fmla="*/ 18 h 18"/>
                <a:gd name="T44" fmla="*/ 0 w 4"/>
                <a:gd name="T45" fmla="*/ 14 h 18"/>
                <a:gd name="T46" fmla="*/ 0 w 4"/>
                <a:gd name="T47" fmla="*/ 14 h 18"/>
                <a:gd name="T48" fmla="*/ 0 w 4"/>
                <a:gd name="T49" fmla="*/ 14 h 18"/>
                <a:gd name="T50" fmla="*/ 0 w 4"/>
                <a:gd name="T51" fmla="*/ 14 h 18"/>
                <a:gd name="T52" fmla="*/ 0 w 4"/>
                <a:gd name="T53" fmla="*/ 14 h 18"/>
                <a:gd name="T54" fmla="*/ 0 w 4"/>
                <a:gd name="T55" fmla="*/ 14 h 18"/>
                <a:gd name="T56" fmla="*/ 0 w 4"/>
                <a:gd name="T57" fmla="*/ 14 h 18"/>
                <a:gd name="T58" fmla="*/ 0 w 4"/>
                <a:gd name="T59" fmla="*/ 14 h 18"/>
                <a:gd name="T60" fmla="*/ 0 w 4"/>
                <a:gd name="T61" fmla="*/ 14 h 18"/>
                <a:gd name="T62" fmla="*/ 0 w 4"/>
                <a:gd name="T63" fmla="*/ 14 h 18"/>
                <a:gd name="T64" fmla="*/ 0 w 4"/>
                <a:gd name="T65" fmla="*/ 18 h 18"/>
                <a:gd name="T66" fmla="*/ 0 w 4"/>
                <a:gd name="T67" fmla="*/ 18 h 18"/>
                <a:gd name="T68" fmla="*/ 0 w 4"/>
                <a:gd name="T69" fmla="*/ 18 h 18"/>
                <a:gd name="T70" fmla="*/ 0 w 4"/>
                <a:gd name="T71" fmla="*/ 18 h 18"/>
                <a:gd name="T72" fmla="*/ 0 w 4"/>
                <a:gd name="T73" fmla="*/ 18 h 18"/>
                <a:gd name="T74" fmla="*/ 0 w 4"/>
                <a:gd name="T75" fmla="*/ 18 h 18"/>
                <a:gd name="T76" fmla="*/ 0 w 4"/>
                <a:gd name="T77" fmla="*/ 18 h 18"/>
                <a:gd name="T78" fmla="*/ 0 w 4"/>
                <a:gd name="T79" fmla="*/ 18 h 18"/>
                <a:gd name="T80" fmla="*/ 0 w 4"/>
                <a:gd name="T81" fmla="*/ 18 h 18"/>
                <a:gd name="T82" fmla="*/ 4 w 4"/>
                <a:gd name="T83" fmla="*/ 18 h 18"/>
                <a:gd name="T84" fmla="*/ 4 w 4"/>
                <a:gd name="T85" fmla="*/ 18 h 18"/>
                <a:gd name="T86" fmla="*/ 4 w 4"/>
                <a:gd name="T87" fmla="*/ 18 h 18"/>
                <a:gd name="T88" fmla="*/ 4 w 4"/>
                <a:gd name="T89" fmla="*/ 18 h 18"/>
                <a:gd name="T90" fmla="*/ 4 w 4"/>
                <a:gd name="T91" fmla="*/ 18 h 18"/>
                <a:gd name="T92" fmla="*/ 4 w 4"/>
                <a:gd name="T93" fmla="*/ 14 h 18"/>
                <a:gd name="T94" fmla="*/ 4 w 4"/>
                <a:gd name="T95" fmla="*/ 14 h 18"/>
                <a:gd name="T96" fmla="*/ 4 w 4"/>
                <a:gd name="T97" fmla="*/ 14 h 18"/>
                <a:gd name="T98" fmla="*/ 4 w 4"/>
                <a:gd name="T99" fmla="*/ 14 h 18"/>
                <a:gd name="T100" fmla="*/ 4 w 4"/>
                <a:gd name="T101" fmla="*/ 14 h 18"/>
                <a:gd name="T102" fmla="*/ 4 w 4"/>
                <a:gd name="T103" fmla="*/ 9 h 18"/>
                <a:gd name="T104" fmla="*/ 4 w 4"/>
                <a:gd name="T105" fmla="*/ 9 h 18"/>
                <a:gd name="T106" fmla="*/ 4 w 4"/>
                <a:gd name="T107" fmla="*/ 9 h 18"/>
                <a:gd name="T108" fmla="*/ 4 w 4"/>
                <a:gd name="T109" fmla="*/ 9 h 18"/>
                <a:gd name="T110" fmla="*/ 4 w 4"/>
                <a:gd name="T111" fmla="*/ 5 h 18"/>
                <a:gd name="T112" fmla="*/ 4 w 4"/>
                <a:gd name="T113" fmla="*/ 5 h 18"/>
                <a:gd name="T114" fmla="*/ 4 w 4"/>
                <a:gd name="T115" fmla="*/ 5 h 18"/>
                <a:gd name="T116" fmla="*/ 4 w 4"/>
                <a:gd name="T1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18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3" name="Freeform 66"/>
            <p:cNvSpPr>
              <a:spLocks/>
            </p:cNvSpPr>
            <p:nvPr/>
          </p:nvSpPr>
          <p:spPr bwMode="auto">
            <a:xfrm>
              <a:off x="3559175" y="1808164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4" name="Freeform 67"/>
            <p:cNvSpPr>
              <a:spLocks/>
            </p:cNvSpPr>
            <p:nvPr/>
          </p:nvSpPr>
          <p:spPr bwMode="auto">
            <a:xfrm>
              <a:off x="3575050" y="1808164"/>
              <a:ext cx="0" cy="7938"/>
            </a:xfrm>
            <a:custGeom>
              <a:avLst/>
              <a:gdLst>
                <a:gd name="T0" fmla="*/ 5 h 5"/>
                <a:gd name="T1" fmla="*/ 0 h 5"/>
                <a:gd name="T2" fmla="*/ 0 h 5"/>
                <a:gd name="T3" fmla="*/ 0 h 5"/>
                <a:gd name="T4" fmla="*/ 0 h 5"/>
                <a:gd name="T5" fmla="*/ 0 h 5"/>
                <a:gd name="T6" fmla="*/ 0 h 5"/>
                <a:gd name="T7" fmla="*/ 0 h 5"/>
                <a:gd name="T8" fmla="*/ 0 h 5"/>
                <a:gd name="T9" fmla="*/ 0 h 5"/>
                <a:gd name="T10" fmla="*/ 0 h 5"/>
                <a:gd name="T11" fmla="*/ 0 h 5"/>
                <a:gd name="T12" fmla="*/ 0 h 5"/>
                <a:gd name="T13" fmla="*/ 0 h 5"/>
                <a:gd name="T14" fmla="*/ 0 h 5"/>
                <a:gd name="T15" fmla="*/ 0 h 5"/>
                <a:gd name="T16" fmla="*/ 0 h 5"/>
                <a:gd name="T17" fmla="*/ 0 h 5"/>
                <a:gd name="T18" fmla="*/ 5 h 5"/>
                <a:gd name="T19" fmla="*/ 5 h 5"/>
                <a:gd name="T20" fmla="*/ 5 h 5"/>
                <a:gd name="T21" fmla="*/ 5 h 5"/>
                <a:gd name="T2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5" name="Freeform 68"/>
            <p:cNvSpPr>
              <a:spLocks/>
            </p:cNvSpPr>
            <p:nvPr/>
          </p:nvSpPr>
          <p:spPr bwMode="auto">
            <a:xfrm>
              <a:off x="3575050" y="1816101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6" name="Rectangle 69"/>
            <p:cNvSpPr>
              <a:spLocks noChangeArrowheads="1"/>
            </p:cNvSpPr>
            <p:nvPr/>
          </p:nvSpPr>
          <p:spPr bwMode="auto">
            <a:xfrm>
              <a:off x="3575050" y="18161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7" name="Freeform 70"/>
            <p:cNvSpPr>
              <a:spLocks/>
            </p:cNvSpPr>
            <p:nvPr/>
          </p:nvSpPr>
          <p:spPr bwMode="auto">
            <a:xfrm>
              <a:off x="3575050" y="1816101"/>
              <a:ext cx="0" cy="6350"/>
            </a:xfrm>
            <a:custGeom>
              <a:avLst/>
              <a:gdLst>
                <a:gd name="T0" fmla="*/ 4 h 4"/>
                <a:gd name="T1" fmla="*/ 0 h 4"/>
                <a:gd name="T2" fmla="*/ 0 h 4"/>
                <a:gd name="T3" fmla="*/ 0 h 4"/>
                <a:gd name="T4" fmla="*/ 0 h 4"/>
                <a:gd name="T5" fmla="*/ 4 h 4"/>
                <a:gd name="T6" fmla="*/ 4 h 4"/>
                <a:gd name="T7" fmla="*/ 4 h 4"/>
                <a:gd name="T8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8" name="Freeform 71"/>
            <p:cNvSpPr>
              <a:spLocks/>
            </p:cNvSpPr>
            <p:nvPr/>
          </p:nvSpPr>
          <p:spPr bwMode="auto">
            <a:xfrm>
              <a:off x="3581400" y="1816101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9" name="Rectangle 72"/>
            <p:cNvSpPr>
              <a:spLocks noChangeArrowheads="1"/>
            </p:cNvSpPr>
            <p:nvPr/>
          </p:nvSpPr>
          <p:spPr bwMode="auto">
            <a:xfrm>
              <a:off x="3581400" y="18224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0" name="Freeform 73"/>
            <p:cNvSpPr>
              <a:spLocks/>
            </p:cNvSpPr>
            <p:nvPr/>
          </p:nvSpPr>
          <p:spPr bwMode="auto">
            <a:xfrm>
              <a:off x="3575050" y="1822451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  <a:gd name="T4" fmla="*/ 0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1" name="Freeform 74"/>
            <p:cNvSpPr>
              <a:spLocks/>
            </p:cNvSpPr>
            <p:nvPr/>
          </p:nvSpPr>
          <p:spPr bwMode="auto">
            <a:xfrm>
              <a:off x="3721100" y="1903414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0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2" name="Freeform 75"/>
            <p:cNvSpPr>
              <a:spLocks/>
            </p:cNvSpPr>
            <p:nvPr/>
          </p:nvSpPr>
          <p:spPr bwMode="auto">
            <a:xfrm>
              <a:off x="3721100" y="19113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3" name="Freeform 76"/>
            <p:cNvSpPr>
              <a:spLocks/>
            </p:cNvSpPr>
            <p:nvPr/>
          </p:nvSpPr>
          <p:spPr bwMode="auto">
            <a:xfrm>
              <a:off x="3559175" y="1793876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5 h 5"/>
                <a:gd name="T3" fmla="*/ 0 h 5"/>
                <a:gd name="T4" fmla="*/ 0 h 5"/>
                <a:gd name="T5" fmla="*/ 5 h 5"/>
                <a:gd name="T6" fmla="*/ 5 h 5"/>
                <a:gd name="T7" fmla="*/ 5 h 5"/>
                <a:gd name="T8" fmla="*/ 5 h 5"/>
                <a:gd name="T9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4" name="Freeform 77"/>
            <p:cNvSpPr>
              <a:spLocks/>
            </p:cNvSpPr>
            <p:nvPr/>
          </p:nvSpPr>
          <p:spPr bwMode="auto">
            <a:xfrm>
              <a:off x="3559175" y="1801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5" name="Freeform 78"/>
            <p:cNvSpPr>
              <a:spLocks/>
            </p:cNvSpPr>
            <p:nvPr/>
          </p:nvSpPr>
          <p:spPr bwMode="auto">
            <a:xfrm>
              <a:off x="3559175" y="1801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6" name="Freeform 79"/>
            <p:cNvSpPr>
              <a:spLocks/>
            </p:cNvSpPr>
            <p:nvPr/>
          </p:nvSpPr>
          <p:spPr bwMode="auto">
            <a:xfrm>
              <a:off x="3559175" y="18081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7" name="Freeform 80"/>
            <p:cNvSpPr>
              <a:spLocks/>
            </p:cNvSpPr>
            <p:nvPr/>
          </p:nvSpPr>
          <p:spPr bwMode="auto">
            <a:xfrm>
              <a:off x="3559175" y="1808164"/>
              <a:ext cx="0" cy="7938"/>
            </a:xfrm>
            <a:custGeom>
              <a:avLst/>
              <a:gdLst>
                <a:gd name="T0" fmla="*/ 5 h 5"/>
                <a:gd name="T1" fmla="*/ 0 h 5"/>
                <a:gd name="T2" fmla="*/ 0 h 5"/>
                <a:gd name="T3" fmla="*/ 0 h 5"/>
                <a:gd name="T4" fmla="*/ 5 h 5"/>
                <a:gd name="T5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8" name="Rectangle 81"/>
            <p:cNvSpPr>
              <a:spLocks noChangeArrowheads="1"/>
            </p:cNvSpPr>
            <p:nvPr/>
          </p:nvSpPr>
          <p:spPr bwMode="auto">
            <a:xfrm>
              <a:off x="3552825" y="18161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9" name="Rectangle 82"/>
            <p:cNvSpPr>
              <a:spLocks noChangeArrowheads="1"/>
            </p:cNvSpPr>
            <p:nvPr/>
          </p:nvSpPr>
          <p:spPr bwMode="auto">
            <a:xfrm>
              <a:off x="3559175" y="18161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0" name="Freeform 83"/>
            <p:cNvSpPr>
              <a:spLocks/>
            </p:cNvSpPr>
            <p:nvPr/>
          </p:nvSpPr>
          <p:spPr bwMode="auto">
            <a:xfrm>
              <a:off x="3698875" y="1874839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1" name="Freeform 84"/>
            <p:cNvSpPr>
              <a:spLocks/>
            </p:cNvSpPr>
            <p:nvPr/>
          </p:nvSpPr>
          <p:spPr bwMode="auto">
            <a:xfrm>
              <a:off x="3705225" y="1874839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2" name="Freeform 85"/>
            <p:cNvSpPr>
              <a:spLocks/>
            </p:cNvSpPr>
            <p:nvPr/>
          </p:nvSpPr>
          <p:spPr bwMode="auto">
            <a:xfrm>
              <a:off x="3705225" y="1881189"/>
              <a:ext cx="0" cy="7938"/>
            </a:xfrm>
            <a:custGeom>
              <a:avLst/>
              <a:gdLst>
                <a:gd name="T0" fmla="*/ 5 h 5"/>
                <a:gd name="T1" fmla="*/ 0 h 5"/>
                <a:gd name="T2" fmla="*/ 0 h 5"/>
                <a:gd name="T3" fmla="*/ 0 h 5"/>
                <a:gd name="T4" fmla="*/ 0 h 5"/>
                <a:gd name="T5" fmla="*/ 0 h 5"/>
                <a:gd name="T6" fmla="*/ 0 h 5"/>
                <a:gd name="T7" fmla="*/ 0 h 5"/>
                <a:gd name="T8" fmla="*/ 0 h 5"/>
                <a:gd name="T9" fmla="*/ 0 h 5"/>
                <a:gd name="T10" fmla="*/ 0 h 5"/>
                <a:gd name="T11" fmla="*/ 0 h 5"/>
                <a:gd name="T12" fmla="*/ 0 h 5"/>
                <a:gd name="T13" fmla="*/ 0 h 5"/>
                <a:gd name="T14" fmla="*/ 0 h 5"/>
                <a:gd name="T15" fmla="*/ 0 h 5"/>
                <a:gd name="T16" fmla="*/ 5 h 5"/>
                <a:gd name="T17" fmla="*/ 5 h 5"/>
                <a:gd name="T18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3" name="Freeform 86"/>
            <p:cNvSpPr>
              <a:spLocks/>
            </p:cNvSpPr>
            <p:nvPr/>
          </p:nvSpPr>
          <p:spPr bwMode="auto">
            <a:xfrm>
              <a:off x="3705225" y="18811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4" name="Freeform 87"/>
            <p:cNvSpPr>
              <a:spLocks/>
            </p:cNvSpPr>
            <p:nvPr/>
          </p:nvSpPr>
          <p:spPr bwMode="auto">
            <a:xfrm>
              <a:off x="3698875" y="1881189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0 h 5"/>
                <a:gd name="T6" fmla="*/ 4 w 4"/>
                <a:gd name="T7" fmla="*/ 0 h 5"/>
                <a:gd name="T8" fmla="*/ 4 w 4"/>
                <a:gd name="T9" fmla="*/ 0 h 5"/>
                <a:gd name="T10" fmla="*/ 4 w 4"/>
                <a:gd name="T11" fmla="*/ 0 h 5"/>
                <a:gd name="T12" fmla="*/ 4 w 4"/>
                <a:gd name="T13" fmla="*/ 5 h 5"/>
                <a:gd name="T14" fmla="*/ 0 w 4"/>
                <a:gd name="T15" fmla="*/ 5 h 5"/>
                <a:gd name="T16" fmla="*/ 0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5" name="Freeform 88"/>
            <p:cNvSpPr>
              <a:spLocks/>
            </p:cNvSpPr>
            <p:nvPr/>
          </p:nvSpPr>
          <p:spPr bwMode="auto">
            <a:xfrm>
              <a:off x="3771900" y="1954214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4 w 4"/>
                <a:gd name="T5" fmla="*/ 4 w 4"/>
                <a:gd name="T6" fmla="*/ 4 w 4"/>
                <a:gd name="T7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6" name="Rectangle 89"/>
            <p:cNvSpPr>
              <a:spLocks noChangeArrowheads="1"/>
            </p:cNvSpPr>
            <p:nvPr/>
          </p:nvSpPr>
          <p:spPr bwMode="auto">
            <a:xfrm>
              <a:off x="3611563" y="18224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7" name="Freeform 90"/>
            <p:cNvSpPr>
              <a:spLocks/>
            </p:cNvSpPr>
            <p:nvPr/>
          </p:nvSpPr>
          <p:spPr bwMode="auto">
            <a:xfrm>
              <a:off x="3603625" y="1830389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0 w 5"/>
                <a:gd name="T4" fmla="*/ 5 w 5"/>
                <a:gd name="T5" fmla="*/ 5 w 5"/>
                <a:gd name="T6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8" name="Rectangle 91"/>
            <p:cNvSpPr>
              <a:spLocks noChangeArrowheads="1"/>
            </p:cNvSpPr>
            <p:nvPr/>
          </p:nvSpPr>
          <p:spPr bwMode="auto">
            <a:xfrm>
              <a:off x="3617913" y="1830389"/>
              <a:ext cx="1588" cy="793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9" name="Freeform 92"/>
            <p:cNvSpPr>
              <a:spLocks/>
            </p:cNvSpPr>
            <p:nvPr/>
          </p:nvSpPr>
          <p:spPr bwMode="auto">
            <a:xfrm>
              <a:off x="3536950" y="1990726"/>
              <a:ext cx="681038" cy="995363"/>
            </a:xfrm>
            <a:custGeom>
              <a:avLst/>
              <a:gdLst>
                <a:gd name="T0" fmla="*/ 387 w 429"/>
                <a:gd name="T1" fmla="*/ 438 h 627"/>
                <a:gd name="T2" fmla="*/ 364 w 429"/>
                <a:gd name="T3" fmla="*/ 447 h 627"/>
                <a:gd name="T4" fmla="*/ 337 w 429"/>
                <a:gd name="T5" fmla="*/ 475 h 627"/>
                <a:gd name="T6" fmla="*/ 314 w 429"/>
                <a:gd name="T7" fmla="*/ 498 h 627"/>
                <a:gd name="T8" fmla="*/ 277 w 429"/>
                <a:gd name="T9" fmla="*/ 507 h 627"/>
                <a:gd name="T10" fmla="*/ 249 w 429"/>
                <a:gd name="T11" fmla="*/ 521 h 627"/>
                <a:gd name="T12" fmla="*/ 231 w 429"/>
                <a:gd name="T13" fmla="*/ 512 h 627"/>
                <a:gd name="T14" fmla="*/ 208 w 429"/>
                <a:gd name="T15" fmla="*/ 512 h 627"/>
                <a:gd name="T16" fmla="*/ 171 w 429"/>
                <a:gd name="T17" fmla="*/ 512 h 627"/>
                <a:gd name="T18" fmla="*/ 175 w 429"/>
                <a:gd name="T19" fmla="*/ 544 h 627"/>
                <a:gd name="T20" fmla="*/ 166 w 429"/>
                <a:gd name="T21" fmla="*/ 572 h 627"/>
                <a:gd name="T22" fmla="*/ 143 w 429"/>
                <a:gd name="T23" fmla="*/ 604 h 627"/>
                <a:gd name="T24" fmla="*/ 106 w 429"/>
                <a:gd name="T25" fmla="*/ 604 h 627"/>
                <a:gd name="T26" fmla="*/ 88 w 429"/>
                <a:gd name="T27" fmla="*/ 623 h 627"/>
                <a:gd name="T28" fmla="*/ 56 w 429"/>
                <a:gd name="T29" fmla="*/ 618 h 627"/>
                <a:gd name="T30" fmla="*/ 37 w 429"/>
                <a:gd name="T31" fmla="*/ 581 h 627"/>
                <a:gd name="T32" fmla="*/ 19 w 429"/>
                <a:gd name="T33" fmla="*/ 576 h 627"/>
                <a:gd name="T34" fmla="*/ 10 w 429"/>
                <a:gd name="T35" fmla="*/ 553 h 627"/>
                <a:gd name="T36" fmla="*/ 10 w 429"/>
                <a:gd name="T37" fmla="*/ 535 h 627"/>
                <a:gd name="T38" fmla="*/ 14 w 429"/>
                <a:gd name="T39" fmla="*/ 517 h 627"/>
                <a:gd name="T40" fmla="*/ 5 w 429"/>
                <a:gd name="T41" fmla="*/ 498 h 627"/>
                <a:gd name="T42" fmla="*/ 0 w 429"/>
                <a:gd name="T43" fmla="*/ 475 h 627"/>
                <a:gd name="T44" fmla="*/ 10 w 429"/>
                <a:gd name="T45" fmla="*/ 457 h 627"/>
                <a:gd name="T46" fmla="*/ 19 w 429"/>
                <a:gd name="T47" fmla="*/ 438 h 627"/>
                <a:gd name="T48" fmla="*/ 33 w 429"/>
                <a:gd name="T49" fmla="*/ 411 h 627"/>
                <a:gd name="T50" fmla="*/ 33 w 429"/>
                <a:gd name="T51" fmla="*/ 392 h 627"/>
                <a:gd name="T52" fmla="*/ 42 w 429"/>
                <a:gd name="T53" fmla="*/ 378 h 627"/>
                <a:gd name="T54" fmla="*/ 65 w 429"/>
                <a:gd name="T55" fmla="*/ 364 h 627"/>
                <a:gd name="T56" fmla="*/ 93 w 429"/>
                <a:gd name="T57" fmla="*/ 355 h 627"/>
                <a:gd name="T58" fmla="*/ 116 w 429"/>
                <a:gd name="T59" fmla="*/ 341 h 627"/>
                <a:gd name="T60" fmla="*/ 139 w 429"/>
                <a:gd name="T61" fmla="*/ 318 h 627"/>
                <a:gd name="T62" fmla="*/ 157 w 429"/>
                <a:gd name="T63" fmla="*/ 309 h 627"/>
                <a:gd name="T64" fmla="*/ 185 w 429"/>
                <a:gd name="T65" fmla="*/ 309 h 627"/>
                <a:gd name="T66" fmla="*/ 217 w 429"/>
                <a:gd name="T67" fmla="*/ 309 h 627"/>
                <a:gd name="T68" fmla="*/ 240 w 429"/>
                <a:gd name="T69" fmla="*/ 286 h 627"/>
                <a:gd name="T70" fmla="*/ 231 w 429"/>
                <a:gd name="T71" fmla="*/ 263 h 627"/>
                <a:gd name="T72" fmla="*/ 221 w 429"/>
                <a:gd name="T73" fmla="*/ 240 h 627"/>
                <a:gd name="T74" fmla="*/ 231 w 429"/>
                <a:gd name="T75" fmla="*/ 208 h 627"/>
                <a:gd name="T76" fmla="*/ 240 w 429"/>
                <a:gd name="T77" fmla="*/ 176 h 627"/>
                <a:gd name="T78" fmla="*/ 235 w 429"/>
                <a:gd name="T79" fmla="*/ 143 h 627"/>
                <a:gd name="T80" fmla="*/ 231 w 429"/>
                <a:gd name="T81" fmla="*/ 116 h 627"/>
                <a:gd name="T82" fmla="*/ 254 w 429"/>
                <a:gd name="T83" fmla="*/ 83 h 627"/>
                <a:gd name="T84" fmla="*/ 263 w 429"/>
                <a:gd name="T85" fmla="*/ 60 h 627"/>
                <a:gd name="T86" fmla="*/ 281 w 429"/>
                <a:gd name="T87" fmla="*/ 56 h 627"/>
                <a:gd name="T88" fmla="*/ 300 w 429"/>
                <a:gd name="T89" fmla="*/ 42 h 627"/>
                <a:gd name="T90" fmla="*/ 318 w 429"/>
                <a:gd name="T91" fmla="*/ 19 h 627"/>
                <a:gd name="T92" fmla="*/ 341 w 429"/>
                <a:gd name="T93" fmla="*/ 14 h 627"/>
                <a:gd name="T94" fmla="*/ 360 w 429"/>
                <a:gd name="T95" fmla="*/ 23 h 627"/>
                <a:gd name="T96" fmla="*/ 355 w 429"/>
                <a:gd name="T97" fmla="*/ 56 h 627"/>
                <a:gd name="T98" fmla="*/ 360 w 429"/>
                <a:gd name="T99" fmla="*/ 74 h 627"/>
                <a:gd name="T100" fmla="*/ 360 w 429"/>
                <a:gd name="T101" fmla="*/ 97 h 627"/>
                <a:gd name="T102" fmla="*/ 369 w 429"/>
                <a:gd name="T103" fmla="*/ 111 h 627"/>
                <a:gd name="T104" fmla="*/ 360 w 429"/>
                <a:gd name="T105" fmla="*/ 143 h 627"/>
                <a:gd name="T106" fmla="*/ 364 w 429"/>
                <a:gd name="T107" fmla="*/ 166 h 627"/>
                <a:gd name="T108" fmla="*/ 378 w 429"/>
                <a:gd name="T109" fmla="*/ 180 h 627"/>
                <a:gd name="T110" fmla="*/ 387 w 429"/>
                <a:gd name="T111" fmla="*/ 203 h 627"/>
                <a:gd name="T112" fmla="*/ 387 w 429"/>
                <a:gd name="T113" fmla="*/ 231 h 627"/>
                <a:gd name="T114" fmla="*/ 392 w 429"/>
                <a:gd name="T115" fmla="*/ 268 h 627"/>
                <a:gd name="T116" fmla="*/ 406 w 429"/>
                <a:gd name="T117" fmla="*/ 305 h 627"/>
                <a:gd name="T118" fmla="*/ 424 w 429"/>
                <a:gd name="T119" fmla="*/ 323 h 627"/>
                <a:gd name="T120" fmla="*/ 415 w 429"/>
                <a:gd name="T121" fmla="*/ 355 h 627"/>
                <a:gd name="T122" fmla="*/ 415 w 429"/>
                <a:gd name="T123" fmla="*/ 401 h 627"/>
                <a:gd name="T124" fmla="*/ 401 w 429"/>
                <a:gd name="T125" fmla="*/ 424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627">
                  <a:moveTo>
                    <a:pt x="396" y="424"/>
                  </a:move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396" y="429"/>
                  </a:lnTo>
                  <a:lnTo>
                    <a:pt x="396" y="429"/>
                  </a:lnTo>
                  <a:lnTo>
                    <a:pt x="396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34"/>
                  </a:lnTo>
                  <a:lnTo>
                    <a:pt x="392" y="434"/>
                  </a:lnTo>
                  <a:lnTo>
                    <a:pt x="392" y="434"/>
                  </a:lnTo>
                  <a:lnTo>
                    <a:pt x="392" y="434"/>
                  </a:lnTo>
                  <a:lnTo>
                    <a:pt x="392" y="434"/>
                  </a:lnTo>
                  <a:lnTo>
                    <a:pt x="392" y="434"/>
                  </a:lnTo>
                  <a:lnTo>
                    <a:pt x="392" y="429"/>
                  </a:lnTo>
                  <a:lnTo>
                    <a:pt x="387" y="429"/>
                  </a:lnTo>
                  <a:lnTo>
                    <a:pt x="387" y="434"/>
                  </a:lnTo>
                  <a:lnTo>
                    <a:pt x="387" y="434"/>
                  </a:lnTo>
                  <a:lnTo>
                    <a:pt x="387" y="434"/>
                  </a:lnTo>
                  <a:lnTo>
                    <a:pt x="387" y="434"/>
                  </a:lnTo>
                  <a:lnTo>
                    <a:pt x="387" y="434"/>
                  </a:lnTo>
                  <a:lnTo>
                    <a:pt x="387" y="434"/>
                  </a:lnTo>
                  <a:lnTo>
                    <a:pt x="387" y="438"/>
                  </a:lnTo>
                  <a:lnTo>
                    <a:pt x="387" y="438"/>
                  </a:lnTo>
                  <a:lnTo>
                    <a:pt x="387" y="438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3" y="434"/>
                  </a:lnTo>
                  <a:lnTo>
                    <a:pt x="383" y="434"/>
                  </a:lnTo>
                  <a:lnTo>
                    <a:pt x="383" y="434"/>
                  </a:lnTo>
                  <a:lnTo>
                    <a:pt x="383" y="434"/>
                  </a:lnTo>
                  <a:lnTo>
                    <a:pt x="378" y="434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78" y="443"/>
                  </a:lnTo>
                  <a:lnTo>
                    <a:pt x="373" y="438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69" y="447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4" y="447"/>
                  </a:lnTo>
                  <a:lnTo>
                    <a:pt x="364" y="447"/>
                  </a:lnTo>
                  <a:lnTo>
                    <a:pt x="364" y="447"/>
                  </a:lnTo>
                  <a:lnTo>
                    <a:pt x="364" y="452"/>
                  </a:lnTo>
                  <a:lnTo>
                    <a:pt x="364" y="452"/>
                  </a:lnTo>
                  <a:lnTo>
                    <a:pt x="364" y="452"/>
                  </a:lnTo>
                  <a:lnTo>
                    <a:pt x="364" y="452"/>
                  </a:lnTo>
                  <a:lnTo>
                    <a:pt x="364" y="452"/>
                  </a:lnTo>
                  <a:lnTo>
                    <a:pt x="364" y="452"/>
                  </a:lnTo>
                  <a:lnTo>
                    <a:pt x="360" y="457"/>
                  </a:lnTo>
                  <a:lnTo>
                    <a:pt x="360" y="452"/>
                  </a:lnTo>
                  <a:lnTo>
                    <a:pt x="355" y="457"/>
                  </a:lnTo>
                  <a:lnTo>
                    <a:pt x="355" y="457"/>
                  </a:lnTo>
                  <a:lnTo>
                    <a:pt x="355" y="457"/>
                  </a:lnTo>
                  <a:lnTo>
                    <a:pt x="350" y="457"/>
                  </a:lnTo>
                  <a:lnTo>
                    <a:pt x="350" y="457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46" y="466"/>
                  </a:lnTo>
                  <a:lnTo>
                    <a:pt x="346" y="466"/>
                  </a:lnTo>
                  <a:lnTo>
                    <a:pt x="346" y="466"/>
                  </a:lnTo>
                  <a:lnTo>
                    <a:pt x="346" y="470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1" y="475"/>
                  </a:lnTo>
                  <a:lnTo>
                    <a:pt x="337" y="475"/>
                  </a:lnTo>
                  <a:lnTo>
                    <a:pt x="337" y="475"/>
                  </a:lnTo>
                  <a:lnTo>
                    <a:pt x="337" y="475"/>
                  </a:lnTo>
                  <a:lnTo>
                    <a:pt x="337" y="480"/>
                  </a:lnTo>
                  <a:lnTo>
                    <a:pt x="337" y="475"/>
                  </a:lnTo>
                  <a:lnTo>
                    <a:pt x="337" y="475"/>
                  </a:lnTo>
                  <a:lnTo>
                    <a:pt x="337" y="475"/>
                  </a:lnTo>
                  <a:lnTo>
                    <a:pt x="332" y="475"/>
                  </a:lnTo>
                  <a:lnTo>
                    <a:pt x="332" y="480"/>
                  </a:lnTo>
                  <a:lnTo>
                    <a:pt x="332" y="480"/>
                  </a:lnTo>
                  <a:lnTo>
                    <a:pt x="332" y="480"/>
                  </a:lnTo>
                  <a:lnTo>
                    <a:pt x="332" y="480"/>
                  </a:lnTo>
                  <a:lnTo>
                    <a:pt x="327" y="480"/>
                  </a:lnTo>
                  <a:lnTo>
                    <a:pt x="327" y="480"/>
                  </a:lnTo>
                  <a:lnTo>
                    <a:pt x="327" y="480"/>
                  </a:lnTo>
                  <a:lnTo>
                    <a:pt x="323" y="480"/>
                  </a:lnTo>
                  <a:lnTo>
                    <a:pt x="323" y="480"/>
                  </a:lnTo>
                  <a:lnTo>
                    <a:pt x="323" y="484"/>
                  </a:lnTo>
                  <a:lnTo>
                    <a:pt x="323" y="484"/>
                  </a:lnTo>
                  <a:lnTo>
                    <a:pt x="323" y="489"/>
                  </a:lnTo>
                  <a:lnTo>
                    <a:pt x="323" y="489"/>
                  </a:lnTo>
                  <a:lnTo>
                    <a:pt x="323" y="489"/>
                  </a:lnTo>
                  <a:lnTo>
                    <a:pt x="318" y="494"/>
                  </a:lnTo>
                  <a:lnTo>
                    <a:pt x="318" y="494"/>
                  </a:lnTo>
                  <a:lnTo>
                    <a:pt x="318" y="494"/>
                  </a:lnTo>
                  <a:lnTo>
                    <a:pt x="318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09" y="503"/>
                  </a:lnTo>
                  <a:lnTo>
                    <a:pt x="309" y="503"/>
                  </a:lnTo>
                  <a:lnTo>
                    <a:pt x="309" y="503"/>
                  </a:lnTo>
                  <a:lnTo>
                    <a:pt x="309" y="503"/>
                  </a:lnTo>
                  <a:lnTo>
                    <a:pt x="309" y="498"/>
                  </a:lnTo>
                  <a:lnTo>
                    <a:pt x="309" y="498"/>
                  </a:lnTo>
                  <a:lnTo>
                    <a:pt x="304" y="498"/>
                  </a:lnTo>
                  <a:lnTo>
                    <a:pt x="304" y="503"/>
                  </a:lnTo>
                  <a:lnTo>
                    <a:pt x="304" y="498"/>
                  </a:lnTo>
                  <a:lnTo>
                    <a:pt x="300" y="498"/>
                  </a:lnTo>
                  <a:lnTo>
                    <a:pt x="300" y="498"/>
                  </a:lnTo>
                  <a:lnTo>
                    <a:pt x="300" y="498"/>
                  </a:lnTo>
                  <a:lnTo>
                    <a:pt x="295" y="503"/>
                  </a:lnTo>
                  <a:lnTo>
                    <a:pt x="295" y="503"/>
                  </a:lnTo>
                  <a:lnTo>
                    <a:pt x="295" y="503"/>
                  </a:lnTo>
                  <a:lnTo>
                    <a:pt x="291" y="503"/>
                  </a:lnTo>
                  <a:lnTo>
                    <a:pt x="291" y="503"/>
                  </a:lnTo>
                  <a:lnTo>
                    <a:pt x="286" y="503"/>
                  </a:lnTo>
                  <a:lnTo>
                    <a:pt x="286" y="503"/>
                  </a:lnTo>
                  <a:lnTo>
                    <a:pt x="286" y="503"/>
                  </a:lnTo>
                  <a:lnTo>
                    <a:pt x="286" y="503"/>
                  </a:lnTo>
                  <a:lnTo>
                    <a:pt x="281" y="503"/>
                  </a:lnTo>
                  <a:lnTo>
                    <a:pt x="281" y="503"/>
                  </a:lnTo>
                  <a:lnTo>
                    <a:pt x="281" y="503"/>
                  </a:lnTo>
                  <a:lnTo>
                    <a:pt x="277" y="507"/>
                  </a:lnTo>
                  <a:lnTo>
                    <a:pt x="277" y="507"/>
                  </a:lnTo>
                  <a:lnTo>
                    <a:pt x="277" y="507"/>
                  </a:lnTo>
                  <a:lnTo>
                    <a:pt x="277" y="507"/>
                  </a:lnTo>
                  <a:lnTo>
                    <a:pt x="277" y="507"/>
                  </a:lnTo>
                  <a:lnTo>
                    <a:pt x="272" y="512"/>
                  </a:lnTo>
                  <a:lnTo>
                    <a:pt x="272" y="512"/>
                  </a:lnTo>
                  <a:lnTo>
                    <a:pt x="272" y="512"/>
                  </a:lnTo>
                  <a:lnTo>
                    <a:pt x="272" y="517"/>
                  </a:lnTo>
                  <a:lnTo>
                    <a:pt x="268" y="517"/>
                  </a:lnTo>
                  <a:lnTo>
                    <a:pt x="268" y="517"/>
                  </a:lnTo>
                  <a:lnTo>
                    <a:pt x="268" y="517"/>
                  </a:lnTo>
                  <a:lnTo>
                    <a:pt x="268" y="517"/>
                  </a:lnTo>
                  <a:lnTo>
                    <a:pt x="268" y="517"/>
                  </a:lnTo>
                  <a:lnTo>
                    <a:pt x="268" y="517"/>
                  </a:lnTo>
                  <a:lnTo>
                    <a:pt x="263" y="517"/>
                  </a:lnTo>
                  <a:lnTo>
                    <a:pt x="263" y="517"/>
                  </a:lnTo>
                  <a:lnTo>
                    <a:pt x="258" y="517"/>
                  </a:lnTo>
                  <a:lnTo>
                    <a:pt x="258" y="517"/>
                  </a:lnTo>
                  <a:lnTo>
                    <a:pt x="258" y="517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8" y="521"/>
                  </a:lnTo>
                  <a:lnTo>
                    <a:pt x="254" y="521"/>
                  </a:lnTo>
                  <a:lnTo>
                    <a:pt x="254" y="521"/>
                  </a:lnTo>
                  <a:lnTo>
                    <a:pt x="254" y="521"/>
                  </a:lnTo>
                  <a:lnTo>
                    <a:pt x="254" y="521"/>
                  </a:lnTo>
                  <a:lnTo>
                    <a:pt x="249" y="521"/>
                  </a:lnTo>
                  <a:lnTo>
                    <a:pt x="249" y="521"/>
                  </a:lnTo>
                  <a:lnTo>
                    <a:pt x="249" y="521"/>
                  </a:lnTo>
                  <a:lnTo>
                    <a:pt x="249" y="521"/>
                  </a:lnTo>
                  <a:lnTo>
                    <a:pt x="249" y="526"/>
                  </a:lnTo>
                  <a:lnTo>
                    <a:pt x="249" y="526"/>
                  </a:lnTo>
                  <a:lnTo>
                    <a:pt x="245" y="526"/>
                  </a:lnTo>
                  <a:lnTo>
                    <a:pt x="245" y="526"/>
                  </a:lnTo>
                  <a:lnTo>
                    <a:pt x="245" y="526"/>
                  </a:lnTo>
                  <a:lnTo>
                    <a:pt x="245" y="526"/>
                  </a:lnTo>
                  <a:lnTo>
                    <a:pt x="240" y="526"/>
                  </a:lnTo>
                  <a:lnTo>
                    <a:pt x="240" y="526"/>
                  </a:lnTo>
                  <a:lnTo>
                    <a:pt x="240" y="526"/>
                  </a:lnTo>
                  <a:lnTo>
                    <a:pt x="240" y="521"/>
                  </a:lnTo>
                  <a:lnTo>
                    <a:pt x="240" y="521"/>
                  </a:lnTo>
                  <a:lnTo>
                    <a:pt x="240" y="521"/>
                  </a:lnTo>
                  <a:lnTo>
                    <a:pt x="240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1" y="521"/>
                  </a:lnTo>
                  <a:lnTo>
                    <a:pt x="231" y="521"/>
                  </a:lnTo>
                  <a:lnTo>
                    <a:pt x="231" y="517"/>
                  </a:lnTo>
                  <a:lnTo>
                    <a:pt x="231" y="517"/>
                  </a:lnTo>
                  <a:lnTo>
                    <a:pt x="231" y="517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26" y="512"/>
                  </a:lnTo>
                  <a:lnTo>
                    <a:pt x="226" y="512"/>
                  </a:lnTo>
                  <a:lnTo>
                    <a:pt x="226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07"/>
                  </a:lnTo>
                  <a:lnTo>
                    <a:pt x="217" y="507"/>
                  </a:lnTo>
                  <a:lnTo>
                    <a:pt x="217" y="507"/>
                  </a:lnTo>
                  <a:lnTo>
                    <a:pt x="217" y="507"/>
                  </a:lnTo>
                  <a:lnTo>
                    <a:pt x="217" y="507"/>
                  </a:lnTo>
                  <a:lnTo>
                    <a:pt x="217" y="512"/>
                  </a:lnTo>
                  <a:lnTo>
                    <a:pt x="217" y="507"/>
                  </a:lnTo>
                  <a:lnTo>
                    <a:pt x="217" y="507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203" y="507"/>
                  </a:lnTo>
                  <a:lnTo>
                    <a:pt x="203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7"/>
                  </a:lnTo>
                  <a:lnTo>
                    <a:pt x="198" y="503"/>
                  </a:lnTo>
                  <a:lnTo>
                    <a:pt x="198" y="503"/>
                  </a:lnTo>
                  <a:lnTo>
                    <a:pt x="194" y="503"/>
                  </a:lnTo>
                  <a:lnTo>
                    <a:pt x="194" y="503"/>
                  </a:lnTo>
                  <a:lnTo>
                    <a:pt x="194" y="498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185" y="503"/>
                  </a:lnTo>
                  <a:lnTo>
                    <a:pt x="185" y="503"/>
                  </a:lnTo>
                  <a:lnTo>
                    <a:pt x="185" y="503"/>
                  </a:lnTo>
                  <a:lnTo>
                    <a:pt x="180" y="507"/>
                  </a:lnTo>
                  <a:lnTo>
                    <a:pt x="180" y="507"/>
                  </a:lnTo>
                  <a:lnTo>
                    <a:pt x="180" y="507"/>
                  </a:lnTo>
                  <a:lnTo>
                    <a:pt x="175" y="512"/>
                  </a:lnTo>
                  <a:lnTo>
                    <a:pt x="171" y="512"/>
                  </a:lnTo>
                  <a:lnTo>
                    <a:pt x="171" y="512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6" y="517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6"/>
                  </a:lnTo>
                  <a:lnTo>
                    <a:pt x="162" y="526"/>
                  </a:lnTo>
                  <a:lnTo>
                    <a:pt x="162" y="526"/>
                  </a:lnTo>
                  <a:lnTo>
                    <a:pt x="162" y="526"/>
                  </a:lnTo>
                  <a:lnTo>
                    <a:pt x="162" y="530"/>
                  </a:lnTo>
                  <a:lnTo>
                    <a:pt x="162" y="530"/>
                  </a:lnTo>
                  <a:lnTo>
                    <a:pt x="166" y="530"/>
                  </a:lnTo>
                  <a:lnTo>
                    <a:pt x="166" y="535"/>
                  </a:lnTo>
                  <a:lnTo>
                    <a:pt x="166" y="535"/>
                  </a:lnTo>
                  <a:lnTo>
                    <a:pt x="166" y="535"/>
                  </a:lnTo>
                  <a:lnTo>
                    <a:pt x="166" y="540"/>
                  </a:lnTo>
                  <a:lnTo>
                    <a:pt x="171" y="540"/>
                  </a:lnTo>
                  <a:lnTo>
                    <a:pt x="171" y="540"/>
                  </a:lnTo>
                  <a:lnTo>
                    <a:pt x="171" y="540"/>
                  </a:lnTo>
                  <a:lnTo>
                    <a:pt x="171" y="540"/>
                  </a:lnTo>
                  <a:lnTo>
                    <a:pt x="175" y="540"/>
                  </a:lnTo>
                  <a:lnTo>
                    <a:pt x="175" y="540"/>
                  </a:lnTo>
                  <a:lnTo>
                    <a:pt x="175" y="544"/>
                  </a:lnTo>
                  <a:lnTo>
                    <a:pt x="175" y="544"/>
                  </a:lnTo>
                  <a:lnTo>
                    <a:pt x="175" y="544"/>
                  </a:lnTo>
                  <a:lnTo>
                    <a:pt x="175" y="544"/>
                  </a:lnTo>
                  <a:lnTo>
                    <a:pt x="175" y="544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5" y="553"/>
                  </a:lnTo>
                  <a:lnTo>
                    <a:pt x="175" y="553"/>
                  </a:lnTo>
                  <a:lnTo>
                    <a:pt x="175" y="553"/>
                  </a:lnTo>
                  <a:lnTo>
                    <a:pt x="175" y="553"/>
                  </a:lnTo>
                  <a:lnTo>
                    <a:pt x="175" y="558"/>
                  </a:lnTo>
                  <a:lnTo>
                    <a:pt x="175" y="558"/>
                  </a:lnTo>
                  <a:lnTo>
                    <a:pt x="175" y="558"/>
                  </a:lnTo>
                  <a:lnTo>
                    <a:pt x="175" y="558"/>
                  </a:lnTo>
                  <a:lnTo>
                    <a:pt x="175" y="558"/>
                  </a:lnTo>
                  <a:lnTo>
                    <a:pt x="175" y="563"/>
                  </a:lnTo>
                  <a:lnTo>
                    <a:pt x="171" y="563"/>
                  </a:lnTo>
                  <a:lnTo>
                    <a:pt x="171" y="563"/>
                  </a:lnTo>
                  <a:lnTo>
                    <a:pt x="171" y="563"/>
                  </a:lnTo>
                  <a:lnTo>
                    <a:pt x="171" y="563"/>
                  </a:lnTo>
                  <a:lnTo>
                    <a:pt x="171" y="563"/>
                  </a:lnTo>
                  <a:lnTo>
                    <a:pt x="166" y="563"/>
                  </a:lnTo>
                  <a:lnTo>
                    <a:pt x="171" y="567"/>
                  </a:lnTo>
                  <a:lnTo>
                    <a:pt x="171" y="567"/>
                  </a:lnTo>
                  <a:lnTo>
                    <a:pt x="166" y="572"/>
                  </a:lnTo>
                  <a:lnTo>
                    <a:pt x="166" y="572"/>
                  </a:lnTo>
                  <a:lnTo>
                    <a:pt x="162" y="576"/>
                  </a:lnTo>
                  <a:lnTo>
                    <a:pt x="162" y="576"/>
                  </a:lnTo>
                  <a:lnTo>
                    <a:pt x="162" y="576"/>
                  </a:lnTo>
                  <a:lnTo>
                    <a:pt x="162" y="576"/>
                  </a:lnTo>
                  <a:lnTo>
                    <a:pt x="162" y="576"/>
                  </a:lnTo>
                  <a:lnTo>
                    <a:pt x="162" y="581"/>
                  </a:lnTo>
                  <a:lnTo>
                    <a:pt x="162" y="581"/>
                  </a:lnTo>
                  <a:lnTo>
                    <a:pt x="162" y="581"/>
                  </a:lnTo>
                  <a:lnTo>
                    <a:pt x="162" y="581"/>
                  </a:lnTo>
                  <a:lnTo>
                    <a:pt x="157" y="586"/>
                  </a:lnTo>
                  <a:lnTo>
                    <a:pt x="157" y="586"/>
                  </a:lnTo>
                  <a:lnTo>
                    <a:pt x="157" y="586"/>
                  </a:lnTo>
                  <a:lnTo>
                    <a:pt x="157" y="590"/>
                  </a:lnTo>
                  <a:lnTo>
                    <a:pt x="157" y="590"/>
                  </a:lnTo>
                  <a:lnTo>
                    <a:pt x="152" y="590"/>
                  </a:lnTo>
                  <a:lnTo>
                    <a:pt x="152" y="586"/>
                  </a:lnTo>
                  <a:lnTo>
                    <a:pt x="148" y="586"/>
                  </a:lnTo>
                  <a:lnTo>
                    <a:pt x="148" y="590"/>
                  </a:lnTo>
                  <a:lnTo>
                    <a:pt x="148" y="590"/>
                  </a:lnTo>
                  <a:lnTo>
                    <a:pt x="148" y="590"/>
                  </a:lnTo>
                  <a:lnTo>
                    <a:pt x="148" y="595"/>
                  </a:lnTo>
                  <a:lnTo>
                    <a:pt x="148" y="595"/>
                  </a:lnTo>
                  <a:lnTo>
                    <a:pt x="148" y="595"/>
                  </a:lnTo>
                  <a:lnTo>
                    <a:pt x="148" y="595"/>
                  </a:lnTo>
                  <a:lnTo>
                    <a:pt x="148" y="600"/>
                  </a:lnTo>
                  <a:lnTo>
                    <a:pt x="148" y="600"/>
                  </a:lnTo>
                  <a:lnTo>
                    <a:pt x="143" y="600"/>
                  </a:lnTo>
                  <a:lnTo>
                    <a:pt x="143" y="604"/>
                  </a:lnTo>
                  <a:lnTo>
                    <a:pt x="143" y="604"/>
                  </a:lnTo>
                  <a:lnTo>
                    <a:pt x="143" y="604"/>
                  </a:lnTo>
                  <a:lnTo>
                    <a:pt x="139" y="604"/>
                  </a:lnTo>
                  <a:lnTo>
                    <a:pt x="139" y="604"/>
                  </a:lnTo>
                  <a:lnTo>
                    <a:pt x="139" y="604"/>
                  </a:lnTo>
                  <a:lnTo>
                    <a:pt x="139" y="604"/>
                  </a:lnTo>
                  <a:lnTo>
                    <a:pt x="139" y="604"/>
                  </a:lnTo>
                  <a:lnTo>
                    <a:pt x="134" y="604"/>
                  </a:lnTo>
                  <a:lnTo>
                    <a:pt x="134" y="604"/>
                  </a:lnTo>
                  <a:lnTo>
                    <a:pt x="134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25" y="600"/>
                  </a:lnTo>
                  <a:lnTo>
                    <a:pt x="125" y="600"/>
                  </a:lnTo>
                  <a:lnTo>
                    <a:pt x="120" y="604"/>
                  </a:lnTo>
                  <a:lnTo>
                    <a:pt x="120" y="604"/>
                  </a:lnTo>
                  <a:lnTo>
                    <a:pt x="120" y="604"/>
                  </a:lnTo>
                  <a:lnTo>
                    <a:pt x="120" y="604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06" y="604"/>
                  </a:lnTo>
                  <a:lnTo>
                    <a:pt x="106" y="604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09"/>
                  </a:lnTo>
                  <a:lnTo>
                    <a:pt x="102" y="613"/>
                  </a:lnTo>
                  <a:lnTo>
                    <a:pt x="102" y="613"/>
                  </a:lnTo>
                  <a:lnTo>
                    <a:pt x="102" y="613"/>
                  </a:lnTo>
                  <a:lnTo>
                    <a:pt x="97" y="613"/>
                  </a:lnTo>
                  <a:lnTo>
                    <a:pt x="97" y="613"/>
                  </a:lnTo>
                  <a:lnTo>
                    <a:pt x="97" y="613"/>
                  </a:lnTo>
                  <a:lnTo>
                    <a:pt x="97" y="613"/>
                  </a:lnTo>
                  <a:lnTo>
                    <a:pt x="93" y="618"/>
                  </a:lnTo>
                  <a:lnTo>
                    <a:pt x="93" y="618"/>
                  </a:lnTo>
                  <a:lnTo>
                    <a:pt x="93" y="618"/>
                  </a:lnTo>
                  <a:lnTo>
                    <a:pt x="93" y="618"/>
                  </a:lnTo>
                  <a:lnTo>
                    <a:pt x="93" y="618"/>
                  </a:lnTo>
                  <a:lnTo>
                    <a:pt x="88" y="623"/>
                  </a:lnTo>
                  <a:lnTo>
                    <a:pt x="88" y="623"/>
                  </a:lnTo>
                  <a:lnTo>
                    <a:pt x="88" y="623"/>
                  </a:lnTo>
                  <a:lnTo>
                    <a:pt x="88" y="623"/>
                  </a:lnTo>
                  <a:lnTo>
                    <a:pt x="88" y="623"/>
                  </a:lnTo>
                  <a:lnTo>
                    <a:pt x="88" y="623"/>
                  </a:lnTo>
                  <a:lnTo>
                    <a:pt x="88" y="627"/>
                  </a:lnTo>
                  <a:lnTo>
                    <a:pt x="88" y="627"/>
                  </a:lnTo>
                  <a:lnTo>
                    <a:pt x="88" y="623"/>
                  </a:lnTo>
                  <a:lnTo>
                    <a:pt x="83" y="623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79" y="627"/>
                  </a:lnTo>
                  <a:lnTo>
                    <a:pt x="79" y="627"/>
                  </a:lnTo>
                  <a:lnTo>
                    <a:pt x="79" y="623"/>
                  </a:lnTo>
                  <a:lnTo>
                    <a:pt x="74" y="623"/>
                  </a:lnTo>
                  <a:lnTo>
                    <a:pt x="74" y="623"/>
                  </a:lnTo>
                  <a:lnTo>
                    <a:pt x="74" y="623"/>
                  </a:lnTo>
                  <a:lnTo>
                    <a:pt x="74" y="623"/>
                  </a:lnTo>
                  <a:lnTo>
                    <a:pt x="70" y="623"/>
                  </a:lnTo>
                  <a:lnTo>
                    <a:pt x="70" y="623"/>
                  </a:lnTo>
                  <a:lnTo>
                    <a:pt x="70" y="623"/>
                  </a:lnTo>
                  <a:lnTo>
                    <a:pt x="70" y="623"/>
                  </a:lnTo>
                  <a:lnTo>
                    <a:pt x="70" y="623"/>
                  </a:lnTo>
                  <a:lnTo>
                    <a:pt x="65" y="623"/>
                  </a:lnTo>
                  <a:lnTo>
                    <a:pt x="65" y="623"/>
                  </a:lnTo>
                  <a:lnTo>
                    <a:pt x="65" y="623"/>
                  </a:lnTo>
                  <a:lnTo>
                    <a:pt x="60" y="618"/>
                  </a:lnTo>
                  <a:lnTo>
                    <a:pt x="60" y="618"/>
                  </a:lnTo>
                  <a:lnTo>
                    <a:pt x="60" y="618"/>
                  </a:lnTo>
                  <a:lnTo>
                    <a:pt x="56" y="618"/>
                  </a:lnTo>
                  <a:lnTo>
                    <a:pt x="56" y="618"/>
                  </a:lnTo>
                  <a:lnTo>
                    <a:pt x="56" y="618"/>
                  </a:lnTo>
                  <a:lnTo>
                    <a:pt x="51" y="613"/>
                  </a:lnTo>
                  <a:lnTo>
                    <a:pt x="51" y="613"/>
                  </a:lnTo>
                  <a:lnTo>
                    <a:pt x="47" y="613"/>
                  </a:lnTo>
                  <a:lnTo>
                    <a:pt x="47" y="609"/>
                  </a:lnTo>
                  <a:lnTo>
                    <a:pt x="47" y="609"/>
                  </a:lnTo>
                  <a:lnTo>
                    <a:pt x="47" y="604"/>
                  </a:lnTo>
                  <a:lnTo>
                    <a:pt x="42" y="604"/>
                  </a:lnTo>
                  <a:lnTo>
                    <a:pt x="42" y="604"/>
                  </a:lnTo>
                  <a:lnTo>
                    <a:pt x="42" y="604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42" y="595"/>
                  </a:lnTo>
                  <a:lnTo>
                    <a:pt x="42" y="595"/>
                  </a:lnTo>
                  <a:lnTo>
                    <a:pt x="42" y="595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7" y="590"/>
                  </a:lnTo>
                  <a:lnTo>
                    <a:pt x="47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86"/>
                  </a:lnTo>
                  <a:lnTo>
                    <a:pt x="42" y="586"/>
                  </a:lnTo>
                  <a:lnTo>
                    <a:pt x="42" y="586"/>
                  </a:lnTo>
                  <a:lnTo>
                    <a:pt x="42" y="581"/>
                  </a:lnTo>
                  <a:lnTo>
                    <a:pt x="37" y="581"/>
                  </a:lnTo>
                  <a:lnTo>
                    <a:pt x="37" y="581"/>
                  </a:lnTo>
                  <a:lnTo>
                    <a:pt x="37" y="581"/>
                  </a:lnTo>
                  <a:lnTo>
                    <a:pt x="37" y="576"/>
                  </a:lnTo>
                  <a:lnTo>
                    <a:pt x="33" y="576"/>
                  </a:lnTo>
                  <a:lnTo>
                    <a:pt x="33" y="576"/>
                  </a:lnTo>
                  <a:lnTo>
                    <a:pt x="33" y="576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67"/>
                  </a:lnTo>
                  <a:lnTo>
                    <a:pt x="33" y="567"/>
                  </a:lnTo>
                  <a:lnTo>
                    <a:pt x="33" y="567"/>
                  </a:lnTo>
                  <a:lnTo>
                    <a:pt x="28" y="567"/>
                  </a:lnTo>
                  <a:lnTo>
                    <a:pt x="28" y="563"/>
                  </a:lnTo>
                  <a:lnTo>
                    <a:pt x="28" y="567"/>
                  </a:lnTo>
                  <a:lnTo>
                    <a:pt x="24" y="567"/>
                  </a:lnTo>
                  <a:lnTo>
                    <a:pt x="24" y="567"/>
                  </a:lnTo>
                  <a:lnTo>
                    <a:pt x="24" y="567"/>
                  </a:lnTo>
                  <a:lnTo>
                    <a:pt x="19" y="567"/>
                  </a:lnTo>
                  <a:lnTo>
                    <a:pt x="19" y="567"/>
                  </a:lnTo>
                  <a:lnTo>
                    <a:pt x="19" y="567"/>
                  </a:lnTo>
                  <a:lnTo>
                    <a:pt x="19" y="567"/>
                  </a:lnTo>
                  <a:lnTo>
                    <a:pt x="19" y="567"/>
                  </a:lnTo>
                  <a:lnTo>
                    <a:pt x="19" y="572"/>
                  </a:lnTo>
                  <a:lnTo>
                    <a:pt x="19" y="572"/>
                  </a:lnTo>
                  <a:lnTo>
                    <a:pt x="19" y="572"/>
                  </a:lnTo>
                  <a:lnTo>
                    <a:pt x="19" y="572"/>
                  </a:lnTo>
                  <a:lnTo>
                    <a:pt x="19" y="576"/>
                  </a:lnTo>
                  <a:lnTo>
                    <a:pt x="14" y="576"/>
                  </a:lnTo>
                  <a:lnTo>
                    <a:pt x="10" y="576"/>
                  </a:lnTo>
                  <a:lnTo>
                    <a:pt x="10" y="576"/>
                  </a:lnTo>
                  <a:lnTo>
                    <a:pt x="5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5" y="572"/>
                  </a:lnTo>
                  <a:lnTo>
                    <a:pt x="5" y="572"/>
                  </a:lnTo>
                  <a:lnTo>
                    <a:pt x="5" y="572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10" y="567"/>
                  </a:lnTo>
                  <a:lnTo>
                    <a:pt x="10" y="563"/>
                  </a:lnTo>
                  <a:lnTo>
                    <a:pt x="10" y="563"/>
                  </a:lnTo>
                  <a:lnTo>
                    <a:pt x="10" y="563"/>
                  </a:lnTo>
                  <a:lnTo>
                    <a:pt x="10" y="558"/>
                  </a:lnTo>
                  <a:lnTo>
                    <a:pt x="10" y="558"/>
                  </a:lnTo>
                  <a:lnTo>
                    <a:pt x="10" y="558"/>
                  </a:lnTo>
                  <a:lnTo>
                    <a:pt x="10" y="553"/>
                  </a:lnTo>
                  <a:lnTo>
                    <a:pt x="10" y="553"/>
                  </a:lnTo>
                  <a:lnTo>
                    <a:pt x="10" y="553"/>
                  </a:lnTo>
                  <a:lnTo>
                    <a:pt x="10" y="553"/>
                  </a:lnTo>
                  <a:lnTo>
                    <a:pt x="10" y="553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9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14" y="540"/>
                  </a:lnTo>
                  <a:lnTo>
                    <a:pt x="14" y="540"/>
                  </a:lnTo>
                  <a:lnTo>
                    <a:pt x="14" y="540"/>
                  </a:lnTo>
                  <a:lnTo>
                    <a:pt x="10" y="535"/>
                  </a:lnTo>
                  <a:lnTo>
                    <a:pt x="14" y="535"/>
                  </a:lnTo>
                  <a:lnTo>
                    <a:pt x="10" y="535"/>
                  </a:lnTo>
                  <a:lnTo>
                    <a:pt x="10" y="535"/>
                  </a:lnTo>
                  <a:lnTo>
                    <a:pt x="10" y="535"/>
                  </a:lnTo>
                  <a:lnTo>
                    <a:pt x="10" y="535"/>
                  </a:lnTo>
                  <a:lnTo>
                    <a:pt x="10" y="535"/>
                  </a:lnTo>
                  <a:lnTo>
                    <a:pt x="10" y="530"/>
                  </a:lnTo>
                  <a:lnTo>
                    <a:pt x="10" y="530"/>
                  </a:lnTo>
                  <a:lnTo>
                    <a:pt x="10" y="530"/>
                  </a:lnTo>
                  <a:lnTo>
                    <a:pt x="10" y="530"/>
                  </a:lnTo>
                  <a:lnTo>
                    <a:pt x="14" y="526"/>
                  </a:lnTo>
                  <a:lnTo>
                    <a:pt x="14" y="526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10" y="521"/>
                  </a:lnTo>
                  <a:lnTo>
                    <a:pt x="10" y="521"/>
                  </a:lnTo>
                  <a:lnTo>
                    <a:pt x="10" y="521"/>
                  </a:lnTo>
                  <a:lnTo>
                    <a:pt x="14" y="521"/>
                  </a:lnTo>
                  <a:lnTo>
                    <a:pt x="14" y="521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7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0" y="507"/>
                  </a:lnTo>
                  <a:lnTo>
                    <a:pt x="10" y="507"/>
                  </a:lnTo>
                  <a:lnTo>
                    <a:pt x="10" y="507"/>
                  </a:lnTo>
                  <a:lnTo>
                    <a:pt x="10" y="507"/>
                  </a:lnTo>
                  <a:lnTo>
                    <a:pt x="10" y="507"/>
                  </a:lnTo>
                  <a:lnTo>
                    <a:pt x="5" y="507"/>
                  </a:lnTo>
                  <a:lnTo>
                    <a:pt x="5" y="507"/>
                  </a:lnTo>
                  <a:lnTo>
                    <a:pt x="5" y="507"/>
                  </a:lnTo>
                  <a:lnTo>
                    <a:pt x="5" y="507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503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0" y="484"/>
                  </a:lnTo>
                  <a:lnTo>
                    <a:pt x="5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466"/>
                  </a:lnTo>
                  <a:lnTo>
                    <a:pt x="0" y="47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5" y="466"/>
                  </a:lnTo>
                  <a:lnTo>
                    <a:pt x="5" y="466"/>
                  </a:lnTo>
                  <a:lnTo>
                    <a:pt x="5" y="461"/>
                  </a:lnTo>
                  <a:lnTo>
                    <a:pt x="5" y="461"/>
                  </a:lnTo>
                  <a:lnTo>
                    <a:pt x="5" y="461"/>
                  </a:lnTo>
                  <a:lnTo>
                    <a:pt x="5" y="461"/>
                  </a:lnTo>
                  <a:lnTo>
                    <a:pt x="5" y="461"/>
                  </a:lnTo>
                  <a:lnTo>
                    <a:pt x="10" y="461"/>
                  </a:lnTo>
                  <a:lnTo>
                    <a:pt x="10" y="461"/>
                  </a:lnTo>
                  <a:lnTo>
                    <a:pt x="10" y="457"/>
                  </a:lnTo>
                  <a:lnTo>
                    <a:pt x="10" y="457"/>
                  </a:lnTo>
                  <a:lnTo>
                    <a:pt x="10" y="457"/>
                  </a:lnTo>
                  <a:lnTo>
                    <a:pt x="14" y="457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47"/>
                  </a:lnTo>
                  <a:lnTo>
                    <a:pt x="14" y="447"/>
                  </a:lnTo>
                  <a:lnTo>
                    <a:pt x="14" y="447"/>
                  </a:lnTo>
                  <a:lnTo>
                    <a:pt x="19" y="447"/>
                  </a:lnTo>
                  <a:lnTo>
                    <a:pt x="19" y="447"/>
                  </a:lnTo>
                  <a:lnTo>
                    <a:pt x="19" y="447"/>
                  </a:lnTo>
                  <a:lnTo>
                    <a:pt x="19" y="447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24" y="434"/>
                  </a:lnTo>
                  <a:lnTo>
                    <a:pt x="19" y="434"/>
                  </a:lnTo>
                  <a:lnTo>
                    <a:pt x="24" y="434"/>
                  </a:lnTo>
                  <a:lnTo>
                    <a:pt x="24" y="429"/>
                  </a:lnTo>
                  <a:lnTo>
                    <a:pt x="24" y="429"/>
                  </a:lnTo>
                  <a:lnTo>
                    <a:pt x="24" y="429"/>
                  </a:lnTo>
                  <a:lnTo>
                    <a:pt x="24" y="429"/>
                  </a:lnTo>
                  <a:lnTo>
                    <a:pt x="24" y="429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33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33" y="411"/>
                  </a:lnTo>
                  <a:lnTo>
                    <a:pt x="28" y="411"/>
                  </a:lnTo>
                  <a:lnTo>
                    <a:pt x="33" y="411"/>
                  </a:lnTo>
                  <a:lnTo>
                    <a:pt x="33" y="411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7" y="397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3" y="392"/>
                  </a:lnTo>
                  <a:lnTo>
                    <a:pt x="33" y="392"/>
                  </a:lnTo>
                  <a:lnTo>
                    <a:pt x="33" y="392"/>
                  </a:lnTo>
                  <a:lnTo>
                    <a:pt x="33" y="392"/>
                  </a:lnTo>
                  <a:lnTo>
                    <a:pt x="37" y="392"/>
                  </a:lnTo>
                  <a:lnTo>
                    <a:pt x="37" y="392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7" y="378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51" y="374"/>
                  </a:lnTo>
                  <a:lnTo>
                    <a:pt x="51" y="374"/>
                  </a:lnTo>
                  <a:lnTo>
                    <a:pt x="51" y="369"/>
                  </a:lnTo>
                  <a:lnTo>
                    <a:pt x="51" y="369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65" y="364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5" y="364"/>
                  </a:lnTo>
                  <a:lnTo>
                    <a:pt x="70" y="364"/>
                  </a:lnTo>
                  <a:lnTo>
                    <a:pt x="70" y="364"/>
                  </a:lnTo>
                  <a:lnTo>
                    <a:pt x="70" y="364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79" y="364"/>
                  </a:lnTo>
                  <a:lnTo>
                    <a:pt x="79" y="364"/>
                  </a:lnTo>
                  <a:lnTo>
                    <a:pt x="79" y="364"/>
                  </a:lnTo>
                  <a:lnTo>
                    <a:pt x="79" y="364"/>
                  </a:lnTo>
                  <a:lnTo>
                    <a:pt x="79" y="364"/>
                  </a:lnTo>
                  <a:lnTo>
                    <a:pt x="79" y="360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8" y="360"/>
                  </a:lnTo>
                  <a:lnTo>
                    <a:pt x="88" y="360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93" y="355"/>
                  </a:lnTo>
                  <a:lnTo>
                    <a:pt x="93" y="355"/>
                  </a:lnTo>
                  <a:lnTo>
                    <a:pt x="93" y="355"/>
                  </a:lnTo>
                  <a:lnTo>
                    <a:pt x="97" y="355"/>
                  </a:lnTo>
                  <a:lnTo>
                    <a:pt x="97" y="360"/>
                  </a:lnTo>
                  <a:lnTo>
                    <a:pt x="97" y="355"/>
                  </a:lnTo>
                  <a:lnTo>
                    <a:pt x="97" y="360"/>
                  </a:lnTo>
                  <a:lnTo>
                    <a:pt x="97" y="360"/>
                  </a:lnTo>
                  <a:lnTo>
                    <a:pt x="97" y="355"/>
                  </a:lnTo>
                  <a:lnTo>
                    <a:pt x="102" y="355"/>
                  </a:lnTo>
                  <a:lnTo>
                    <a:pt x="102" y="351"/>
                  </a:lnTo>
                  <a:lnTo>
                    <a:pt x="102" y="351"/>
                  </a:lnTo>
                  <a:lnTo>
                    <a:pt x="102" y="351"/>
                  </a:lnTo>
                  <a:lnTo>
                    <a:pt x="102" y="351"/>
                  </a:lnTo>
                  <a:lnTo>
                    <a:pt x="106" y="351"/>
                  </a:lnTo>
                  <a:lnTo>
                    <a:pt x="106" y="351"/>
                  </a:lnTo>
                  <a:lnTo>
                    <a:pt x="106" y="351"/>
                  </a:lnTo>
                  <a:lnTo>
                    <a:pt x="106" y="351"/>
                  </a:lnTo>
                  <a:lnTo>
                    <a:pt x="106" y="346"/>
                  </a:lnTo>
                  <a:lnTo>
                    <a:pt x="106" y="346"/>
                  </a:lnTo>
                  <a:lnTo>
                    <a:pt x="106" y="346"/>
                  </a:lnTo>
                  <a:lnTo>
                    <a:pt x="106" y="346"/>
                  </a:lnTo>
                  <a:lnTo>
                    <a:pt x="111" y="346"/>
                  </a:lnTo>
                  <a:lnTo>
                    <a:pt x="111" y="346"/>
                  </a:lnTo>
                  <a:lnTo>
                    <a:pt x="111" y="346"/>
                  </a:lnTo>
                  <a:lnTo>
                    <a:pt x="111" y="341"/>
                  </a:lnTo>
                  <a:lnTo>
                    <a:pt x="111" y="341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9" y="337"/>
                  </a:lnTo>
                  <a:lnTo>
                    <a:pt x="129" y="332"/>
                  </a:lnTo>
                  <a:lnTo>
                    <a:pt x="129" y="332"/>
                  </a:lnTo>
                  <a:lnTo>
                    <a:pt x="129" y="332"/>
                  </a:lnTo>
                  <a:lnTo>
                    <a:pt x="129" y="332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4" y="328"/>
                  </a:lnTo>
                  <a:lnTo>
                    <a:pt x="134" y="328"/>
                  </a:lnTo>
                  <a:lnTo>
                    <a:pt x="134" y="323"/>
                  </a:lnTo>
                  <a:lnTo>
                    <a:pt x="134" y="323"/>
                  </a:lnTo>
                  <a:lnTo>
                    <a:pt x="134" y="323"/>
                  </a:lnTo>
                  <a:lnTo>
                    <a:pt x="134" y="323"/>
                  </a:lnTo>
                  <a:lnTo>
                    <a:pt x="139" y="323"/>
                  </a:lnTo>
                  <a:lnTo>
                    <a:pt x="139" y="323"/>
                  </a:lnTo>
                  <a:lnTo>
                    <a:pt x="139" y="323"/>
                  </a:lnTo>
                  <a:lnTo>
                    <a:pt x="139" y="318"/>
                  </a:lnTo>
                  <a:lnTo>
                    <a:pt x="139" y="318"/>
                  </a:lnTo>
                  <a:lnTo>
                    <a:pt x="139" y="318"/>
                  </a:lnTo>
                  <a:lnTo>
                    <a:pt x="139" y="318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8"/>
                  </a:lnTo>
                  <a:lnTo>
                    <a:pt x="143" y="318"/>
                  </a:lnTo>
                  <a:lnTo>
                    <a:pt x="143" y="318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3" y="314"/>
                  </a:lnTo>
                  <a:lnTo>
                    <a:pt x="148" y="314"/>
                  </a:lnTo>
                  <a:lnTo>
                    <a:pt x="148" y="314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52" y="309"/>
                  </a:lnTo>
                  <a:lnTo>
                    <a:pt x="152" y="309"/>
                  </a:lnTo>
                  <a:lnTo>
                    <a:pt x="152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71" y="305"/>
                  </a:lnTo>
                  <a:lnTo>
                    <a:pt x="171" y="305"/>
                  </a:lnTo>
                  <a:lnTo>
                    <a:pt x="171" y="305"/>
                  </a:lnTo>
                  <a:lnTo>
                    <a:pt x="171" y="305"/>
                  </a:lnTo>
                  <a:lnTo>
                    <a:pt x="175" y="305"/>
                  </a:lnTo>
                  <a:lnTo>
                    <a:pt x="175" y="305"/>
                  </a:lnTo>
                  <a:lnTo>
                    <a:pt x="175" y="305"/>
                  </a:lnTo>
                  <a:lnTo>
                    <a:pt x="175" y="305"/>
                  </a:lnTo>
                  <a:lnTo>
                    <a:pt x="180" y="305"/>
                  </a:lnTo>
                  <a:lnTo>
                    <a:pt x="180" y="309"/>
                  </a:lnTo>
                  <a:lnTo>
                    <a:pt x="180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94" y="314"/>
                  </a:lnTo>
                  <a:lnTo>
                    <a:pt x="194" y="314"/>
                  </a:lnTo>
                  <a:lnTo>
                    <a:pt x="194" y="314"/>
                  </a:lnTo>
                  <a:lnTo>
                    <a:pt x="198" y="314"/>
                  </a:lnTo>
                  <a:lnTo>
                    <a:pt x="198" y="314"/>
                  </a:lnTo>
                  <a:lnTo>
                    <a:pt x="198" y="314"/>
                  </a:lnTo>
                  <a:lnTo>
                    <a:pt x="198" y="314"/>
                  </a:lnTo>
                  <a:lnTo>
                    <a:pt x="198" y="314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208" y="314"/>
                  </a:lnTo>
                  <a:lnTo>
                    <a:pt x="208" y="309"/>
                  </a:lnTo>
                  <a:lnTo>
                    <a:pt x="208" y="309"/>
                  </a:lnTo>
                  <a:lnTo>
                    <a:pt x="208" y="309"/>
                  </a:lnTo>
                  <a:lnTo>
                    <a:pt x="212" y="309"/>
                  </a:lnTo>
                  <a:lnTo>
                    <a:pt x="217" y="309"/>
                  </a:lnTo>
                  <a:lnTo>
                    <a:pt x="217" y="309"/>
                  </a:lnTo>
                  <a:lnTo>
                    <a:pt x="217" y="309"/>
                  </a:lnTo>
                  <a:lnTo>
                    <a:pt x="217" y="309"/>
                  </a:lnTo>
                  <a:lnTo>
                    <a:pt x="221" y="309"/>
                  </a:lnTo>
                  <a:lnTo>
                    <a:pt x="221" y="309"/>
                  </a:lnTo>
                  <a:lnTo>
                    <a:pt x="221" y="309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295"/>
                  </a:lnTo>
                  <a:lnTo>
                    <a:pt x="235" y="295"/>
                  </a:lnTo>
                  <a:lnTo>
                    <a:pt x="235" y="295"/>
                  </a:lnTo>
                  <a:lnTo>
                    <a:pt x="235" y="295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5" y="286"/>
                  </a:lnTo>
                  <a:lnTo>
                    <a:pt x="240" y="286"/>
                  </a:lnTo>
                  <a:lnTo>
                    <a:pt x="235" y="286"/>
                  </a:lnTo>
                  <a:lnTo>
                    <a:pt x="235" y="286"/>
                  </a:lnTo>
                  <a:lnTo>
                    <a:pt x="235" y="282"/>
                  </a:lnTo>
                  <a:lnTo>
                    <a:pt x="235" y="282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68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1" y="268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26" y="258"/>
                  </a:lnTo>
                  <a:lnTo>
                    <a:pt x="226" y="258"/>
                  </a:lnTo>
                  <a:lnTo>
                    <a:pt x="226" y="258"/>
                  </a:lnTo>
                  <a:lnTo>
                    <a:pt x="226" y="258"/>
                  </a:lnTo>
                  <a:lnTo>
                    <a:pt x="221" y="258"/>
                  </a:lnTo>
                  <a:lnTo>
                    <a:pt x="221" y="258"/>
                  </a:lnTo>
                  <a:lnTo>
                    <a:pt x="221" y="258"/>
                  </a:lnTo>
                  <a:lnTo>
                    <a:pt x="221" y="254"/>
                  </a:lnTo>
                  <a:lnTo>
                    <a:pt x="221" y="254"/>
                  </a:lnTo>
                  <a:lnTo>
                    <a:pt x="221" y="254"/>
                  </a:lnTo>
                  <a:lnTo>
                    <a:pt x="221" y="254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5"/>
                  </a:lnTo>
                  <a:lnTo>
                    <a:pt x="221" y="245"/>
                  </a:lnTo>
                  <a:lnTo>
                    <a:pt x="221" y="245"/>
                  </a:lnTo>
                  <a:lnTo>
                    <a:pt x="221" y="245"/>
                  </a:lnTo>
                  <a:lnTo>
                    <a:pt x="221" y="245"/>
                  </a:lnTo>
                  <a:lnTo>
                    <a:pt x="221" y="240"/>
                  </a:lnTo>
                  <a:lnTo>
                    <a:pt x="221" y="240"/>
                  </a:lnTo>
                  <a:lnTo>
                    <a:pt x="221" y="240"/>
                  </a:lnTo>
                  <a:lnTo>
                    <a:pt x="221" y="240"/>
                  </a:lnTo>
                  <a:lnTo>
                    <a:pt x="221" y="240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26"/>
                  </a:lnTo>
                  <a:lnTo>
                    <a:pt x="221" y="226"/>
                  </a:lnTo>
                  <a:lnTo>
                    <a:pt x="221" y="226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26" y="212"/>
                  </a:lnTo>
                  <a:lnTo>
                    <a:pt x="231" y="212"/>
                  </a:lnTo>
                  <a:lnTo>
                    <a:pt x="231" y="212"/>
                  </a:lnTo>
                  <a:lnTo>
                    <a:pt x="231" y="208"/>
                  </a:lnTo>
                  <a:lnTo>
                    <a:pt x="231" y="208"/>
                  </a:lnTo>
                  <a:lnTo>
                    <a:pt x="231" y="208"/>
                  </a:lnTo>
                  <a:lnTo>
                    <a:pt x="235" y="208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199"/>
                  </a:lnTo>
                  <a:lnTo>
                    <a:pt x="240" y="199"/>
                  </a:lnTo>
                  <a:lnTo>
                    <a:pt x="240" y="199"/>
                  </a:lnTo>
                  <a:lnTo>
                    <a:pt x="240" y="194"/>
                  </a:lnTo>
                  <a:lnTo>
                    <a:pt x="240" y="194"/>
                  </a:lnTo>
                  <a:lnTo>
                    <a:pt x="240" y="194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5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240" y="171"/>
                  </a:lnTo>
                  <a:lnTo>
                    <a:pt x="240" y="171"/>
                  </a:lnTo>
                  <a:lnTo>
                    <a:pt x="240" y="171"/>
                  </a:lnTo>
                  <a:lnTo>
                    <a:pt x="240" y="171"/>
                  </a:lnTo>
                  <a:lnTo>
                    <a:pt x="240" y="171"/>
                  </a:lnTo>
                  <a:lnTo>
                    <a:pt x="235" y="166"/>
                  </a:lnTo>
                  <a:lnTo>
                    <a:pt x="235" y="166"/>
                  </a:lnTo>
                  <a:lnTo>
                    <a:pt x="235" y="166"/>
                  </a:lnTo>
                  <a:lnTo>
                    <a:pt x="235" y="162"/>
                  </a:lnTo>
                  <a:lnTo>
                    <a:pt x="235" y="162"/>
                  </a:lnTo>
                  <a:lnTo>
                    <a:pt x="231" y="162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5" y="157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48"/>
                  </a:lnTo>
                  <a:lnTo>
                    <a:pt x="231" y="148"/>
                  </a:lnTo>
                  <a:lnTo>
                    <a:pt x="231" y="148"/>
                  </a:lnTo>
                  <a:lnTo>
                    <a:pt x="235" y="148"/>
                  </a:lnTo>
                  <a:lnTo>
                    <a:pt x="235" y="148"/>
                  </a:lnTo>
                  <a:lnTo>
                    <a:pt x="235" y="143"/>
                  </a:lnTo>
                  <a:lnTo>
                    <a:pt x="235" y="143"/>
                  </a:lnTo>
                  <a:lnTo>
                    <a:pt x="235" y="143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40" y="139"/>
                  </a:lnTo>
                  <a:lnTo>
                    <a:pt x="240" y="139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35" y="134"/>
                  </a:lnTo>
                  <a:lnTo>
                    <a:pt x="235" y="134"/>
                  </a:lnTo>
                  <a:lnTo>
                    <a:pt x="235" y="134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1" y="125"/>
                  </a:lnTo>
                  <a:lnTo>
                    <a:pt x="231" y="125"/>
                  </a:lnTo>
                  <a:lnTo>
                    <a:pt x="231" y="125"/>
                  </a:lnTo>
                  <a:lnTo>
                    <a:pt x="231" y="120"/>
                  </a:lnTo>
                  <a:lnTo>
                    <a:pt x="231" y="120"/>
                  </a:lnTo>
                  <a:lnTo>
                    <a:pt x="231" y="120"/>
                  </a:lnTo>
                  <a:lnTo>
                    <a:pt x="231" y="120"/>
                  </a:lnTo>
                  <a:lnTo>
                    <a:pt x="231" y="116"/>
                  </a:lnTo>
                  <a:lnTo>
                    <a:pt x="226" y="116"/>
                  </a:lnTo>
                  <a:lnTo>
                    <a:pt x="231" y="116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02"/>
                  </a:lnTo>
                  <a:lnTo>
                    <a:pt x="240" y="97"/>
                  </a:lnTo>
                  <a:lnTo>
                    <a:pt x="240" y="97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9" y="93"/>
                  </a:lnTo>
                  <a:lnTo>
                    <a:pt x="249" y="93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54" y="83"/>
                  </a:lnTo>
                  <a:lnTo>
                    <a:pt x="254" y="83"/>
                  </a:lnTo>
                  <a:lnTo>
                    <a:pt x="254" y="83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8" y="65"/>
                  </a:lnTo>
                  <a:lnTo>
                    <a:pt x="258" y="65"/>
                  </a:lnTo>
                  <a:lnTo>
                    <a:pt x="258" y="65"/>
                  </a:lnTo>
                  <a:lnTo>
                    <a:pt x="263" y="65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60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7" y="56"/>
                  </a:lnTo>
                  <a:lnTo>
                    <a:pt x="277" y="56"/>
                  </a:lnTo>
                  <a:lnTo>
                    <a:pt x="277" y="56"/>
                  </a:lnTo>
                  <a:lnTo>
                    <a:pt x="277" y="56"/>
                  </a:lnTo>
                  <a:lnTo>
                    <a:pt x="277" y="56"/>
                  </a:lnTo>
                  <a:lnTo>
                    <a:pt x="277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91" y="56"/>
                  </a:lnTo>
                  <a:lnTo>
                    <a:pt x="291" y="56"/>
                  </a:lnTo>
                  <a:lnTo>
                    <a:pt x="291" y="56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5" y="51"/>
                  </a:lnTo>
                  <a:lnTo>
                    <a:pt x="295" y="51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3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8" y="14"/>
                  </a:lnTo>
                  <a:lnTo>
                    <a:pt x="314" y="14"/>
                  </a:lnTo>
                  <a:lnTo>
                    <a:pt x="314" y="14"/>
                  </a:lnTo>
                  <a:lnTo>
                    <a:pt x="314" y="14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14" y="5"/>
                  </a:lnTo>
                  <a:lnTo>
                    <a:pt x="318" y="5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27" y="10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2" y="14"/>
                  </a:lnTo>
                  <a:lnTo>
                    <a:pt x="337" y="14"/>
                  </a:lnTo>
                  <a:lnTo>
                    <a:pt x="337" y="14"/>
                  </a:lnTo>
                  <a:lnTo>
                    <a:pt x="337" y="14"/>
                  </a:lnTo>
                  <a:lnTo>
                    <a:pt x="337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6" y="14"/>
                  </a:lnTo>
                  <a:lnTo>
                    <a:pt x="346" y="14"/>
                  </a:lnTo>
                  <a:lnTo>
                    <a:pt x="346" y="14"/>
                  </a:lnTo>
                  <a:lnTo>
                    <a:pt x="346" y="14"/>
                  </a:lnTo>
                  <a:lnTo>
                    <a:pt x="346" y="14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5" y="19"/>
                  </a:lnTo>
                  <a:lnTo>
                    <a:pt x="355" y="19"/>
                  </a:lnTo>
                  <a:lnTo>
                    <a:pt x="355" y="19"/>
                  </a:lnTo>
                  <a:lnTo>
                    <a:pt x="355" y="19"/>
                  </a:lnTo>
                  <a:lnTo>
                    <a:pt x="360" y="19"/>
                  </a:lnTo>
                  <a:lnTo>
                    <a:pt x="360" y="19"/>
                  </a:lnTo>
                  <a:lnTo>
                    <a:pt x="360" y="19"/>
                  </a:lnTo>
                  <a:lnTo>
                    <a:pt x="360" y="19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7"/>
                  </a:lnTo>
                  <a:lnTo>
                    <a:pt x="350" y="42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46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5" y="51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60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5" y="65"/>
                  </a:lnTo>
                  <a:lnTo>
                    <a:pt x="355" y="70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60" y="74"/>
                  </a:lnTo>
                  <a:lnTo>
                    <a:pt x="360" y="74"/>
                  </a:lnTo>
                  <a:lnTo>
                    <a:pt x="360" y="74"/>
                  </a:lnTo>
                  <a:lnTo>
                    <a:pt x="364" y="74"/>
                  </a:lnTo>
                  <a:lnTo>
                    <a:pt x="364" y="79"/>
                  </a:lnTo>
                  <a:lnTo>
                    <a:pt x="360" y="79"/>
                  </a:lnTo>
                  <a:lnTo>
                    <a:pt x="360" y="79"/>
                  </a:lnTo>
                  <a:lnTo>
                    <a:pt x="360" y="79"/>
                  </a:lnTo>
                  <a:lnTo>
                    <a:pt x="360" y="79"/>
                  </a:lnTo>
                  <a:lnTo>
                    <a:pt x="360" y="79"/>
                  </a:lnTo>
                  <a:lnTo>
                    <a:pt x="360" y="79"/>
                  </a:lnTo>
                  <a:lnTo>
                    <a:pt x="360" y="83"/>
                  </a:lnTo>
                  <a:lnTo>
                    <a:pt x="355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60" y="88"/>
                  </a:lnTo>
                  <a:lnTo>
                    <a:pt x="360" y="88"/>
                  </a:lnTo>
                  <a:lnTo>
                    <a:pt x="360" y="88"/>
                  </a:lnTo>
                  <a:lnTo>
                    <a:pt x="360" y="88"/>
                  </a:lnTo>
                  <a:lnTo>
                    <a:pt x="360" y="88"/>
                  </a:lnTo>
                  <a:lnTo>
                    <a:pt x="360" y="88"/>
                  </a:lnTo>
                  <a:lnTo>
                    <a:pt x="360" y="93"/>
                  </a:lnTo>
                  <a:lnTo>
                    <a:pt x="364" y="93"/>
                  </a:lnTo>
                  <a:lnTo>
                    <a:pt x="364" y="93"/>
                  </a:lnTo>
                  <a:lnTo>
                    <a:pt x="364" y="97"/>
                  </a:lnTo>
                  <a:lnTo>
                    <a:pt x="364" y="97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64" y="97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73" y="102"/>
                  </a:lnTo>
                  <a:lnTo>
                    <a:pt x="373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69" y="116"/>
                  </a:lnTo>
                  <a:lnTo>
                    <a:pt x="369" y="120"/>
                  </a:lnTo>
                  <a:lnTo>
                    <a:pt x="369" y="125"/>
                  </a:lnTo>
                  <a:lnTo>
                    <a:pt x="369" y="125"/>
                  </a:lnTo>
                  <a:lnTo>
                    <a:pt x="369" y="125"/>
                  </a:lnTo>
                  <a:lnTo>
                    <a:pt x="369" y="125"/>
                  </a:lnTo>
                  <a:lnTo>
                    <a:pt x="369" y="129"/>
                  </a:lnTo>
                  <a:lnTo>
                    <a:pt x="369" y="129"/>
                  </a:lnTo>
                  <a:lnTo>
                    <a:pt x="369" y="134"/>
                  </a:lnTo>
                  <a:lnTo>
                    <a:pt x="369" y="134"/>
                  </a:lnTo>
                  <a:lnTo>
                    <a:pt x="369" y="134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4" y="143"/>
                  </a:lnTo>
                  <a:lnTo>
                    <a:pt x="360" y="143"/>
                  </a:lnTo>
                  <a:lnTo>
                    <a:pt x="360" y="143"/>
                  </a:lnTo>
                  <a:lnTo>
                    <a:pt x="360" y="143"/>
                  </a:lnTo>
                  <a:lnTo>
                    <a:pt x="360" y="143"/>
                  </a:lnTo>
                  <a:lnTo>
                    <a:pt x="364" y="143"/>
                  </a:lnTo>
                  <a:lnTo>
                    <a:pt x="364" y="143"/>
                  </a:lnTo>
                  <a:lnTo>
                    <a:pt x="364" y="143"/>
                  </a:lnTo>
                  <a:lnTo>
                    <a:pt x="364" y="143"/>
                  </a:lnTo>
                  <a:lnTo>
                    <a:pt x="364" y="148"/>
                  </a:lnTo>
                  <a:lnTo>
                    <a:pt x="364" y="148"/>
                  </a:lnTo>
                  <a:lnTo>
                    <a:pt x="364" y="148"/>
                  </a:lnTo>
                  <a:lnTo>
                    <a:pt x="369" y="148"/>
                  </a:lnTo>
                  <a:lnTo>
                    <a:pt x="369" y="148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7"/>
                  </a:lnTo>
                  <a:lnTo>
                    <a:pt x="360" y="157"/>
                  </a:lnTo>
                  <a:lnTo>
                    <a:pt x="360" y="157"/>
                  </a:lnTo>
                  <a:lnTo>
                    <a:pt x="360" y="157"/>
                  </a:lnTo>
                  <a:lnTo>
                    <a:pt x="360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0" y="162"/>
                  </a:lnTo>
                  <a:lnTo>
                    <a:pt x="360" y="162"/>
                  </a:lnTo>
                  <a:lnTo>
                    <a:pt x="364" y="162"/>
                  </a:lnTo>
                  <a:lnTo>
                    <a:pt x="360" y="166"/>
                  </a:lnTo>
                  <a:lnTo>
                    <a:pt x="364" y="166"/>
                  </a:lnTo>
                  <a:lnTo>
                    <a:pt x="364" y="166"/>
                  </a:lnTo>
                  <a:lnTo>
                    <a:pt x="364" y="166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378" y="185"/>
                  </a:lnTo>
                  <a:lnTo>
                    <a:pt x="378" y="180"/>
                  </a:lnTo>
                  <a:lnTo>
                    <a:pt x="378" y="180"/>
                  </a:lnTo>
                  <a:lnTo>
                    <a:pt x="378" y="185"/>
                  </a:lnTo>
                  <a:lnTo>
                    <a:pt x="378" y="185"/>
                  </a:lnTo>
                  <a:lnTo>
                    <a:pt x="378" y="185"/>
                  </a:lnTo>
                  <a:lnTo>
                    <a:pt x="383" y="185"/>
                  </a:lnTo>
                  <a:lnTo>
                    <a:pt x="383" y="185"/>
                  </a:lnTo>
                  <a:lnTo>
                    <a:pt x="383" y="185"/>
                  </a:lnTo>
                  <a:lnTo>
                    <a:pt x="383" y="185"/>
                  </a:lnTo>
                  <a:lnTo>
                    <a:pt x="383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94"/>
                  </a:lnTo>
                  <a:lnTo>
                    <a:pt x="383" y="19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3" y="208"/>
                  </a:lnTo>
                  <a:lnTo>
                    <a:pt x="383" y="208"/>
                  </a:lnTo>
                  <a:lnTo>
                    <a:pt x="383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7" y="217"/>
                  </a:lnTo>
                  <a:lnTo>
                    <a:pt x="387" y="217"/>
                  </a:lnTo>
                  <a:lnTo>
                    <a:pt x="387" y="217"/>
                  </a:lnTo>
                  <a:lnTo>
                    <a:pt x="387" y="217"/>
                  </a:lnTo>
                  <a:lnTo>
                    <a:pt x="387" y="222"/>
                  </a:lnTo>
                  <a:lnTo>
                    <a:pt x="387" y="222"/>
                  </a:lnTo>
                  <a:lnTo>
                    <a:pt x="387" y="222"/>
                  </a:lnTo>
                  <a:lnTo>
                    <a:pt x="387" y="222"/>
                  </a:lnTo>
                  <a:lnTo>
                    <a:pt x="387" y="226"/>
                  </a:lnTo>
                  <a:lnTo>
                    <a:pt x="387" y="226"/>
                  </a:lnTo>
                  <a:lnTo>
                    <a:pt x="383" y="226"/>
                  </a:lnTo>
                  <a:lnTo>
                    <a:pt x="387" y="226"/>
                  </a:lnTo>
                  <a:lnTo>
                    <a:pt x="387" y="231"/>
                  </a:lnTo>
                  <a:lnTo>
                    <a:pt x="387" y="231"/>
                  </a:lnTo>
                  <a:lnTo>
                    <a:pt x="387" y="231"/>
                  </a:lnTo>
                  <a:lnTo>
                    <a:pt x="387" y="231"/>
                  </a:lnTo>
                  <a:lnTo>
                    <a:pt x="387" y="231"/>
                  </a:lnTo>
                  <a:lnTo>
                    <a:pt x="387" y="235"/>
                  </a:lnTo>
                  <a:lnTo>
                    <a:pt x="387" y="235"/>
                  </a:lnTo>
                  <a:lnTo>
                    <a:pt x="387" y="240"/>
                  </a:lnTo>
                  <a:lnTo>
                    <a:pt x="387" y="240"/>
                  </a:lnTo>
                  <a:lnTo>
                    <a:pt x="387" y="245"/>
                  </a:lnTo>
                  <a:lnTo>
                    <a:pt x="387" y="245"/>
                  </a:lnTo>
                  <a:lnTo>
                    <a:pt x="392" y="249"/>
                  </a:lnTo>
                  <a:lnTo>
                    <a:pt x="392" y="249"/>
                  </a:lnTo>
                  <a:lnTo>
                    <a:pt x="387" y="249"/>
                  </a:lnTo>
                  <a:lnTo>
                    <a:pt x="387" y="249"/>
                  </a:lnTo>
                  <a:lnTo>
                    <a:pt x="387" y="249"/>
                  </a:lnTo>
                  <a:lnTo>
                    <a:pt x="387" y="254"/>
                  </a:lnTo>
                  <a:lnTo>
                    <a:pt x="387" y="254"/>
                  </a:lnTo>
                  <a:lnTo>
                    <a:pt x="387" y="254"/>
                  </a:lnTo>
                  <a:lnTo>
                    <a:pt x="387" y="254"/>
                  </a:lnTo>
                  <a:lnTo>
                    <a:pt x="387" y="254"/>
                  </a:lnTo>
                  <a:lnTo>
                    <a:pt x="392" y="254"/>
                  </a:lnTo>
                  <a:lnTo>
                    <a:pt x="392" y="254"/>
                  </a:lnTo>
                  <a:lnTo>
                    <a:pt x="392" y="258"/>
                  </a:lnTo>
                  <a:lnTo>
                    <a:pt x="392" y="263"/>
                  </a:lnTo>
                  <a:lnTo>
                    <a:pt x="392" y="263"/>
                  </a:lnTo>
                  <a:lnTo>
                    <a:pt x="392" y="263"/>
                  </a:lnTo>
                  <a:lnTo>
                    <a:pt x="392" y="263"/>
                  </a:lnTo>
                  <a:lnTo>
                    <a:pt x="392" y="268"/>
                  </a:lnTo>
                  <a:lnTo>
                    <a:pt x="392" y="268"/>
                  </a:lnTo>
                  <a:lnTo>
                    <a:pt x="392" y="27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6" y="277"/>
                  </a:lnTo>
                  <a:lnTo>
                    <a:pt x="396" y="277"/>
                  </a:lnTo>
                  <a:lnTo>
                    <a:pt x="396" y="277"/>
                  </a:lnTo>
                  <a:lnTo>
                    <a:pt x="396" y="277"/>
                  </a:lnTo>
                  <a:lnTo>
                    <a:pt x="396" y="282"/>
                  </a:lnTo>
                  <a:lnTo>
                    <a:pt x="396" y="282"/>
                  </a:lnTo>
                  <a:lnTo>
                    <a:pt x="396" y="282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396" y="286"/>
                  </a:lnTo>
                  <a:lnTo>
                    <a:pt x="396" y="291"/>
                  </a:lnTo>
                  <a:lnTo>
                    <a:pt x="396" y="291"/>
                  </a:lnTo>
                  <a:lnTo>
                    <a:pt x="396" y="291"/>
                  </a:lnTo>
                  <a:lnTo>
                    <a:pt x="401" y="295"/>
                  </a:lnTo>
                  <a:lnTo>
                    <a:pt x="401" y="295"/>
                  </a:lnTo>
                  <a:lnTo>
                    <a:pt x="401" y="295"/>
                  </a:lnTo>
                  <a:lnTo>
                    <a:pt x="401" y="300"/>
                  </a:lnTo>
                  <a:lnTo>
                    <a:pt x="401" y="300"/>
                  </a:lnTo>
                  <a:lnTo>
                    <a:pt x="401" y="300"/>
                  </a:lnTo>
                  <a:lnTo>
                    <a:pt x="401" y="305"/>
                  </a:lnTo>
                  <a:lnTo>
                    <a:pt x="401" y="305"/>
                  </a:lnTo>
                  <a:lnTo>
                    <a:pt x="406" y="305"/>
                  </a:lnTo>
                  <a:lnTo>
                    <a:pt x="406" y="305"/>
                  </a:lnTo>
                  <a:lnTo>
                    <a:pt x="410" y="305"/>
                  </a:lnTo>
                  <a:lnTo>
                    <a:pt x="410" y="305"/>
                  </a:lnTo>
                  <a:lnTo>
                    <a:pt x="410" y="305"/>
                  </a:lnTo>
                  <a:lnTo>
                    <a:pt x="415" y="305"/>
                  </a:lnTo>
                  <a:lnTo>
                    <a:pt x="415" y="305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14"/>
                  </a:lnTo>
                  <a:lnTo>
                    <a:pt x="424" y="314"/>
                  </a:lnTo>
                  <a:lnTo>
                    <a:pt x="424" y="314"/>
                  </a:lnTo>
                  <a:lnTo>
                    <a:pt x="424" y="314"/>
                  </a:lnTo>
                  <a:lnTo>
                    <a:pt x="429" y="314"/>
                  </a:lnTo>
                  <a:lnTo>
                    <a:pt x="429" y="314"/>
                  </a:lnTo>
                  <a:lnTo>
                    <a:pt x="429" y="314"/>
                  </a:lnTo>
                  <a:lnTo>
                    <a:pt x="429" y="314"/>
                  </a:lnTo>
                  <a:lnTo>
                    <a:pt x="429" y="314"/>
                  </a:lnTo>
                  <a:lnTo>
                    <a:pt x="429" y="314"/>
                  </a:lnTo>
                  <a:lnTo>
                    <a:pt x="424" y="314"/>
                  </a:lnTo>
                  <a:lnTo>
                    <a:pt x="424" y="318"/>
                  </a:lnTo>
                  <a:lnTo>
                    <a:pt x="424" y="318"/>
                  </a:lnTo>
                  <a:lnTo>
                    <a:pt x="424" y="318"/>
                  </a:lnTo>
                  <a:lnTo>
                    <a:pt x="424" y="318"/>
                  </a:lnTo>
                  <a:lnTo>
                    <a:pt x="424" y="318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2"/>
                  </a:lnTo>
                  <a:lnTo>
                    <a:pt x="424" y="332"/>
                  </a:lnTo>
                  <a:lnTo>
                    <a:pt x="424" y="332"/>
                  </a:lnTo>
                  <a:lnTo>
                    <a:pt x="419" y="332"/>
                  </a:lnTo>
                  <a:lnTo>
                    <a:pt x="419" y="332"/>
                  </a:lnTo>
                  <a:lnTo>
                    <a:pt x="419" y="337"/>
                  </a:lnTo>
                  <a:lnTo>
                    <a:pt x="419" y="337"/>
                  </a:lnTo>
                  <a:lnTo>
                    <a:pt x="419" y="337"/>
                  </a:lnTo>
                  <a:lnTo>
                    <a:pt x="419" y="341"/>
                  </a:lnTo>
                  <a:lnTo>
                    <a:pt x="419" y="341"/>
                  </a:lnTo>
                  <a:lnTo>
                    <a:pt x="419" y="341"/>
                  </a:lnTo>
                  <a:lnTo>
                    <a:pt x="419" y="346"/>
                  </a:lnTo>
                  <a:lnTo>
                    <a:pt x="419" y="346"/>
                  </a:lnTo>
                  <a:lnTo>
                    <a:pt x="419" y="351"/>
                  </a:lnTo>
                  <a:lnTo>
                    <a:pt x="415" y="351"/>
                  </a:lnTo>
                  <a:lnTo>
                    <a:pt x="415" y="351"/>
                  </a:lnTo>
                  <a:lnTo>
                    <a:pt x="415" y="355"/>
                  </a:lnTo>
                  <a:lnTo>
                    <a:pt x="415" y="355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1" y="364"/>
                  </a:lnTo>
                  <a:lnTo>
                    <a:pt x="401" y="364"/>
                  </a:lnTo>
                  <a:lnTo>
                    <a:pt x="401" y="364"/>
                  </a:lnTo>
                  <a:lnTo>
                    <a:pt x="401" y="364"/>
                  </a:lnTo>
                  <a:lnTo>
                    <a:pt x="401" y="364"/>
                  </a:lnTo>
                  <a:lnTo>
                    <a:pt x="401" y="364"/>
                  </a:lnTo>
                  <a:lnTo>
                    <a:pt x="406" y="369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8"/>
                  </a:lnTo>
                  <a:lnTo>
                    <a:pt x="406" y="378"/>
                  </a:lnTo>
                  <a:lnTo>
                    <a:pt x="406" y="383"/>
                  </a:lnTo>
                  <a:lnTo>
                    <a:pt x="406" y="388"/>
                  </a:lnTo>
                  <a:lnTo>
                    <a:pt x="406" y="388"/>
                  </a:lnTo>
                  <a:lnTo>
                    <a:pt x="410" y="388"/>
                  </a:lnTo>
                  <a:lnTo>
                    <a:pt x="415" y="388"/>
                  </a:lnTo>
                  <a:lnTo>
                    <a:pt x="415" y="392"/>
                  </a:lnTo>
                  <a:lnTo>
                    <a:pt x="415" y="392"/>
                  </a:lnTo>
                  <a:lnTo>
                    <a:pt x="415" y="392"/>
                  </a:lnTo>
                  <a:lnTo>
                    <a:pt x="415" y="397"/>
                  </a:lnTo>
                  <a:lnTo>
                    <a:pt x="415" y="401"/>
                  </a:lnTo>
                  <a:lnTo>
                    <a:pt x="415" y="401"/>
                  </a:lnTo>
                  <a:lnTo>
                    <a:pt x="415" y="401"/>
                  </a:lnTo>
                  <a:lnTo>
                    <a:pt x="415" y="401"/>
                  </a:lnTo>
                  <a:lnTo>
                    <a:pt x="415" y="406"/>
                  </a:lnTo>
                  <a:lnTo>
                    <a:pt x="410" y="406"/>
                  </a:lnTo>
                  <a:lnTo>
                    <a:pt x="410" y="411"/>
                  </a:lnTo>
                  <a:lnTo>
                    <a:pt x="410" y="411"/>
                  </a:lnTo>
                  <a:lnTo>
                    <a:pt x="410" y="411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10" y="415"/>
                  </a:lnTo>
                  <a:lnTo>
                    <a:pt x="406" y="415"/>
                  </a:lnTo>
                  <a:lnTo>
                    <a:pt x="406" y="415"/>
                  </a:lnTo>
                  <a:lnTo>
                    <a:pt x="406" y="415"/>
                  </a:lnTo>
                  <a:lnTo>
                    <a:pt x="406" y="415"/>
                  </a:lnTo>
                  <a:lnTo>
                    <a:pt x="406" y="415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1" y="420"/>
                  </a:lnTo>
                  <a:lnTo>
                    <a:pt x="401" y="420"/>
                  </a:lnTo>
                  <a:lnTo>
                    <a:pt x="401" y="420"/>
                  </a:lnTo>
                  <a:lnTo>
                    <a:pt x="401" y="420"/>
                  </a:lnTo>
                  <a:lnTo>
                    <a:pt x="401" y="424"/>
                  </a:lnTo>
                  <a:lnTo>
                    <a:pt x="396" y="42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0" name="Freeform 93"/>
            <p:cNvSpPr>
              <a:spLocks/>
            </p:cNvSpPr>
            <p:nvPr/>
          </p:nvSpPr>
          <p:spPr bwMode="auto">
            <a:xfrm>
              <a:off x="4086225" y="1998664"/>
              <a:ext cx="511175" cy="614363"/>
            </a:xfrm>
            <a:custGeom>
              <a:avLst/>
              <a:gdLst>
                <a:gd name="T0" fmla="*/ 106 w 322"/>
                <a:gd name="T1" fmla="*/ 5 h 387"/>
                <a:gd name="T2" fmla="*/ 115 w 322"/>
                <a:gd name="T3" fmla="*/ 5 h 387"/>
                <a:gd name="T4" fmla="*/ 133 w 322"/>
                <a:gd name="T5" fmla="*/ 18 h 387"/>
                <a:gd name="T6" fmla="*/ 156 w 322"/>
                <a:gd name="T7" fmla="*/ 32 h 387"/>
                <a:gd name="T8" fmla="*/ 175 w 322"/>
                <a:gd name="T9" fmla="*/ 41 h 387"/>
                <a:gd name="T10" fmla="*/ 193 w 322"/>
                <a:gd name="T11" fmla="*/ 51 h 387"/>
                <a:gd name="T12" fmla="*/ 212 w 322"/>
                <a:gd name="T13" fmla="*/ 69 h 387"/>
                <a:gd name="T14" fmla="*/ 225 w 322"/>
                <a:gd name="T15" fmla="*/ 69 h 387"/>
                <a:gd name="T16" fmla="*/ 244 w 322"/>
                <a:gd name="T17" fmla="*/ 88 h 387"/>
                <a:gd name="T18" fmla="*/ 262 w 322"/>
                <a:gd name="T19" fmla="*/ 115 h 387"/>
                <a:gd name="T20" fmla="*/ 285 w 322"/>
                <a:gd name="T21" fmla="*/ 134 h 387"/>
                <a:gd name="T22" fmla="*/ 313 w 322"/>
                <a:gd name="T23" fmla="*/ 147 h 387"/>
                <a:gd name="T24" fmla="*/ 290 w 322"/>
                <a:gd name="T25" fmla="*/ 175 h 387"/>
                <a:gd name="T26" fmla="*/ 281 w 322"/>
                <a:gd name="T27" fmla="*/ 194 h 387"/>
                <a:gd name="T28" fmla="*/ 267 w 322"/>
                <a:gd name="T29" fmla="*/ 207 h 387"/>
                <a:gd name="T30" fmla="*/ 258 w 322"/>
                <a:gd name="T31" fmla="*/ 226 h 387"/>
                <a:gd name="T32" fmla="*/ 248 w 322"/>
                <a:gd name="T33" fmla="*/ 244 h 387"/>
                <a:gd name="T34" fmla="*/ 235 w 322"/>
                <a:gd name="T35" fmla="*/ 253 h 387"/>
                <a:gd name="T36" fmla="*/ 225 w 322"/>
                <a:gd name="T37" fmla="*/ 258 h 387"/>
                <a:gd name="T38" fmla="*/ 221 w 322"/>
                <a:gd name="T39" fmla="*/ 267 h 387"/>
                <a:gd name="T40" fmla="*/ 221 w 322"/>
                <a:gd name="T41" fmla="*/ 277 h 387"/>
                <a:gd name="T42" fmla="*/ 216 w 322"/>
                <a:gd name="T43" fmla="*/ 286 h 387"/>
                <a:gd name="T44" fmla="*/ 212 w 322"/>
                <a:gd name="T45" fmla="*/ 300 h 387"/>
                <a:gd name="T46" fmla="*/ 216 w 322"/>
                <a:gd name="T47" fmla="*/ 304 h 387"/>
                <a:gd name="T48" fmla="*/ 207 w 322"/>
                <a:gd name="T49" fmla="*/ 313 h 387"/>
                <a:gd name="T50" fmla="*/ 207 w 322"/>
                <a:gd name="T51" fmla="*/ 323 h 387"/>
                <a:gd name="T52" fmla="*/ 212 w 322"/>
                <a:gd name="T53" fmla="*/ 336 h 387"/>
                <a:gd name="T54" fmla="*/ 221 w 322"/>
                <a:gd name="T55" fmla="*/ 341 h 387"/>
                <a:gd name="T56" fmla="*/ 216 w 322"/>
                <a:gd name="T57" fmla="*/ 355 h 387"/>
                <a:gd name="T58" fmla="*/ 212 w 322"/>
                <a:gd name="T59" fmla="*/ 364 h 387"/>
                <a:gd name="T60" fmla="*/ 207 w 322"/>
                <a:gd name="T61" fmla="*/ 373 h 387"/>
                <a:gd name="T62" fmla="*/ 198 w 322"/>
                <a:gd name="T63" fmla="*/ 378 h 387"/>
                <a:gd name="T64" fmla="*/ 189 w 322"/>
                <a:gd name="T65" fmla="*/ 387 h 387"/>
                <a:gd name="T66" fmla="*/ 179 w 322"/>
                <a:gd name="T67" fmla="*/ 383 h 387"/>
                <a:gd name="T68" fmla="*/ 166 w 322"/>
                <a:gd name="T69" fmla="*/ 373 h 387"/>
                <a:gd name="T70" fmla="*/ 161 w 322"/>
                <a:gd name="T71" fmla="*/ 359 h 387"/>
                <a:gd name="T72" fmla="*/ 133 w 322"/>
                <a:gd name="T73" fmla="*/ 346 h 387"/>
                <a:gd name="T74" fmla="*/ 92 w 322"/>
                <a:gd name="T75" fmla="*/ 355 h 387"/>
                <a:gd name="T76" fmla="*/ 73 w 322"/>
                <a:gd name="T77" fmla="*/ 336 h 387"/>
                <a:gd name="T78" fmla="*/ 78 w 322"/>
                <a:gd name="T79" fmla="*/ 323 h 387"/>
                <a:gd name="T80" fmla="*/ 83 w 322"/>
                <a:gd name="T81" fmla="*/ 309 h 387"/>
                <a:gd name="T82" fmla="*/ 60 w 322"/>
                <a:gd name="T83" fmla="*/ 300 h 387"/>
                <a:gd name="T84" fmla="*/ 50 w 322"/>
                <a:gd name="T85" fmla="*/ 277 h 387"/>
                <a:gd name="T86" fmla="*/ 46 w 322"/>
                <a:gd name="T87" fmla="*/ 249 h 387"/>
                <a:gd name="T88" fmla="*/ 41 w 322"/>
                <a:gd name="T89" fmla="*/ 226 h 387"/>
                <a:gd name="T90" fmla="*/ 41 w 322"/>
                <a:gd name="T91" fmla="*/ 207 h 387"/>
                <a:gd name="T92" fmla="*/ 41 w 322"/>
                <a:gd name="T93" fmla="*/ 198 h 387"/>
                <a:gd name="T94" fmla="*/ 37 w 322"/>
                <a:gd name="T95" fmla="*/ 184 h 387"/>
                <a:gd name="T96" fmla="*/ 23 w 322"/>
                <a:gd name="T97" fmla="*/ 175 h 387"/>
                <a:gd name="T98" fmla="*/ 18 w 322"/>
                <a:gd name="T99" fmla="*/ 166 h 387"/>
                <a:gd name="T100" fmla="*/ 14 w 322"/>
                <a:gd name="T101" fmla="*/ 152 h 387"/>
                <a:gd name="T102" fmla="*/ 14 w 322"/>
                <a:gd name="T103" fmla="*/ 138 h 387"/>
                <a:gd name="T104" fmla="*/ 23 w 322"/>
                <a:gd name="T105" fmla="*/ 111 h 387"/>
                <a:gd name="T106" fmla="*/ 27 w 322"/>
                <a:gd name="T107" fmla="*/ 97 h 387"/>
                <a:gd name="T108" fmla="*/ 14 w 322"/>
                <a:gd name="T109" fmla="*/ 92 h 387"/>
                <a:gd name="T110" fmla="*/ 14 w 322"/>
                <a:gd name="T111" fmla="*/ 78 h 387"/>
                <a:gd name="T112" fmla="*/ 9 w 322"/>
                <a:gd name="T113" fmla="*/ 69 h 387"/>
                <a:gd name="T114" fmla="*/ 9 w 322"/>
                <a:gd name="T115" fmla="*/ 55 h 387"/>
                <a:gd name="T116" fmla="*/ 4 w 322"/>
                <a:gd name="T117" fmla="*/ 41 h 387"/>
                <a:gd name="T118" fmla="*/ 14 w 322"/>
                <a:gd name="T119" fmla="*/ 23 h 387"/>
                <a:gd name="T120" fmla="*/ 14 w 322"/>
                <a:gd name="T121" fmla="*/ 9 h 387"/>
                <a:gd name="T122" fmla="*/ 41 w 322"/>
                <a:gd name="T123" fmla="*/ 5 h 387"/>
                <a:gd name="T124" fmla="*/ 64 w 322"/>
                <a:gd name="T125" fmla="*/ 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387">
                  <a:moveTo>
                    <a:pt x="83" y="0"/>
                  </a:moveTo>
                  <a:lnTo>
                    <a:pt x="83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2" y="5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3" y="18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7" y="23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9" y="46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8" y="55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7" y="65"/>
                  </a:lnTo>
                  <a:lnTo>
                    <a:pt x="207" y="65"/>
                  </a:lnTo>
                  <a:lnTo>
                    <a:pt x="207" y="65"/>
                  </a:lnTo>
                  <a:lnTo>
                    <a:pt x="212" y="65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6" y="69"/>
                  </a:lnTo>
                  <a:lnTo>
                    <a:pt x="216" y="69"/>
                  </a:lnTo>
                  <a:lnTo>
                    <a:pt x="216" y="69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5" y="78"/>
                  </a:lnTo>
                  <a:lnTo>
                    <a:pt x="235" y="83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44" y="88"/>
                  </a:lnTo>
                  <a:lnTo>
                    <a:pt x="244" y="88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48" y="92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53" y="101"/>
                  </a:lnTo>
                  <a:lnTo>
                    <a:pt x="253" y="101"/>
                  </a:lnTo>
                  <a:lnTo>
                    <a:pt x="253" y="106"/>
                  </a:lnTo>
                  <a:lnTo>
                    <a:pt x="258" y="106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7" y="115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1" y="129"/>
                  </a:lnTo>
                  <a:lnTo>
                    <a:pt x="281" y="129"/>
                  </a:lnTo>
                  <a:lnTo>
                    <a:pt x="285" y="129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90" y="134"/>
                  </a:lnTo>
                  <a:lnTo>
                    <a:pt x="290" y="138"/>
                  </a:lnTo>
                  <a:lnTo>
                    <a:pt x="290" y="138"/>
                  </a:lnTo>
                  <a:lnTo>
                    <a:pt x="294" y="143"/>
                  </a:lnTo>
                  <a:lnTo>
                    <a:pt x="294" y="143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304" y="143"/>
                  </a:lnTo>
                  <a:lnTo>
                    <a:pt x="304" y="143"/>
                  </a:lnTo>
                  <a:lnTo>
                    <a:pt x="304" y="143"/>
                  </a:lnTo>
                  <a:lnTo>
                    <a:pt x="308" y="143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8" y="147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13" y="157"/>
                  </a:lnTo>
                  <a:lnTo>
                    <a:pt x="304" y="161"/>
                  </a:lnTo>
                  <a:lnTo>
                    <a:pt x="304" y="161"/>
                  </a:lnTo>
                  <a:lnTo>
                    <a:pt x="304" y="161"/>
                  </a:lnTo>
                  <a:lnTo>
                    <a:pt x="304" y="161"/>
                  </a:lnTo>
                  <a:lnTo>
                    <a:pt x="290" y="166"/>
                  </a:lnTo>
                  <a:lnTo>
                    <a:pt x="290" y="171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1" y="180"/>
                  </a:lnTo>
                  <a:lnTo>
                    <a:pt x="281" y="184"/>
                  </a:lnTo>
                  <a:lnTo>
                    <a:pt x="281" y="184"/>
                  </a:lnTo>
                  <a:lnTo>
                    <a:pt x="281" y="184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76" y="194"/>
                  </a:lnTo>
                  <a:lnTo>
                    <a:pt x="276" y="194"/>
                  </a:lnTo>
                  <a:lnTo>
                    <a:pt x="276" y="194"/>
                  </a:lnTo>
                  <a:lnTo>
                    <a:pt x="271" y="198"/>
                  </a:lnTo>
                  <a:lnTo>
                    <a:pt x="276" y="198"/>
                  </a:lnTo>
                  <a:lnTo>
                    <a:pt x="276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1" y="207"/>
                  </a:lnTo>
                  <a:lnTo>
                    <a:pt x="271" y="207"/>
                  </a:lnTo>
                  <a:lnTo>
                    <a:pt x="271" y="207"/>
                  </a:lnTo>
                  <a:lnTo>
                    <a:pt x="271" y="207"/>
                  </a:lnTo>
                  <a:lnTo>
                    <a:pt x="271" y="207"/>
                  </a:lnTo>
                  <a:lnTo>
                    <a:pt x="271" y="207"/>
                  </a:lnTo>
                  <a:lnTo>
                    <a:pt x="267" y="207"/>
                  </a:lnTo>
                  <a:lnTo>
                    <a:pt x="267" y="212"/>
                  </a:lnTo>
                  <a:lnTo>
                    <a:pt x="267" y="212"/>
                  </a:lnTo>
                  <a:lnTo>
                    <a:pt x="262" y="212"/>
                  </a:lnTo>
                  <a:lnTo>
                    <a:pt x="262" y="212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58" y="217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8" y="230"/>
                  </a:lnTo>
                  <a:lnTo>
                    <a:pt x="253" y="230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40"/>
                  </a:lnTo>
                  <a:lnTo>
                    <a:pt x="253" y="240"/>
                  </a:lnTo>
                  <a:lnTo>
                    <a:pt x="253" y="240"/>
                  </a:lnTo>
                  <a:lnTo>
                    <a:pt x="253" y="240"/>
                  </a:lnTo>
                  <a:lnTo>
                    <a:pt x="253" y="240"/>
                  </a:lnTo>
                  <a:lnTo>
                    <a:pt x="248" y="240"/>
                  </a:lnTo>
                  <a:lnTo>
                    <a:pt x="253" y="240"/>
                  </a:lnTo>
                  <a:lnTo>
                    <a:pt x="248" y="240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4" y="244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53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35" y="249"/>
                  </a:lnTo>
                  <a:lnTo>
                    <a:pt x="235" y="253"/>
                  </a:lnTo>
                  <a:lnTo>
                    <a:pt x="235" y="253"/>
                  </a:lnTo>
                  <a:lnTo>
                    <a:pt x="235" y="253"/>
                  </a:lnTo>
                  <a:lnTo>
                    <a:pt x="235" y="253"/>
                  </a:lnTo>
                  <a:lnTo>
                    <a:pt x="235" y="249"/>
                  </a:lnTo>
                  <a:lnTo>
                    <a:pt x="235" y="249"/>
                  </a:lnTo>
                  <a:lnTo>
                    <a:pt x="235" y="249"/>
                  </a:lnTo>
                  <a:lnTo>
                    <a:pt x="235" y="249"/>
                  </a:lnTo>
                  <a:lnTo>
                    <a:pt x="235" y="249"/>
                  </a:lnTo>
                  <a:lnTo>
                    <a:pt x="230" y="249"/>
                  </a:lnTo>
                  <a:lnTo>
                    <a:pt x="230" y="249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25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25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21" y="277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77"/>
                  </a:lnTo>
                  <a:lnTo>
                    <a:pt x="225" y="277"/>
                  </a:lnTo>
                  <a:lnTo>
                    <a:pt x="221" y="281"/>
                  </a:lnTo>
                  <a:lnTo>
                    <a:pt x="221" y="281"/>
                  </a:lnTo>
                  <a:lnTo>
                    <a:pt x="221" y="281"/>
                  </a:lnTo>
                  <a:lnTo>
                    <a:pt x="221" y="281"/>
                  </a:lnTo>
                  <a:lnTo>
                    <a:pt x="221" y="281"/>
                  </a:lnTo>
                  <a:lnTo>
                    <a:pt x="221" y="281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6" y="304"/>
                  </a:lnTo>
                  <a:lnTo>
                    <a:pt x="216" y="304"/>
                  </a:lnTo>
                  <a:lnTo>
                    <a:pt x="216" y="304"/>
                  </a:lnTo>
                  <a:lnTo>
                    <a:pt x="216" y="309"/>
                  </a:lnTo>
                  <a:lnTo>
                    <a:pt x="216" y="304"/>
                  </a:lnTo>
                  <a:lnTo>
                    <a:pt x="216" y="304"/>
                  </a:lnTo>
                  <a:lnTo>
                    <a:pt x="216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09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12" y="323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46"/>
                  </a:lnTo>
                  <a:lnTo>
                    <a:pt x="221" y="350"/>
                  </a:lnTo>
                  <a:lnTo>
                    <a:pt x="221" y="350"/>
                  </a:lnTo>
                  <a:lnTo>
                    <a:pt x="221" y="350"/>
                  </a:lnTo>
                  <a:lnTo>
                    <a:pt x="221" y="355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21" y="355"/>
                  </a:lnTo>
                  <a:lnTo>
                    <a:pt x="221" y="355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16" y="359"/>
                  </a:lnTo>
                  <a:lnTo>
                    <a:pt x="216" y="359"/>
                  </a:lnTo>
                  <a:lnTo>
                    <a:pt x="212" y="359"/>
                  </a:lnTo>
                  <a:lnTo>
                    <a:pt x="216" y="359"/>
                  </a:lnTo>
                  <a:lnTo>
                    <a:pt x="216" y="359"/>
                  </a:lnTo>
                  <a:lnTo>
                    <a:pt x="216" y="359"/>
                  </a:lnTo>
                  <a:lnTo>
                    <a:pt x="216" y="359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12" y="369"/>
                  </a:lnTo>
                  <a:lnTo>
                    <a:pt x="212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69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3"/>
                  </a:lnTo>
                  <a:lnTo>
                    <a:pt x="202" y="378"/>
                  </a:lnTo>
                  <a:lnTo>
                    <a:pt x="202" y="378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3" y="383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89" y="383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9" y="387"/>
                  </a:lnTo>
                  <a:lnTo>
                    <a:pt x="184" y="383"/>
                  </a:lnTo>
                  <a:lnTo>
                    <a:pt x="184" y="383"/>
                  </a:lnTo>
                  <a:lnTo>
                    <a:pt x="184" y="387"/>
                  </a:lnTo>
                  <a:lnTo>
                    <a:pt x="184" y="387"/>
                  </a:lnTo>
                  <a:lnTo>
                    <a:pt x="184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3"/>
                  </a:lnTo>
                  <a:lnTo>
                    <a:pt x="179" y="383"/>
                  </a:lnTo>
                  <a:lnTo>
                    <a:pt x="179" y="383"/>
                  </a:lnTo>
                  <a:lnTo>
                    <a:pt x="179" y="383"/>
                  </a:lnTo>
                  <a:lnTo>
                    <a:pt x="179" y="378"/>
                  </a:lnTo>
                  <a:lnTo>
                    <a:pt x="175" y="378"/>
                  </a:lnTo>
                  <a:lnTo>
                    <a:pt x="175" y="378"/>
                  </a:lnTo>
                  <a:lnTo>
                    <a:pt x="175" y="378"/>
                  </a:lnTo>
                  <a:lnTo>
                    <a:pt x="170" y="378"/>
                  </a:lnTo>
                  <a:lnTo>
                    <a:pt x="170" y="373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6" y="378"/>
                  </a:lnTo>
                  <a:lnTo>
                    <a:pt x="166" y="378"/>
                  </a:lnTo>
                  <a:lnTo>
                    <a:pt x="170" y="37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1" y="373"/>
                  </a:lnTo>
                  <a:lnTo>
                    <a:pt x="166" y="373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1" y="359"/>
                  </a:lnTo>
                  <a:lnTo>
                    <a:pt x="161" y="359"/>
                  </a:lnTo>
                  <a:lnTo>
                    <a:pt x="156" y="359"/>
                  </a:lnTo>
                  <a:lnTo>
                    <a:pt x="156" y="359"/>
                  </a:lnTo>
                  <a:lnTo>
                    <a:pt x="156" y="359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47" y="355"/>
                  </a:lnTo>
                  <a:lnTo>
                    <a:pt x="147" y="355"/>
                  </a:lnTo>
                  <a:lnTo>
                    <a:pt x="147" y="355"/>
                  </a:lnTo>
                  <a:lnTo>
                    <a:pt x="147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38" y="346"/>
                  </a:lnTo>
                  <a:lnTo>
                    <a:pt x="138" y="346"/>
                  </a:lnTo>
                  <a:lnTo>
                    <a:pt x="138" y="346"/>
                  </a:lnTo>
                  <a:lnTo>
                    <a:pt x="133" y="346"/>
                  </a:lnTo>
                  <a:lnTo>
                    <a:pt x="129" y="346"/>
                  </a:lnTo>
                  <a:lnTo>
                    <a:pt x="129" y="346"/>
                  </a:lnTo>
                  <a:lnTo>
                    <a:pt x="124" y="346"/>
                  </a:lnTo>
                  <a:lnTo>
                    <a:pt x="124" y="346"/>
                  </a:lnTo>
                  <a:lnTo>
                    <a:pt x="124" y="346"/>
                  </a:lnTo>
                  <a:lnTo>
                    <a:pt x="120" y="346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15" y="350"/>
                  </a:lnTo>
                  <a:lnTo>
                    <a:pt x="115" y="350"/>
                  </a:lnTo>
                  <a:lnTo>
                    <a:pt x="110" y="355"/>
                  </a:lnTo>
                  <a:lnTo>
                    <a:pt x="110" y="350"/>
                  </a:lnTo>
                  <a:lnTo>
                    <a:pt x="110" y="355"/>
                  </a:lnTo>
                  <a:lnTo>
                    <a:pt x="106" y="355"/>
                  </a:lnTo>
                  <a:lnTo>
                    <a:pt x="101" y="355"/>
                  </a:lnTo>
                  <a:lnTo>
                    <a:pt x="92" y="355"/>
                  </a:lnTo>
                  <a:lnTo>
                    <a:pt x="92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3" y="350"/>
                  </a:lnTo>
                  <a:lnTo>
                    <a:pt x="78" y="350"/>
                  </a:lnTo>
                  <a:lnTo>
                    <a:pt x="73" y="350"/>
                  </a:lnTo>
                  <a:lnTo>
                    <a:pt x="69" y="350"/>
                  </a:lnTo>
                  <a:lnTo>
                    <a:pt x="69" y="350"/>
                  </a:lnTo>
                  <a:lnTo>
                    <a:pt x="69" y="350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73" y="346"/>
                  </a:lnTo>
                  <a:lnTo>
                    <a:pt x="73" y="341"/>
                  </a:lnTo>
                  <a:lnTo>
                    <a:pt x="73" y="341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2"/>
                  </a:lnTo>
                  <a:lnTo>
                    <a:pt x="73" y="332"/>
                  </a:lnTo>
                  <a:lnTo>
                    <a:pt x="73" y="332"/>
                  </a:lnTo>
                  <a:lnTo>
                    <a:pt x="73" y="327"/>
                  </a:lnTo>
                  <a:lnTo>
                    <a:pt x="73" y="327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78" y="313"/>
                  </a:lnTo>
                  <a:lnTo>
                    <a:pt x="78" y="313"/>
                  </a:lnTo>
                  <a:lnTo>
                    <a:pt x="78" y="313"/>
                  </a:lnTo>
                  <a:lnTo>
                    <a:pt x="78" y="313"/>
                  </a:lnTo>
                  <a:lnTo>
                    <a:pt x="78" y="313"/>
                  </a:lnTo>
                  <a:lnTo>
                    <a:pt x="78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83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4"/>
                  </a:lnTo>
                  <a:lnTo>
                    <a:pt x="78" y="304"/>
                  </a:lnTo>
                  <a:lnTo>
                    <a:pt x="73" y="304"/>
                  </a:lnTo>
                  <a:lnTo>
                    <a:pt x="73" y="304"/>
                  </a:lnTo>
                  <a:lnTo>
                    <a:pt x="73" y="304"/>
                  </a:lnTo>
                  <a:lnTo>
                    <a:pt x="73" y="304"/>
                  </a:lnTo>
                  <a:lnTo>
                    <a:pt x="69" y="300"/>
                  </a:lnTo>
                  <a:lnTo>
                    <a:pt x="69" y="300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55" y="300"/>
                  </a:lnTo>
                  <a:lnTo>
                    <a:pt x="55" y="300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5" y="290"/>
                  </a:lnTo>
                  <a:lnTo>
                    <a:pt x="55" y="290"/>
                  </a:lnTo>
                  <a:lnTo>
                    <a:pt x="55" y="290"/>
                  </a:lnTo>
                  <a:lnTo>
                    <a:pt x="50" y="286"/>
                  </a:lnTo>
                  <a:lnTo>
                    <a:pt x="50" y="286"/>
                  </a:lnTo>
                  <a:lnTo>
                    <a:pt x="50" y="286"/>
                  </a:lnTo>
                  <a:lnTo>
                    <a:pt x="50" y="281"/>
                  </a:lnTo>
                  <a:lnTo>
                    <a:pt x="50" y="281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6" y="267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3"/>
                  </a:lnTo>
                  <a:lnTo>
                    <a:pt x="46" y="249"/>
                  </a:lnTo>
                  <a:lnTo>
                    <a:pt x="46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1" y="240"/>
                  </a:lnTo>
                  <a:lnTo>
                    <a:pt x="41" y="240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1"/>
                  </a:lnTo>
                  <a:lnTo>
                    <a:pt x="37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2"/>
                  </a:lnTo>
                  <a:lnTo>
                    <a:pt x="41" y="212"/>
                  </a:lnTo>
                  <a:lnTo>
                    <a:pt x="41" y="212"/>
                  </a:lnTo>
                  <a:lnTo>
                    <a:pt x="41" y="212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37" y="203"/>
                  </a:lnTo>
                  <a:lnTo>
                    <a:pt x="37" y="203"/>
                  </a:lnTo>
                  <a:lnTo>
                    <a:pt x="37" y="203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37" y="189"/>
                  </a:lnTo>
                  <a:lnTo>
                    <a:pt x="41" y="189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37" y="184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80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3" y="175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4" y="161"/>
                  </a:lnTo>
                  <a:lnTo>
                    <a:pt x="18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8" y="152"/>
                  </a:lnTo>
                  <a:lnTo>
                    <a:pt x="18" y="147"/>
                  </a:lnTo>
                  <a:lnTo>
                    <a:pt x="18" y="147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8" y="138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15"/>
                  </a:lnTo>
                  <a:lnTo>
                    <a:pt x="23" y="111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8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9" y="78"/>
                  </a:lnTo>
                  <a:lnTo>
                    <a:pt x="14" y="78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9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9" y="32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1" name="Freeform 94"/>
            <p:cNvSpPr>
              <a:spLocks/>
            </p:cNvSpPr>
            <p:nvPr/>
          </p:nvSpPr>
          <p:spPr bwMode="auto">
            <a:xfrm>
              <a:off x="4437063" y="2247901"/>
              <a:ext cx="430213" cy="263525"/>
            </a:xfrm>
            <a:custGeom>
              <a:avLst/>
              <a:gdLst>
                <a:gd name="T0" fmla="*/ 166 w 271"/>
                <a:gd name="T1" fmla="*/ 115 h 166"/>
                <a:gd name="T2" fmla="*/ 175 w 271"/>
                <a:gd name="T3" fmla="*/ 115 h 166"/>
                <a:gd name="T4" fmla="*/ 184 w 271"/>
                <a:gd name="T5" fmla="*/ 120 h 166"/>
                <a:gd name="T6" fmla="*/ 193 w 271"/>
                <a:gd name="T7" fmla="*/ 124 h 166"/>
                <a:gd name="T8" fmla="*/ 212 w 271"/>
                <a:gd name="T9" fmla="*/ 124 h 166"/>
                <a:gd name="T10" fmla="*/ 221 w 271"/>
                <a:gd name="T11" fmla="*/ 124 h 166"/>
                <a:gd name="T12" fmla="*/ 230 w 271"/>
                <a:gd name="T13" fmla="*/ 124 h 166"/>
                <a:gd name="T14" fmla="*/ 235 w 271"/>
                <a:gd name="T15" fmla="*/ 124 h 166"/>
                <a:gd name="T16" fmla="*/ 239 w 271"/>
                <a:gd name="T17" fmla="*/ 129 h 166"/>
                <a:gd name="T18" fmla="*/ 248 w 271"/>
                <a:gd name="T19" fmla="*/ 129 h 166"/>
                <a:gd name="T20" fmla="*/ 258 w 271"/>
                <a:gd name="T21" fmla="*/ 133 h 166"/>
                <a:gd name="T22" fmla="*/ 267 w 271"/>
                <a:gd name="T23" fmla="*/ 129 h 166"/>
                <a:gd name="T24" fmla="*/ 271 w 271"/>
                <a:gd name="T25" fmla="*/ 120 h 166"/>
                <a:gd name="T26" fmla="*/ 267 w 271"/>
                <a:gd name="T27" fmla="*/ 106 h 166"/>
                <a:gd name="T28" fmla="*/ 262 w 271"/>
                <a:gd name="T29" fmla="*/ 92 h 166"/>
                <a:gd name="T30" fmla="*/ 258 w 271"/>
                <a:gd name="T31" fmla="*/ 78 h 166"/>
                <a:gd name="T32" fmla="*/ 258 w 271"/>
                <a:gd name="T33" fmla="*/ 64 h 166"/>
                <a:gd name="T34" fmla="*/ 253 w 271"/>
                <a:gd name="T35" fmla="*/ 50 h 166"/>
                <a:gd name="T36" fmla="*/ 248 w 271"/>
                <a:gd name="T37" fmla="*/ 41 h 166"/>
                <a:gd name="T38" fmla="*/ 230 w 271"/>
                <a:gd name="T39" fmla="*/ 23 h 166"/>
                <a:gd name="T40" fmla="*/ 212 w 271"/>
                <a:gd name="T41" fmla="*/ 18 h 166"/>
                <a:gd name="T42" fmla="*/ 189 w 271"/>
                <a:gd name="T43" fmla="*/ 18 h 166"/>
                <a:gd name="T44" fmla="*/ 170 w 271"/>
                <a:gd name="T45" fmla="*/ 18 h 166"/>
                <a:gd name="T46" fmla="*/ 147 w 271"/>
                <a:gd name="T47" fmla="*/ 18 h 166"/>
                <a:gd name="T48" fmla="*/ 133 w 271"/>
                <a:gd name="T49" fmla="*/ 14 h 166"/>
                <a:gd name="T50" fmla="*/ 115 w 271"/>
                <a:gd name="T51" fmla="*/ 9 h 166"/>
                <a:gd name="T52" fmla="*/ 101 w 271"/>
                <a:gd name="T53" fmla="*/ 0 h 166"/>
                <a:gd name="T54" fmla="*/ 64 w 271"/>
                <a:gd name="T55" fmla="*/ 18 h 166"/>
                <a:gd name="T56" fmla="*/ 60 w 271"/>
                <a:gd name="T57" fmla="*/ 37 h 166"/>
                <a:gd name="T58" fmla="*/ 50 w 271"/>
                <a:gd name="T59" fmla="*/ 50 h 166"/>
                <a:gd name="T60" fmla="*/ 37 w 271"/>
                <a:gd name="T61" fmla="*/ 64 h 166"/>
                <a:gd name="T62" fmla="*/ 32 w 271"/>
                <a:gd name="T63" fmla="*/ 73 h 166"/>
                <a:gd name="T64" fmla="*/ 27 w 271"/>
                <a:gd name="T65" fmla="*/ 87 h 166"/>
                <a:gd name="T66" fmla="*/ 18 w 271"/>
                <a:gd name="T67" fmla="*/ 96 h 166"/>
                <a:gd name="T68" fmla="*/ 9 w 271"/>
                <a:gd name="T69" fmla="*/ 92 h 166"/>
                <a:gd name="T70" fmla="*/ 0 w 271"/>
                <a:gd name="T71" fmla="*/ 106 h 166"/>
                <a:gd name="T72" fmla="*/ 0 w 271"/>
                <a:gd name="T73" fmla="*/ 115 h 166"/>
                <a:gd name="T74" fmla="*/ 9 w 271"/>
                <a:gd name="T75" fmla="*/ 115 h 166"/>
                <a:gd name="T76" fmla="*/ 14 w 271"/>
                <a:gd name="T77" fmla="*/ 120 h 166"/>
                <a:gd name="T78" fmla="*/ 18 w 271"/>
                <a:gd name="T79" fmla="*/ 124 h 166"/>
                <a:gd name="T80" fmla="*/ 32 w 271"/>
                <a:gd name="T81" fmla="*/ 129 h 166"/>
                <a:gd name="T82" fmla="*/ 37 w 271"/>
                <a:gd name="T83" fmla="*/ 124 h 166"/>
                <a:gd name="T84" fmla="*/ 41 w 271"/>
                <a:gd name="T85" fmla="*/ 120 h 166"/>
                <a:gd name="T86" fmla="*/ 50 w 271"/>
                <a:gd name="T87" fmla="*/ 120 h 166"/>
                <a:gd name="T88" fmla="*/ 55 w 271"/>
                <a:gd name="T89" fmla="*/ 110 h 166"/>
                <a:gd name="T90" fmla="*/ 60 w 271"/>
                <a:gd name="T91" fmla="*/ 106 h 166"/>
                <a:gd name="T92" fmla="*/ 73 w 271"/>
                <a:gd name="T93" fmla="*/ 101 h 166"/>
                <a:gd name="T94" fmla="*/ 87 w 271"/>
                <a:gd name="T95" fmla="*/ 96 h 166"/>
                <a:gd name="T96" fmla="*/ 101 w 271"/>
                <a:gd name="T97" fmla="*/ 92 h 166"/>
                <a:gd name="T98" fmla="*/ 106 w 271"/>
                <a:gd name="T99" fmla="*/ 101 h 166"/>
                <a:gd name="T100" fmla="*/ 92 w 271"/>
                <a:gd name="T101" fmla="*/ 110 h 166"/>
                <a:gd name="T102" fmla="*/ 87 w 271"/>
                <a:gd name="T103" fmla="*/ 120 h 166"/>
                <a:gd name="T104" fmla="*/ 83 w 271"/>
                <a:gd name="T105" fmla="*/ 133 h 166"/>
                <a:gd name="T106" fmla="*/ 97 w 271"/>
                <a:gd name="T107" fmla="*/ 143 h 166"/>
                <a:gd name="T108" fmla="*/ 106 w 271"/>
                <a:gd name="T109" fmla="*/ 152 h 166"/>
                <a:gd name="T110" fmla="*/ 120 w 271"/>
                <a:gd name="T111" fmla="*/ 143 h 166"/>
                <a:gd name="T112" fmla="*/ 129 w 271"/>
                <a:gd name="T113" fmla="*/ 147 h 166"/>
                <a:gd name="T114" fmla="*/ 138 w 271"/>
                <a:gd name="T115" fmla="*/ 161 h 166"/>
                <a:gd name="T116" fmla="*/ 143 w 271"/>
                <a:gd name="T117" fmla="*/ 166 h 166"/>
                <a:gd name="T118" fmla="*/ 152 w 271"/>
                <a:gd name="T119" fmla="*/ 152 h 166"/>
                <a:gd name="T120" fmla="*/ 156 w 271"/>
                <a:gd name="T121" fmla="*/ 147 h 166"/>
                <a:gd name="T122" fmla="*/ 156 w 271"/>
                <a:gd name="T123" fmla="*/ 133 h 166"/>
                <a:gd name="T124" fmla="*/ 161 w 271"/>
                <a:gd name="T125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166">
                  <a:moveTo>
                    <a:pt x="156" y="124"/>
                  </a:moveTo>
                  <a:lnTo>
                    <a:pt x="156" y="124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6" y="115"/>
                  </a:lnTo>
                  <a:lnTo>
                    <a:pt x="161" y="115"/>
                  </a:lnTo>
                  <a:lnTo>
                    <a:pt x="161" y="115"/>
                  </a:lnTo>
                  <a:lnTo>
                    <a:pt x="161" y="115"/>
                  </a:lnTo>
                  <a:lnTo>
                    <a:pt x="166" y="110"/>
                  </a:lnTo>
                  <a:lnTo>
                    <a:pt x="166" y="115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5" y="110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5" y="120"/>
                  </a:lnTo>
                  <a:lnTo>
                    <a:pt x="175" y="120"/>
                  </a:lnTo>
                  <a:lnTo>
                    <a:pt x="175" y="120"/>
                  </a:lnTo>
                  <a:lnTo>
                    <a:pt x="175" y="124"/>
                  </a:lnTo>
                  <a:lnTo>
                    <a:pt x="179" y="124"/>
                  </a:lnTo>
                  <a:lnTo>
                    <a:pt x="179" y="12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198" y="129"/>
                  </a:lnTo>
                  <a:lnTo>
                    <a:pt x="207" y="124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30" y="124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8" y="133"/>
                  </a:lnTo>
                  <a:lnTo>
                    <a:pt x="258" y="133"/>
                  </a:lnTo>
                  <a:lnTo>
                    <a:pt x="258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1" y="129"/>
                  </a:lnTo>
                  <a:lnTo>
                    <a:pt x="271" y="129"/>
                  </a:lnTo>
                  <a:lnTo>
                    <a:pt x="271" y="129"/>
                  </a:lnTo>
                  <a:lnTo>
                    <a:pt x="271" y="129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5"/>
                  </a:lnTo>
                  <a:lnTo>
                    <a:pt x="271" y="120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67" y="115"/>
                  </a:lnTo>
                  <a:lnTo>
                    <a:pt x="267" y="115"/>
                  </a:lnTo>
                  <a:lnTo>
                    <a:pt x="267" y="110"/>
                  </a:lnTo>
                  <a:lnTo>
                    <a:pt x="267" y="110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96"/>
                  </a:lnTo>
                  <a:lnTo>
                    <a:pt x="262" y="96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58" y="83"/>
                  </a:lnTo>
                  <a:lnTo>
                    <a:pt x="258" y="83"/>
                  </a:lnTo>
                  <a:lnTo>
                    <a:pt x="258" y="83"/>
                  </a:lnTo>
                  <a:lnTo>
                    <a:pt x="258" y="83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53" y="55"/>
                  </a:lnTo>
                  <a:lnTo>
                    <a:pt x="253" y="55"/>
                  </a:lnTo>
                  <a:lnTo>
                    <a:pt x="253" y="55"/>
                  </a:lnTo>
                  <a:lnTo>
                    <a:pt x="253" y="55"/>
                  </a:lnTo>
                  <a:lnTo>
                    <a:pt x="253" y="55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48" y="50"/>
                  </a:lnTo>
                  <a:lnTo>
                    <a:pt x="248" y="50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4" y="37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39" y="32"/>
                  </a:lnTo>
                  <a:lnTo>
                    <a:pt x="239" y="27"/>
                  </a:lnTo>
                  <a:lnTo>
                    <a:pt x="239" y="27"/>
                  </a:lnTo>
                  <a:lnTo>
                    <a:pt x="235" y="27"/>
                  </a:lnTo>
                  <a:lnTo>
                    <a:pt x="235" y="27"/>
                  </a:lnTo>
                  <a:lnTo>
                    <a:pt x="235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198" y="18"/>
                  </a:lnTo>
                  <a:lnTo>
                    <a:pt x="198" y="14"/>
                  </a:lnTo>
                  <a:lnTo>
                    <a:pt x="198" y="18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0" y="23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1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0" y="4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69" y="9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0" y="23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0" y="41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73"/>
                  </a:lnTo>
                  <a:lnTo>
                    <a:pt x="32" y="73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27" y="83"/>
                  </a:lnTo>
                  <a:lnTo>
                    <a:pt x="32" y="83"/>
                  </a:lnTo>
                  <a:lnTo>
                    <a:pt x="27" y="83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3" y="87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9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7" y="124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0"/>
                  </a:lnTo>
                  <a:lnTo>
                    <a:pt x="41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15"/>
                  </a:lnTo>
                  <a:lnTo>
                    <a:pt x="55" y="120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4" y="101"/>
                  </a:lnTo>
                  <a:lnTo>
                    <a:pt x="64" y="101"/>
                  </a:lnTo>
                  <a:lnTo>
                    <a:pt x="64" y="101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43"/>
                  </a:lnTo>
                  <a:lnTo>
                    <a:pt x="83" y="143"/>
                  </a:lnTo>
                  <a:lnTo>
                    <a:pt x="83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92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7"/>
                  </a:lnTo>
                  <a:lnTo>
                    <a:pt x="97" y="147"/>
                  </a:lnTo>
                  <a:lnTo>
                    <a:pt x="97" y="147"/>
                  </a:lnTo>
                  <a:lnTo>
                    <a:pt x="101" y="147"/>
                  </a:lnTo>
                  <a:lnTo>
                    <a:pt x="97" y="147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47"/>
                  </a:lnTo>
                  <a:lnTo>
                    <a:pt x="110" y="147"/>
                  </a:lnTo>
                  <a:lnTo>
                    <a:pt x="110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20" y="143"/>
                  </a:lnTo>
                  <a:lnTo>
                    <a:pt x="120" y="143"/>
                  </a:lnTo>
                  <a:lnTo>
                    <a:pt x="120" y="143"/>
                  </a:lnTo>
                  <a:lnTo>
                    <a:pt x="120" y="143"/>
                  </a:lnTo>
                  <a:lnTo>
                    <a:pt x="120" y="143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4" y="147"/>
                  </a:lnTo>
                  <a:lnTo>
                    <a:pt x="120" y="147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9" y="147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38" y="147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6"/>
                  </a:lnTo>
                  <a:lnTo>
                    <a:pt x="138" y="156"/>
                  </a:lnTo>
                  <a:lnTo>
                    <a:pt x="138" y="156"/>
                  </a:lnTo>
                  <a:lnTo>
                    <a:pt x="138" y="156"/>
                  </a:lnTo>
                  <a:lnTo>
                    <a:pt x="138" y="156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43" y="166"/>
                  </a:lnTo>
                  <a:lnTo>
                    <a:pt x="143" y="166"/>
                  </a:lnTo>
                  <a:lnTo>
                    <a:pt x="143" y="166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2" y="147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2" name="Freeform 95"/>
            <p:cNvSpPr>
              <a:spLocks/>
            </p:cNvSpPr>
            <p:nvPr/>
          </p:nvSpPr>
          <p:spPr bwMode="auto">
            <a:xfrm>
              <a:off x="4414838" y="2393951"/>
              <a:ext cx="474663" cy="277813"/>
            </a:xfrm>
            <a:custGeom>
              <a:avLst/>
              <a:gdLst>
                <a:gd name="T0" fmla="*/ 101 w 299"/>
                <a:gd name="T1" fmla="*/ 101 h 175"/>
                <a:gd name="T2" fmla="*/ 120 w 299"/>
                <a:gd name="T3" fmla="*/ 101 h 175"/>
                <a:gd name="T4" fmla="*/ 134 w 299"/>
                <a:gd name="T5" fmla="*/ 110 h 175"/>
                <a:gd name="T6" fmla="*/ 120 w 299"/>
                <a:gd name="T7" fmla="*/ 124 h 175"/>
                <a:gd name="T8" fmla="*/ 115 w 299"/>
                <a:gd name="T9" fmla="*/ 134 h 175"/>
                <a:gd name="T10" fmla="*/ 111 w 299"/>
                <a:gd name="T11" fmla="*/ 143 h 175"/>
                <a:gd name="T12" fmla="*/ 115 w 299"/>
                <a:gd name="T13" fmla="*/ 147 h 175"/>
                <a:gd name="T14" fmla="*/ 120 w 299"/>
                <a:gd name="T15" fmla="*/ 161 h 175"/>
                <a:gd name="T16" fmla="*/ 138 w 299"/>
                <a:gd name="T17" fmla="*/ 175 h 175"/>
                <a:gd name="T18" fmla="*/ 157 w 299"/>
                <a:gd name="T19" fmla="*/ 161 h 175"/>
                <a:gd name="T20" fmla="*/ 166 w 299"/>
                <a:gd name="T21" fmla="*/ 147 h 175"/>
                <a:gd name="T22" fmla="*/ 175 w 299"/>
                <a:gd name="T23" fmla="*/ 143 h 175"/>
                <a:gd name="T24" fmla="*/ 189 w 299"/>
                <a:gd name="T25" fmla="*/ 138 h 175"/>
                <a:gd name="T26" fmla="*/ 207 w 299"/>
                <a:gd name="T27" fmla="*/ 134 h 175"/>
                <a:gd name="T28" fmla="*/ 226 w 299"/>
                <a:gd name="T29" fmla="*/ 129 h 175"/>
                <a:gd name="T30" fmla="*/ 235 w 299"/>
                <a:gd name="T31" fmla="*/ 124 h 175"/>
                <a:gd name="T32" fmla="*/ 244 w 299"/>
                <a:gd name="T33" fmla="*/ 120 h 175"/>
                <a:gd name="T34" fmla="*/ 253 w 299"/>
                <a:gd name="T35" fmla="*/ 110 h 175"/>
                <a:gd name="T36" fmla="*/ 258 w 299"/>
                <a:gd name="T37" fmla="*/ 106 h 175"/>
                <a:gd name="T38" fmla="*/ 272 w 299"/>
                <a:gd name="T39" fmla="*/ 101 h 175"/>
                <a:gd name="T40" fmla="*/ 285 w 299"/>
                <a:gd name="T41" fmla="*/ 115 h 175"/>
                <a:gd name="T42" fmla="*/ 299 w 299"/>
                <a:gd name="T43" fmla="*/ 115 h 175"/>
                <a:gd name="T44" fmla="*/ 299 w 299"/>
                <a:gd name="T45" fmla="*/ 87 h 175"/>
                <a:gd name="T46" fmla="*/ 295 w 299"/>
                <a:gd name="T47" fmla="*/ 74 h 175"/>
                <a:gd name="T48" fmla="*/ 290 w 299"/>
                <a:gd name="T49" fmla="*/ 55 h 175"/>
                <a:gd name="T50" fmla="*/ 281 w 299"/>
                <a:gd name="T51" fmla="*/ 37 h 175"/>
                <a:gd name="T52" fmla="*/ 267 w 299"/>
                <a:gd name="T53" fmla="*/ 37 h 175"/>
                <a:gd name="T54" fmla="*/ 253 w 299"/>
                <a:gd name="T55" fmla="*/ 32 h 175"/>
                <a:gd name="T56" fmla="*/ 244 w 299"/>
                <a:gd name="T57" fmla="*/ 37 h 175"/>
                <a:gd name="T58" fmla="*/ 226 w 299"/>
                <a:gd name="T59" fmla="*/ 32 h 175"/>
                <a:gd name="T60" fmla="*/ 203 w 299"/>
                <a:gd name="T61" fmla="*/ 28 h 175"/>
                <a:gd name="T62" fmla="*/ 189 w 299"/>
                <a:gd name="T63" fmla="*/ 18 h 175"/>
                <a:gd name="T64" fmla="*/ 170 w 299"/>
                <a:gd name="T65" fmla="*/ 37 h 175"/>
                <a:gd name="T66" fmla="*/ 170 w 299"/>
                <a:gd name="T67" fmla="*/ 41 h 175"/>
                <a:gd name="T68" fmla="*/ 170 w 299"/>
                <a:gd name="T69" fmla="*/ 60 h 175"/>
                <a:gd name="T70" fmla="*/ 152 w 299"/>
                <a:gd name="T71" fmla="*/ 74 h 175"/>
                <a:gd name="T72" fmla="*/ 147 w 299"/>
                <a:gd name="T73" fmla="*/ 55 h 175"/>
                <a:gd name="T74" fmla="*/ 124 w 299"/>
                <a:gd name="T75" fmla="*/ 55 h 175"/>
                <a:gd name="T76" fmla="*/ 97 w 299"/>
                <a:gd name="T77" fmla="*/ 51 h 175"/>
                <a:gd name="T78" fmla="*/ 101 w 299"/>
                <a:gd name="T79" fmla="*/ 28 h 175"/>
                <a:gd name="T80" fmla="*/ 120 w 299"/>
                <a:gd name="T81" fmla="*/ 9 h 175"/>
                <a:gd name="T82" fmla="*/ 111 w 299"/>
                <a:gd name="T83" fmla="*/ 0 h 175"/>
                <a:gd name="T84" fmla="*/ 87 w 299"/>
                <a:gd name="T85" fmla="*/ 9 h 175"/>
                <a:gd name="T86" fmla="*/ 74 w 299"/>
                <a:gd name="T87" fmla="*/ 18 h 175"/>
                <a:gd name="T88" fmla="*/ 60 w 299"/>
                <a:gd name="T89" fmla="*/ 28 h 175"/>
                <a:gd name="T90" fmla="*/ 51 w 299"/>
                <a:gd name="T91" fmla="*/ 32 h 175"/>
                <a:gd name="T92" fmla="*/ 32 w 299"/>
                <a:gd name="T93" fmla="*/ 32 h 175"/>
                <a:gd name="T94" fmla="*/ 23 w 299"/>
                <a:gd name="T95" fmla="*/ 28 h 175"/>
                <a:gd name="T96" fmla="*/ 9 w 299"/>
                <a:gd name="T97" fmla="*/ 28 h 175"/>
                <a:gd name="T98" fmla="*/ 9 w 299"/>
                <a:gd name="T99" fmla="*/ 37 h 175"/>
                <a:gd name="T100" fmla="*/ 5 w 299"/>
                <a:gd name="T101" fmla="*/ 51 h 175"/>
                <a:gd name="T102" fmla="*/ 5 w 299"/>
                <a:gd name="T103" fmla="*/ 60 h 175"/>
                <a:gd name="T104" fmla="*/ 0 w 299"/>
                <a:gd name="T105" fmla="*/ 74 h 175"/>
                <a:gd name="T106" fmla="*/ 9 w 299"/>
                <a:gd name="T107" fmla="*/ 87 h 175"/>
                <a:gd name="T108" fmla="*/ 14 w 299"/>
                <a:gd name="T109" fmla="*/ 101 h 175"/>
                <a:gd name="T110" fmla="*/ 5 w 299"/>
                <a:gd name="T111" fmla="*/ 115 h 175"/>
                <a:gd name="T112" fmla="*/ 5 w 299"/>
                <a:gd name="T113" fmla="*/ 124 h 175"/>
                <a:gd name="T114" fmla="*/ 23 w 299"/>
                <a:gd name="T115" fmla="*/ 129 h 175"/>
                <a:gd name="T116" fmla="*/ 32 w 299"/>
                <a:gd name="T117" fmla="*/ 134 h 175"/>
                <a:gd name="T118" fmla="*/ 46 w 299"/>
                <a:gd name="T119" fmla="*/ 138 h 175"/>
                <a:gd name="T120" fmla="*/ 60 w 299"/>
                <a:gd name="T121" fmla="*/ 129 h 175"/>
                <a:gd name="T122" fmla="*/ 74 w 299"/>
                <a:gd name="T123" fmla="*/ 12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175">
                  <a:moveTo>
                    <a:pt x="87" y="115"/>
                  </a:moveTo>
                  <a:lnTo>
                    <a:pt x="87" y="115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29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0" y="11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3"/>
                  </a:lnTo>
                  <a:lnTo>
                    <a:pt x="111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47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9" y="170"/>
                  </a:lnTo>
                  <a:lnTo>
                    <a:pt x="129" y="170"/>
                  </a:lnTo>
                  <a:lnTo>
                    <a:pt x="134" y="175"/>
                  </a:lnTo>
                  <a:lnTo>
                    <a:pt x="134" y="170"/>
                  </a:lnTo>
                  <a:lnTo>
                    <a:pt x="138" y="175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43" y="170"/>
                  </a:lnTo>
                  <a:lnTo>
                    <a:pt x="143" y="166"/>
                  </a:lnTo>
                  <a:lnTo>
                    <a:pt x="143" y="166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7" y="161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61" y="161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2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38"/>
                  </a:lnTo>
                  <a:lnTo>
                    <a:pt x="175" y="138"/>
                  </a:lnTo>
                  <a:lnTo>
                    <a:pt x="175" y="138"/>
                  </a:lnTo>
                  <a:lnTo>
                    <a:pt x="175" y="138"/>
                  </a:lnTo>
                  <a:lnTo>
                    <a:pt x="175" y="134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4" y="134"/>
                  </a:lnTo>
                  <a:lnTo>
                    <a:pt x="184" y="134"/>
                  </a:lnTo>
                  <a:lnTo>
                    <a:pt x="184" y="134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203" y="134"/>
                  </a:lnTo>
                  <a:lnTo>
                    <a:pt x="203" y="134"/>
                  </a:lnTo>
                  <a:lnTo>
                    <a:pt x="203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6" y="129"/>
                  </a:lnTo>
                  <a:lnTo>
                    <a:pt x="226" y="129"/>
                  </a:lnTo>
                  <a:lnTo>
                    <a:pt x="226" y="129"/>
                  </a:lnTo>
                  <a:lnTo>
                    <a:pt x="226" y="129"/>
                  </a:lnTo>
                  <a:lnTo>
                    <a:pt x="226" y="129"/>
                  </a:lnTo>
                  <a:lnTo>
                    <a:pt x="226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9" y="115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06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3" y="110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58" y="106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72" y="101"/>
                  </a:lnTo>
                  <a:lnTo>
                    <a:pt x="272" y="101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2" y="101"/>
                  </a:lnTo>
                  <a:lnTo>
                    <a:pt x="272" y="101"/>
                  </a:lnTo>
                  <a:lnTo>
                    <a:pt x="272" y="101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76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5" y="106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0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06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9" y="87"/>
                  </a:lnTo>
                  <a:lnTo>
                    <a:pt x="299" y="87"/>
                  </a:lnTo>
                  <a:lnTo>
                    <a:pt x="299" y="83"/>
                  </a:lnTo>
                  <a:lnTo>
                    <a:pt x="299" y="83"/>
                  </a:lnTo>
                  <a:lnTo>
                    <a:pt x="299" y="83"/>
                  </a:lnTo>
                  <a:lnTo>
                    <a:pt x="299" y="83"/>
                  </a:lnTo>
                  <a:lnTo>
                    <a:pt x="299" y="83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69"/>
                  </a:lnTo>
                  <a:lnTo>
                    <a:pt x="299" y="69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69"/>
                  </a:lnTo>
                  <a:lnTo>
                    <a:pt x="295" y="69"/>
                  </a:lnTo>
                  <a:lnTo>
                    <a:pt x="295" y="69"/>
                  </a:lnTo>
                  <a:lnTo>
                    <a:pt x="295" y="69"/>
                  </a:lnTo>
                  <a:lnTo>
                    <a:pt x="295" y="69"/>
                  </a:lnTo>
                  <a:lnTo>
                    <a:pt x="295" y="69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0" y="60"/>
                  </a:lnTo>
                  <a:lnTo>
                    <a:pt x="290" y="60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5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0" y="46"/>
                  </a:lnTo>
                  <a:lnTo>
                    <a:pt x="290" y="46"/>
                  </a:lnTo>
                  <a:lnTo>
                    <a:pt x="290" y="41"/>
                  </a:lnTo>
                  <a:lnTo>
                    <a:pt x="285" y="37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2" y="41"/>
                  </a:lnTo>
                  <a:lnTo>
                    <a:pt x="272" y="41"/>
                  </a:lnTo>
                  <a:lnTo>
                    <a:pt x="272" y="41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2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5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1" y="32"/>
                  </a:lnTo>
                  <a:lnTo>
                    <a:pt x="212" y="37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89" y="32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23"/>
                  </a:lnTo>
                  <a:lnTo>
                    <a:pt x="180" y="18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0" y="23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0" y="46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6" y="46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1"/>
                  </a:lnTo>
                  <a:lnTo>
                    <a:pt x="166" y="55"/>
                  </a:lnTo>
                  <a:lnTo>
                    <a:pt x="170" y="55"/>
                  </a:lnTo>
                  <a:lnTo>
                    <a:pt x="170" y="55"/>
                  </a:lnTo>
                  <a:lnTo>
                    <a:pt x="170" y="55"/>
                  </a:lnTo>
                  <a:lnTo>
                    <a:pt x="170" y="55"/>
                  </a:lnTo>
                  <a:lnTo>
                    <a:pt x="170" y="55"/>
                  </a:lnTo>
                  <a:lnTo>
                    <a:pt x="170" y="55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55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3" y="55"/>
                  </a:lnTo>
                  <a:lnTo>
                    <a:pt x="138" y="55"/>
                  </a:lnTo>
                  <a:lnTo>
                    <a:pt x="138" y="55"/>
                  </a:lnTo>
                  <a:lnTo>
                    <a:pt x="138" y="55"/>
                  </a:lnTo>
                  <a:lnTo>
                    <a:pt x="138" y="55"/>
                  </a:lnTo>
                  <a:lnTo>
                    <a:pt x="138" y="55"/>
                  </a:lnTo>
                  <a:lnTo>
                    <a:pt x="134" y="55"/>
                  </a:lnTo>
                  <a:lnTo>
                    <a:pt x="138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0" y="55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1" y="55"/>
                  </a:lnTo>
                  <a:lnTo>
                    <a:pt x="115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06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6" y="28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20" y="14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3" y="9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8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1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2" y="37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60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5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32" y="124"/>
                  </a:lnTo>
                  <a:lnTo>
                    <a:pt x="32" y="129"/>
                  </a:lnTo>
                  <a:lnTo>
                    <a:pt x="32" y="124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2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41" y="138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7" y="11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3" name="Freeform 97"/>
            <p:cNvSpPr>
              <a:spLocks/>
            </p:cNvSpPr>
            <p:nvPr/>
          </p:nvSpPr>
          <p:spPr bwMode="auto">
            <a:xfrm>
              <a:off x="4100513" y="2547939"/>
              <a:ext cx="788988" cy="263525"/>
            </a:xfrm>
            <a:custGeom>
              <a:avLst/>
              <a:gdLst>
                <a:gd name="T0" fmla="*/ 37 w 497"/>
                <a:gd name="T1" fmla="*/ 83 h 166"/>
                <a:gd name="T2" fmla="*/ 51 w 497"/>
                <a:gd name="T3" fmla="*/ 64 h 166"/>
                <a:gd name="T4" fmla="*/ 51 w 497"/>
                <a:gd name="T5" fmla="*/ 27 h 166"/>
                <a:gd name="T6" fmla="*/ 83 w 497"/>
                <a:gd name="T7" fmla="*/ 4 h 166"/>
                <a:gd name="T8" fmla="*/ 138 w 497"/>
                <a:gd name="T9" fmla="*/ 4 h 166"/>
                <a:gd name="T10" fmla="*/ 157 w 497"/>
                <a:gd name="T11" fmla="*/ 27 h 166"/>
                <a:gd name="T12" fmla="*/ 175 w 497"/>
                <a:gd name="T13" fmla="*/ 37 h 166"/>
                <a:gd name="T14" fmla="*/ 189 w 497"/>
                <a:gd name="T15" fmla="*/ 32 h 166"/>
                <a:gd name="T16" fmla="*/ 203 w 497"/>
                <a:gd name="T17" fmla="*/ 23 h 166"/>
                <a:gd name="T18" fmla="*/ 216 w 497"/>
                <a:gd name="T19" fmla="*/ 32 h 166"/>
                <a:gd name="T20" fmla="*/ 230 w 497"/>
                <a:gd name="T21" fmla="*/ 37 h 166"/>
                <a:gd name="T22" fmla="*/ 249 w 497"/>
                <a:gd name="T23" fmla="*/ 37 h 166"/>
                <a:gd name="T24" fmla="*/ 267 w 497"/>
                <a:gd name="T25" fmla="*/ 27 h 166"/>
                <a:gd name="T26" fmla="*/ 281 w 497"/>
                <a:gd name="T27" fmla="*/ 18 h 166"/>
                <a:gd name="T28" fmla="*/ 299 w 497"/>
                <a:gd name="T29" fmla="*/ 4 h 166"/>
                <a:gd name="T30" fmla="*/ 327 w 497"/>
                <a:gd name="T31" fmla="*/ 4 h 166"/>
                <a:gd name="T32" fmla="*/ 322 w 497"/>
                <a:gd name="T33" fmla="*/ 18 h 166"/>
                <a:gd name="T34" fmla="*/ 318 w 497"/>
                <a:gd name="T35" fmla="*/ 37 h 166"/>
                <a:gd name="T36" fmla="*/ 309 w 497"/>
                <a:gd name="T37" fmla="*/ 46 h 166"/>
                <a:gd name="T38" fmla="*/ 313 w 497"/>
                <a:gd name="T39" fmla="*/ 50 h 166"/>
                <a:gd name="T40" fmla="*/ 322 w 497"/>
                <a:gd name="T41" fmla="*/ 64 h 166"/>
                <a:gd name="T42" fmla="*/ 345 w 497"/>
                <a:gd name="T43" fmla="*/ 69 h 166"/>
                <a:gd name="T44" fmla="*/ 355 w 497"/>
                <a:gd name="T45" fmla="*/ 60 h 166"/>
                <a:gd name="T46" fmla="*/ 373 w 497"/>
                <a:gd name="T47" fmla="*/ 46 h 166"/>
                <a:gd name="T48" fmla="*/ 387 w 497"/>
                <a:gd name="T49" fmla="*/ 41 h 166"/>
                <a:gd name="T50" fmla="*/ 410 w 497"/>
                <a:gd name="T51" fmla="*/ 37 h 166"/>
                <a:gd name="T52" fmla="*/ 428 w 497"/>
                <a:gd name="T53" fmla="*/ 32 h 166"/>
                <a:gd name="T54" fmla="*/ 442 w 497"/>
                <a:gd name="T55" fmla="*/ 27 h 166"/>
                <a:gd name="T56" fmla="*/ 447 w 497"/>
                <a:gd name="T57" fmla="*/ 13 h 166"/>
                <a:gd name="T58" fmla="*/ 456 w 497"/>
                <a:gd name="T59" fmla="*/ 9 h 166"/>
                <a:gd name="T60" fmla="*/ 474 w 497"/>
                <a:gd name="T61" fmla="*/ 9 h 166"/>
                <a:gd name="T62" fmla="*/ 488 w 497"/>
                <a:gd name="T63" fmla="*/ 18 h 166"/>
                <a:gd name="T64" fmla="*/ 497 w 497"/>
                <a:gd name="T65" fmla="*/ 27 h 166"/>
                <a:gd name="T66" fmla="*/ 497 w 497"/>
                <a:gd name="T67" fmla="*/ 50 h 166"/>
                <a:gd name="T68" fmla="*/ 488 w 497"/>
                <a:gd name="T69" fmla="*/ 83 h 166"/>
                <a:gd name="T70" fmla="*/ 479 w 497"/>
                <a:gd name="T71" fmla="*/ 106 h 166"/>
                <a:gd name="T72" fmla="*/ 460 w 497"/>
                <a:gd name="T73" fmla="*/ 119 h 166"/>
                <a:gd name="T74" fmla="*/ 442 w 497"/>
                <a:gd name="T75" fmla="*/ 115 h 166"/>
                <a:gd name="T76" fmla="*/ 424 w 497"/>
                <a:gd name="T77" fmla="*/ 124 h 166"/>
                <a:gd name="T78" fmla="*/ 410 w 497"/>
                <a:gd name="T79" fmla="*/ 124 h 166"/>
                <a:gd name="T80" fmla="*/ 391 w 497"/>
                <a:gd name="T81" fmla="*/ 133 h 166"/>
                <a:gd name="T82" fmla="*/ 387 w 497"/>
                <a:gd name="T83" fmla="*/ 143 h 166"/>
                <a:gd name="T84" fmla="*/ 373 w 497"/>
                <a:gd name="T85" fmla="*/ 147 h 166"/>
                <a:gd name="T86" fmla="*/ 359 w 497"/>
                <a:gd name="T87" fmla="*/ 156 h 166"/>
                <a:gd name="T88" fmla="*/ 336 w 497"/>
                <a:gd name="T89" fmla="*/ 156 h 166"/>
                <a:gd name="T90" fmla="*/ 318 w 497"/>
                <a:gd name="T91" fmla="*/ 152 h 166"/>
                <a:gd name="T92" fmla="*/ 299 w 497"/>
                <a:gd name="T93" fmla="*/ 133 h 166"/>
                <a:gd name="T94" fmla="*/ 276 w 497"/>
                <a:gd name="T95" fmla="*/ 129 h 166"/>
                <a:gd name="T96" fmla="*/ 267 w 497"/>
                <a:gd name="T97" fmla="*/ 124 h 166"/>
                <a:gd name="T98" fmla="*/ 249 w 497"/>
                <a:gd name="T99" fmla="*/ 143 h 166"/>
                <a:gd name="T100" fmla="*/ 230 w 497"/>
                <a:gd name="T101" fmla="*/ 133 h 166"/>
                <a:gd name="T102" fmla="*/ 212 w 497"/>
                <a:gd name="T103" fmla="*/ 115 h 166"/>
                <a:gd name="T104" fmla="*/ 180 w 497"/>
                <a:gd name="T105" fmla="*/ 110 h 166"/>
                <a:gd name="T106" fmla="*/ 157 w 497"/>
                <a:gd name="T107" fmla="*/ 96 h 166"/>
                <a:gd name="T108" fmla="*/ 129 w 497"/>
                <a:gd name="T109" fmla="*/ 101 h 166"/>
                <a:gd name="T110" fmla="*/ 106 w 497"/>
                <a:gd name="T111" fmla="*/ 129 h 166"/>
                <a:gd name="T112" fmla="*/ 78 w 497"/>
                <a:gd name="T113" fmla="*/ 143 h 166"/>
                <a:gd name="T114" fmla="*/ 51 w 497"/>
                <a:gd name="T115" fmla="*/ 166 h 166"/>
                <a:gd name="T116" fmla="*/ 51 w 497"/>
                <a:gd name="T117" fmla="*/ 147 h 166"/>
                <a:gd name="T118" fmla="*/ 37 w 497"/>
                <a:gd name="T119" fmla="*/ 133 h 166"/>
                <a:gd name="T120" fmla="*/ 23 w 497"/>
                <a:gd name="T121" fmla="*/ 115 h 166"/>
                <a:gd name="T122" fmla="*/ 9 w 497"/>
                <a:gd name="T123" fmla="*/ 106 h 166"/>
                <a:gd name="T124" fmla="*/ 14 w 497"/>
                <a:gd name="T125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166"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lnTo>
                    <a:pt x="23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78"/>
                  </a:lnTo>
                  <a:lnTo>
                    <a:pt x="37" y="78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6" y="73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37"/>
                  </a:lnTo>
                  <a:lnTo>
                    <a:pt x="55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18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3" y="4"/>
                  </a:lnTo>
                  <a:lnTo>
                    <a:pt x="83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1" y="9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7"/>
                  </a:lnTo>
                  <a:lnTo>
                    <a:pt x="152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61" y="27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27"/>
                  </a:lnTo>
                  <a:lnTo>
                    <a:pt x="161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70" y="32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4" y="37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203" y="23"/>
                  </a:lnTo>
                  <a:lnTo>
                    <a:pt x="203" y="23"/>
                  </a:lnTo>
                  <a:lnTo>
                    <a:pt x="203" y="23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07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6" y="32"/>
                  </a:lnTo>
                  <a:lnTo>
                    <a:pt x="216" y="32"/>
                  </a:lnTo>
                  <a:lnTo>
                    <a:pt x="216" y="32"/>
                  </a:lnTo>
                  <a:lnTo>
                    <a:pt x="216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30" y="27"/>
                  </a:lnTo>
                  <a:lnTo>
                    <a:pt x="230" y="32"/>
                  </a:lnTo>
                  <a:lnTo>
                    <a:pt x="230" y="27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30" y="37"/>
                  </a:lnTo>
                  <a:lnTo>
                    <a:pt x="230" y="37"/>
                  </a:lnTo>
                  <a:lnTo>
                    <a:pt x="230" y="37"/>
                  </a:lnTo>
                  <a:lnTo>
                    <a:pt x="230" y="37"/>
                  </a:lnTo>
                  <a:lnTo>
                    <a:pt x="230" y="37"/>
                  </a:lnTo>
                  <a:lnTo>
                    <a:pt x="230" y="37"/>
                  </a:lnTo>
                  <a:lnTo>
                    <a:pt x="230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9" y="41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27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7"/>
                  </a:lnTo>
                  <a:lnTo>
                    <a:pt x="272" y="27"/>
                  </a:lnTo>
                  <a:lnTo>
                    <a:pt x="272" y="27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5" y="13"/>
                  </a:lnTo>
                  <a:lnTo>
                    <a:pt x="285" y="13"/>
                  </a:lnTo>
                  <a:lnTo>
                    <a:pt x="285" y="13"/>
                  </a:lnTo>
                  <a:lnTo>
                    <a:pt x="285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5" y="9"/>
                  </a:lnTo>
                  <a:lnTo>
                    <a:pt x="295" y="9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4" y="4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4"/>
                  </a:lnTo>
                  <a:lnTo>
                    <a:pt x="318" y="4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7" y="4"/>
                  </a:lnTo>
                  <a:lnTo>
                    <a:pt x="327" y="4"/>
                  </a:lnTo>
                  <a:lnTo>
                    <a:pt x="327" y="4"/>
                  </a:lnTo>
                  <a:lnTo>
                    <a:pt x="327" y="4"/>
                  </a:lnTo>
                  <a:lnTo>
                    <a:pt x="327" y="4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27" y="9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7" y="18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18" y="18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9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9" y="50"/>
                  </a:lnTo>
                  <a:lnTo>
                    <a:pt x="309" y="50"/>
                  </a:lnTo>
                  <a:lnTo>
                    <a:pt x="309" y="50"/>
                  </a:lnTo>
                  <a:lnTo>
                    <a:pt x="309" y="50"/>
                  </a:lnTo>
                  <a:lnTo>
                    <a:pt x="309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0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7" y="69"/>
                  </a:lnTo>
                  <a:lnTo>
                    <a:pt x="327" y="69"/>
                  </a:lnTo>
                  <a:lnTo>
                    <a:pt x="322" y="73"/>
                  </a:lnTo>
                  <a:lnTo>
                    <a:pt x="322" y="73"/>
                  </a:lnTo>
                  <a:lnTo>
                    <a:pt x="327" y="73"/>
                  </a:lnTo>
                  <a:lnTo>
                    <a:pt x="327" y="73"/>
                  </a:lnTo>
                  <a:lnTo>
                    <a:pt x="332" y="78"/>
                  </a:lnTo>
                  <a:lnTo>
                    <a:pt x="332" y="73"/>
                  </a:lnTo>
                  <a:lnTo>
                    <a:pt x="336" y="78"/>
                  </a:lnTo>
                  <a:lnTo>
                    <a:pt x="336" y="73"/>
                  </a:lnTo>
                  <a:lnTo>
                    <a:pt x="336" y="73"/>
                  </a:lnTo>
                  <a:lnTo>
                    <a:pt x="336" y="73"/>
                  </a:lnTo>
                  <a:lnTo>
                    <a:pt x="336" y="73"/>
                  </a:lnTo>
                  <a:lnTo>
                    <a:pt x="336" y="73"/>
                  </a:lnTo>
                  <a:lnTo>
                    <a:pt x="336" y="73"/>
                  </a:lnTo>
                  <a:lnTo>
                    <a:pt x="341" y="73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5" y="69"/>
                  </a:lnTo>
                  <a:lnTo>
                    <a:pt x="345" y="69"/>
                  </a:lnTo>
                  <a:lnTo>
                    <a:pt x="345" y="69"/>
                  </a:lnTo>
                  <a:lnTo>
                    <a:pt x="345" y="69"/>
                  </a:lnTo>
                  <a:lnTo>
                    <a:pt x="350" y="69"/>
                  </a:lnTo>
                  <a:lnTo>
                    <a:pt x="350" y="69"/>
                  </a:lnTo>
                  <a:lnTo>
                    <a:pt x="350" y="69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5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9" y="64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5" y="60"/>
                  </a:lnTo>
                  <a:lnTo>
                    <a:pt x="359" y="60"/>
                  </a:lnTo>
                  <a:lnTo>
                    <a:pt x="359" y="55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1"/>
                  </a:lnTo>
                  <a:lnTo>
                    <a:pt x="373" y="41"/>
                  </a:lnTo>
                  <a:lnTo>
                    <a:pt x="373" y="41"/>
                  </a:lnTo>
                  <a:lnTo>
                    <a:pt x="373" y="41"/>
                  </a:lnTo>
                  <a:lnTo>
                    <a:pt x="373" y="37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7" y="41"/>
                  </a:lnTo>
                  <a:lnTo>
                    <a:pt x="387" y="41"/>
                  </a:lnTo>
                  <a:lnTo>
                    <a:pt x="387" y="41"/>
                  </a:lnTo>
                  <a:lnTo>
                    <a:pt x="387" y="41"/>
                  </a:lnTo>
                  <a:lnTo>
                    <a:pt x="387" y="41"/>
                  </a:lnTo>
                  <a:lnTo>
                    <a:pt x="387" y="41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91" y="37"/>
                  </a:lnTo>
                  <a:lnTo>
                    <a:pt x="391" y="37"/>
                  </a:lnTo>
                  <a:lnTo>
                    <a:pt x="391" y="37"/>
                  </a:lnTo>
                  <a:lnTo>
                    <a:pt x="391" y="37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401" y="37"/>
                  </a:lnTo>
                  <a:lnTo>
                    <a:pt x="401" y="37"/>
                  </a:lnTo>
                  <a:lnTo>
                    <a:pt x="401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10" y="37"/>
                  </a:lnTo>
                  <a:lnTo>
                    <a:pt x="410" y="37"/>
                  </a:lnTo>
                  <a:lnTo>
                    <a:pt x="410" y="37"/>
                  </a:lnTo>
                  <a:lnTo>
                    <a:pt x="410" y="37"/>
                  </a:lnTo>
                  <a:lnTo>
                    <a:pt x="410" y="37"/>
                  </a:lnTo>
                  <a:lnTo>
                    <a:pt x="410" y="37"/>
                  </a:lnTo>
                  <a:lnTo>
                    <a:pt x="414" y="37"/>
                  </a:lnTo>
                  <a:lnTo>
                    <a:pt x="414" y="37"/>
                  </a:lnTo>
                  <a:lnTo>
                    <a:pt x="414" y="37"/>
                  </a:lnTo>
                  <a:lnTo>
                    <a:pt x="414" y="32"/>
                  </a:lnTo>
                  <a:lnTo>
                    <a:pt x="414" y="32"/>
                  </a:lnTo>
                  <a:lnTo>
                    <a:pt x="419" y="32"/>
                  </a:lnTo>
                  <a:lnTo>
                    <a:pt x="419" y="32"/>
                  </a:lnTo>
                  <a:lnTo>
                    <a:pt x="419" y="32"/>
                  </a:lnTo>
                  <a:lnTo>
                    <a:pt x="419" y="32"/>
                  </a:lnTo>
                  <a:lnTo>
                    <a:pt x="419" y="32"/>
                  </a:lnTo>
                  <a:lnTo>
                    <a:pt x="419" y="32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27"/>
                  </a:lnTo>
                  <a:lnTo>
                    <a:pt x="428" y="27"/>
                  </a:lnTo>
                  <a:lnTo>
                    <a:pt x="428" y="32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33" y="27"/>
                  </a:lnTo>
                  <a:lnTo>
                    <a:pt x="433" y="27"/>
                  </a:lnTo>
                  <a:lnTo>
                    <a:pt x="433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47" y="18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9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1" y="13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60" y="9"/>
                  </a:lnTo>
                  <a:lnTo>
                    <a:pt x="460" y="9"/>
                  </a:lnTo>
                  <a:lnTo>
                    <a:pt x="460" y="9"/>
                  </a:lnTo>
                  <a:lnTo>
                    <a:pt x="460" y="4"/>
                  </a:lnTo>
                  <a:lnTo>
                    <a:pt x="460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65" y="4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70" y="9"/>
                  </a:lnTo>
                  <a:lnTo>
                    <a:pt x="470" y="9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4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83" y="9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88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7" y="18"/>
                  </a:lnTo>
                  <a:lnTo>
                    <a:pt x="497" y="18"/>
                  </a:lnTo>
                  <a:lnTo>
                    <a:pt x="497" y="18"/>
                  </a:lnTo>
                  <a:lnTo>
                    <a:pt x="497" y="18"/>
                  </a:lnTo>
                  <a:lnTo>
                    <a:pt x="497" y="18"/>
                  </a:lnTo>
                  <a:lnTo>
                    <a:pt x="497" y="18"/>
                  </a:lnTo>
                  <a:lnTo>
                    <a:pt x="497" y="23"/>
                  </a:lnTo>
                  <a:lnTo>
                    <a:pt x="497" y="23"/>
                  </a:lnTo>
                  <a:lnTo>
                    <a:pt x="497" y="23"/>
                  </a:lnTo>
                  <a:lnTo>
                    <a:pt x="497" y="23"/>
                  </a:lnTo>
                  <a:lnTo>
                    <a:pt x="497" y="23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3" y="27"/>
                  </a:lnTo>
                  <a:lnTo>
                    <a:pt x="497" y="27"/>
                  </a:lnTo>
                  <a:lnTo>
                    <a:pt x="497" y="32"/>
                  </a:lnTo>
                  <a:lnTo>
                    <a:pt x="497" y="32"/>
                  </a:lnTo>
                  <a:lnTo>
                    <a:pt x="497" y="32"/>
                  </a:lnTo>
                  <a:lnTo>
                    <a:pt x="497" y="32"/>
                  </a:lnTo>
                  <a:lnTo>
                    <a:pt x="497" y="32"/>
                  </a:lnTo>
                  <a:lnTo>
                    <a:pt x="497" y="37"/>
                  </a:lnTo>
                  <a:lnTo>
                    <a:pt x="497" y="37"/>
                  </a:lnTo>
                  <a:lnTo>
                    <a:pt x="493" y="37"/>
                  </a:lnTo>
                  <a:lnTo>
                    <a:pt x="493" y="37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497" y="46"/>
                  </a:lnTo>
                  <a:lnTo>
                    <a:pt x="497" y="46"/>
                  </a:lnTo>
                  <a:lnTo>
                    <a:pt x="497" y="46"/>
                  </a:lnTo>
                  <a:lnTo>
                    <a:pt x="497" y="50"/>
                  </a:lnTo>
                  <a:lnTo>
                    <a:pt x="497" y="50"/>
                  </a:lnTo>
                  <a:lnTo>
                    <a:pt x="497" y="55"/>
                  </a:lnTo>
                  <a:lnTo>
                    <a:pt x="493" y="55"/>
                  </a:lnTo>
                  <a:lnTo>
                    <a:pt x="493" y="55"/>
                  </a:lnTo>
                  <a:lnTo>
                    <a:pt x="493" y="55"/>
                  </a:lnTo>
                  <a:lnTo>
                    <a:pt x="493" y="55"/>
                  </a:lnTo>
                  <a:lnTo>
                    <a:pt x="493" y="60"/>
                  </a:lnTo>
                  <a:lnTo>
                    <a:pt x="488" y="64"/>
                  </a:lnTo>
                  <a:lnTo>
                    <a:pt x="488" y="69"/>
                  </a:lnTo>
                  <a:lnTo>
                    <a:pt x="488" y="69"/>
                  </a:lnTo>
                  <a:lnTo>
                    <a:pt x="488" y="69"/>
                  </a:lnTo>
                  <a:lnTo>
                    <a:pt x="488" y="69"/>
                  </a:lnTo>
                  <a:lnTo>
                    <a:pt x="488" y="69"/>
                  </a:lnTo>
                  <a:lnTo>
                    <a:pt x="488" y="73"/>
                  </a:lnTo>
                  <a:lnTo>
                    <a:pt x="488" y="73"/>
                  </a:lnTo>
                  <a:lnTo>
                    <a:pt x="488" y="73"/>
                  </a:lnTo>
                  <a:lnTo>
                    <a:pt x="488" y="73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8" y="83"/>
                  </a:lnTo>
                  <a:lnTo>
                    <a:pt x="488" y="83"/>
                  </a:lnTo>
                  <a:lnTo>
                    <a:pt x="488" y="83"/>
                  </a:lnTo>
                  <a:lnTo>
                    <a:pt x="483" y="87"/>
                  </a:lnTo>
                  <a:lnTo>
                    <a:pt x="483" y="87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79" y="96"/>
                  </a:lnTo>
                  <a:lnTo>
                    <a:pt x="479" y="96"/>
                  </a:lnTo>
                  <a:lnTo>
                    <a:pt x="479" y="96"/>
                  </a:lnTo>
                  <a:lnTo>
                    <a:pt x="479" y="101"/>
                  </a:lnTo>
                  <a:lnTo>
                    <a:pt x="479" y="101"/>
                  </a:lnTo>
                  <a:lnTo>
                    <a:pt x="479" y="101"/>
                  </a:lnTo>
                  <a:lnTo>
                    <a:pt x="479" y="101"/>
                  </a:lnTo>
                  <a:lnTo>
                    <a:pt x="479" y="101"/>
                  </a:lnTo>
                  <a:lnTo>
                    <a:pt x="479" y="101"/>
                  </a:lnTo>
                  <a:lnTo>
                    <a:pt x="479" y="106"/>
                  </a:lnTo>
                  <a:lnTo>
                    <a:pt x="479" y="106"/>
                  </a:lnTo>
                  <a:lnTo>
                    <a:pt x="479" y="106"/>
                  </a:lnTo>
                  <a:lnTo>
                    <a:pt x="479" y="106"/>
                  </a:lnTo>
                  <a:lnTo>
                    <a:pt x="479" y="106"/>
                  </a:lnTo>
                  <a:lnTo>
                    <a:pt x="479" y="106"/>
                  </a:lnTo>
                  <a:lnTo>
                    <a:pt x="474" y="110"/>
                  </a:lnTo>
                  <a:lnTo>
                    <a:pt x="479" y="110"/>
                  </a:lnTo>
                  <a:lnTo>
                    <a:pt x="474" y="110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5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19"/>
                  </a:lnTo>
                  <a:lnTo>
                    <a:pt x="470" y="119"/>
                  </a:lnTo>
                  <a:lnTo>
                    <a:pt x="470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0" y="119"/>
                  </a:lnTo>
                  <a:lnTo>
                    <a:pt x="460" y="119"/>
                  </a:lnTo>
                  <a:lnTo>
                    <a:pt x="456" y="119"/>
                  </a:lnTo>
                  <a:lnTo>
                    <a:pt x="451" y="119"/>
                  </a:lnTo>
                  <a:lnTo>
                    <a:pt x="451" y="115"/>
                  </a:lnTo>
                  <a:lnTo>
                    <a:pt x="451" y="115"/>
                  </a:lnTo>
                  <a:lnTo>
                    <a:pt x="451" y="115"/>
                  </a:lnTo>
                  <a:lnTo>
                    <a:pt x="451" y="115"/>
                  </a:lnTo>
                  <a:lnTo>
                    <a:pt x="451" y="115"/>
                  </a:lnTo>
                  <a:lnTo>
                    <a:pt x="447" y="119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5"/>
                  </a:lnTo>
                  <a:lnTo>
                    <a:pt x="442" y="119"/>
                  </a:lnTo>
                  <a:lnTo>
                    <a:pt x="437" y="119"/>
                  </a:lnTo>
                  <a:lnTo>
                    <a:pt x="437" y="119"/>
                  </a:lnTo>
                  <a:lnTo>
                    <a:pt x="437" y="119"/>
                  </a:lnTo>
                  <a:lnTo>
                    <a:pt x="437" y="119"/>
                  </a:lnTo>
                  <a:lnTo>
                    <a:pt x="437" y="119"/>
                  </a:lnTo>
                  <a:lnTo>
                    <a:pt x="437" y="119"/>
                  </a:lnTo>
                  <a:lnTo>
                    <a:pt x="433" y="119"/>
                  </a:lnTo>
                  <a:lnTo>
                    <a:pt x="433" y="119"/>
                  </a:lnTo>
                  <a:lnTo>
                    <a:pt x="433" y="119"/>
                  </a:lnTo>
                  <a:lnTo>
                    <a:pt x="433" y="119"/>
                  </a:lnTo>
                  <a:lnTo>
                    <a:pt x="433" y="119"/>
                  </a:lnTo>
                  <a:lnTo>
                    <a:pt x="433" y="119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24" y="124"/>
                  </a:lnTo>
                  <a:lnTo>
                    <a:pt x="424" y="124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19" y="119"/>
                  </a:lnTo>
                  <a:lnTo>
                    <a:pt x="419" y="119"/>
                  </a:lnTo>
                  <a:lnTo>
                    <a:pt x="419" y="119"/>
                  </a:lnTo>
                  <a:lnTo>
                    <a:pt x="419" y="119"/>
                  </a:lnTo>
                  <a:lnTo>
                    <a:pt x="419" y="119"/>
                  </a:lnTo>
                  <a:lnTo>
                    <a:pt x="419" y="119"/>
                  </a:lnTo>
                  <a:lnTo>
                    <a:pt x="414" y="119"/>
                  </a:lnTo>
                  <a:lnTo>
                    <a:pt x="414" y="119"/>
                  </a:lnTo>
                  <a:lnTo>
                    <a:pt x="414" y="119"/>
                  </a:lnTo>
                  <a:lnTo>
                    <a:pt x="414" y="119"/>
                  </a:lnTo>
                  <a:lnTo>
                    <a:pt x="414" y="119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10" y="124"/>
                  </a:lnTo>
                  <a:lnTo>
                    <a:pt x="410" y="119"/>
                  </a:lnTo>
                  <a:lnTo>
                    <a:pt x="410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396" y="124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396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396" y="129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3"/>
                  </a:lnTo>
                  <a:lnTo>
                    <a:pt x="391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38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91" y="143"/>
                  </a:lnTo>
                  <a:lnTo>
                    <a:pt x="391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7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7"/>
                  </a:lnTo>
                  <a:lnTo>
                    <a:pt x="382" y="143"/>
                  </a:lnTo>
                  <a:lnTo>
                    <a:pt x="382" y="147"/>
                  </a:lnTo>
                  <a:lnTo>
                    <a:pt x="382" y="147"/>
                  </a:lnTo>
                  <a:lnTo>
                    <a:pt x="378" y="147"/>
                  </a:lnTo>
                  <a:lnTo>
                    <a:pt x="378" y="147"/>
                  </a:lnTo>
                  <a:lnTo>
                    <a:pt x="378" y="147"/>
                  </a:lnTo>
                  <a:lnTo>
                    <a:pt x="378" y="147"/>
                  </a:lnTo>
                  <a:lnTo>
                    <a:pt x="378" y="147"/>
                  </a:lnTo>
                  <a:lnTo>
                    <a:pt x="378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8" y="152"/>
                  </a:lnTo>
                  <a:lnTo>
                    <a:pt x="368" y="147"/>
                  </a:lnTo>
                  <a:lnTo>
                    <a:pt x="368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6"/>
                  </a:lnTo>
                  <a:lnTo>
                    <a:pt x="364" y="156"/>
                  </a:lnTo>
                  <a:lnTo>
                    <a:pt x="364" y="156"/>
                  </a:lnTo>
                  <a:lnTo>
                    <a:pt x="364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6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55" y="152"/>
                  </a:lnTo>
                  <a:lnTo>
                    <a:pt x="355" y="152"/>
                  </a:lnTo>
                  <a:lnTo>
                    <a:pt x="355" y="152"/>
                  </a:lnTo>
                  <a:lnTo>
                    <a:pt x="350" y="152"/>
                  </a:lnTo>
                  <a:lnTo>
                    <a:pt x="345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36" y="152"/>
                  </a:lnTo>
                  <a:lnTo>
                    <a:pt x="336" y="152"/>
                  </a:lnTo>
                  <a:lnTo>
                    <a:pt x="336" y="152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2" y="156"/>
                  </a:lnTo>
                  <a:lnTo>
                    <a:pt x="332" y="156"/>
                  </a:lnTo>
                  <a:lnTo>
                    <a:pt x="332" y="156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47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43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4" y="138"/>
                  </a:lnTo>
                  <a:lnTo>
                    <a:pt x="304" y="133"/>
                  </a:lnTo>
                  <a:lnTo>
                    <a:pt x="304" y="133"/>
                  </a:lnTo>
                  <a:lnTo>
                    <a:pt x="299" y="133"/>
                  </a:lnTo>
                  <a:lnTo>
                    <a:pt x="299" y="133"/>
                  </a:lnTo>
                  <a:lnTo>
                    <a:pt x="299" y="133"/>
                  </a:lnTo>
                  <a:lnTo>
                    <a:pt x="299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29"/>
                  </a:lnTo>
                  <a:lnTo>
                    <a:pt x="295" y="129"/>
                  </a:lnTo>
                  <a:lnTo>
                    <a:pt x="295" y="129"/>
                  </a:lnTo>
                  <a:lnTo>
                    <a:pt x="295" y="129"/>
                  </a:lnTo>
                  <a:lnTo>
                    <a:pt x="290" y="129"/>
                  </a:lnTo>
                  <a:lnTo>
                    <a:pt x="290" y="129"/>
                  </a:lnTo>
                  <a:lnTo>
                    <a:pt x="290" y="129"/>
                  </a:lnTo>
                  <a:lnTo>
                    <a:pt x="290" y="124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1" y="129"/>
                  </a:lnTo>
                  <a:lnTo>
                    <a:pt x="281" y="129"/>
                  </a:lnTo>
                  <a:lnTo>
                    <a:pt x="281" y="129"/>
                  </a:lnTo>
                  <a:lnTo>
                    <a:pt x="281" y="129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58" y="133"/>
                  </a:lnTo>
                  <a:lnTo>
                    <a:pt x="258" y="133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43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49" y="143"/>
                  </a:lnTo>
                  <a:lnTo>
                    <a:pt x="249" y="143"/>
                  </a:lnTo>
                  <a:lnTo>
                    <a:pt x="249" y="143"/>
                  </a:lnTo>
                  <a:lnTo>
                    <a:pt x="249" y="143"/>
                  </a:lnTo>
                  <a:lnTo>
                    <a:pt x="249" y="143"/>
                  </a:lnTo>
                  <a:lnTo>
                    <a:pt x="249" y="143"/>
                  </a:lnTo>
                  <a:lnTo>
                    <a:pt x="244" y="143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39" y="152"/>
                  </a:lnTo>
                  <a:lnTo>
                    <a:pt x="239" y="152"/>
                  </a:lnTo>
                  <a:lnTo>
                    <a:pt x="235" y="156"/>
                  </a:lnTo>
                  <a:lnTo>
                    <a:pt x="235" y="152"/>
                  </a:lnTo>
                  <a:lnTo>
                    <a:pt x="230" y="147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0" y="143"/>
                  </a:lnTo>
                  <a:lnTo>
                    <a:pt x="230" y="143"/>
                  </a:lnTo>
                  <a:lnTo>
                    <a:pt x="230" y="143"/>
                  </a:lnTo>
                  <a:lnTo>
                    <a:pt x="230" y="138"/>
                  </a:lnTo>
                  <a:lnTo>
                    <a:pt x="230" y="138"/>
                  </a:lnTo>
                  <a:lnTo>
                    <a:pt x="230" y="138"/>
                  </a:lnTo>
                  <a:lnTo>
                    <a:pt x="230" y="138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26" y="129"/>
                  </a:lnTo>
                  <a:lnTo>
                    <a:pt x="226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5"/>
                  </a:lnTo>
                  <a:lnTo>
                    <a:pt x="212" y="115"/>
                  </a:lnTo>
                  <a:lnTo>
                    <a:pt x="212" y="115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7" y="124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19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4" y="115"/>
                  </a:lnTo>
                  <a:lnTo>
                    <a:pt x="184" y="115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80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47" y="92"/>
                  </a:lnTo>
                  <a:lnTo>
                    <a:pt x="147" y="92"/>
                  </a:lnTo>
                  <a:lnTo>
                    <a:pt x="147" y="92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38" y="101"/>
                  </a:lnTo>
                  <a:lnTo>
                    <a:pt x="138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1" y="129"/>
                  </a:lnTo>
                  <a:lnTo>
                    <a:pt x="111" y="129"/>
                  </a:lnTo>
                  <a:lnTo>
                    <a:pt x="111" y="129"/>
                  </a:lnTo>
                  <a:lnTo>
                    <a:pt x="106" y="129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8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78" y="138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0" y="161"/>
                  </a:lnTo>
                  <a:lnTo>
                    <a:pt x="60" y="161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55" y="166"/>
                  </a:lnTo>
                  <a:lnTo>
                    <a:pt x="55" y="166"/>
                  </a:lnTo>
                  <a:lnTo>
                    <a:pt x="55" y="166"/>
                  </a:lnTo>
                  <a:lnTo>
                    <a:pt x="51" y="166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6" y="166"/>
                  </a:lnTo>
                  <a:lnTo>
                    <a:pt x="46" y="161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15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3" y="115"/>
                  </a:lnTo>
                  <a:lnTo>
                    <a:pt x="23" y="119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5" y="106"/>
                  </a:lnTo>
                  <a:lnTo>
                    <a:pt x="9" y="106"/>
                  </a:lnTo>
                  <a:lnTo>
                    <a:pt x="5" y="106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87"/>
                  </a:lnTo>
                  <a:lnTo>
                    <a:pt x="23" y="92"/>
                  </a:lnTo>
                  <a:lnTo>
                    <a:pt x="23" y="87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4" name="Freeform 99"/>
            <p:cNvSpPr>
              <a:spLocks/>
            </p:cNvSpPr>
            <p:nvPr/>
          </p:nvSpPr>
          <p:spPr bwMode="auto">
            <a:xfrm>
              <a:off x="4473575" y="2730501"/>
              <a:ext cx="373063" cy="204788"/>
            </a:xfrm>
            <a:custGeom>
              <a:avLst/>
              <a:gdLst>
                <a:gd name="T0" fmla="*/ 23 w 235"/>
                <a:gd name="T1" fmla="*/ 23 h 129"/>
                <a:gd name="T2" fmla="*/ 32 w 235"/>
                <a:gd name="T3" fmla="*/ 14 h 129"/>
                <a:gd name="T4" fmla="*/ 32 w 235"/>
                <a:gd name="T5" fmla="*/ 4 h 129"/>
                <a:gd name="T6" fmla="*/ 41 w 235"/>
                <a:gd name="T7" fmla="*/ 4 h 129"/>
                <a:gd name="T8" fmla="*/ 41 w 235"/>
                <a:gd name="T9" fmla="*/ 14 h 129"/>
                <a:gd name="T10" fmla="*/ 50 w 235"/>
                <a:gd name="T11" fmla="*/ 14 h 129"/>
                <a:gd name="T12" fmla="*/ 60 w 235"/>
                <a:gd name="T13" fmla="*/ 14 h 129"/>
                <a:gd name="T14" fmla="*/ 69 w 235"/>
                <a:gd name="T15" fmla="*/ 18 h 129"/>
                <a:gd name="T16" fmla="*/ 78 w 235"/>
                <a:gd name="T17" fmla="*/ 28 h 129"/>
                <a:gd name="T18" fmla="*/ 83 w 235"/>
                <a:gd name="T19" fmla="*/ 32 h 129"/>
                <a:gd name="T20" fmla="*/ 92 w 235"/>
                <a:gd name="T21" fmla="*/ 32 h 129"/>
                <a:gd name="T22" fmla="*/ 97 w 235"/>
                <a:gd name="T23" fmla="*/ 41 h 129"/>
                <a:gd name="T24" fmla="*/ 101 w 235"/>
                <a:gd name="T25" fmla="*/ 37 h 129"/>
                <a:gd name="T26" fmla="*/ 106 w 235"/>
                <a:gd name="T27" fmla="*/ 37 h 129"/>
                <a:gd name="T28" fmla="*/ 124 w 235"/>
                <a:gd name="T29" fmla="*/ 37 h 129"/>
                <a:gd name="T30" fmla="*/ 129 w 235"/>
                <a:gd name="T31" fmla="*/ 41 h 129"/>
                <a:gd name="T32" fmla="*/ 133 w 235"/>
                <a:gd name="T33" fmla="*/ 37 h 129"/>
                <a:gd name="T34" fmla="*/ 138 w 235"/>
                <a:gd name="T35" fmla="*/ 32 h 129"/>
                <a:gd name="T36" fmla="*/ 143 w 235"/>
                <a:gd name="T37" fmla="*/ 32 h 129"/>
                <a:gd name="T38" fmla="*/ 147 w 235"/>
                <a:gd name="T39" fmla="*/ 28 h 129"/>
                <a:gd name="T40" fmla="*/ 152 w 235"/>
                <a:gd name="T41" fmla="*/ 28 h 129"/>
                <a:gd name="T42" fmla="*/ 152 w 235"/>
                <a:gd name="T43" fmla="*/ 23 h 129"/>
                <a:gd name="T44" fmla="*/ 156 w 235"/>
                <a:gd name="T45" fmla="*/ 18 h 129"/>
                <a:gd name="T46" fmla="*/ 161 w 235"/>
                <a:gd name="T47" fmla="*/ 18 h 129"/>
                <a:gd name="T48" fmla="*/ 161 w 235"/>
                <a:gd name="T49" fmla="*/ 9 h 129"/>
                <a:gd name="T50" fmla="*/ 175 w 235"/>
                <a:gd name="T51" fmla="*/ 4 h 129"/>
                <a:gd name="T52" fmla="*/ 184 w 235"/>
                <a:gd name="T53" fmla="*/ 4 h 129"/>
                <a:gd name="T54" fmla="*/ 189 w 235"/>
                <a:gd name="T55" fmla="*/ 4 h 129"/>
                <a:gd name="T56" fmla="*/ 198 w 235"/>
                <a:gd name="T57" fmla="*/ 4 h 129"/>
                <a:gd name="T58" fmla="*/ 202 w 235"/>
                <a:gd name="T59" fmla="*/ 4 h 129"/>
                <a:gd name="T60" fmla="*/ 207 w 235"/>
                <a:gd name="T61" fmla="*/ 0 h 129"/>
                <a:gd name="T62" fmla="*/ 212 w 235"/>
                <a:gd name="T63" fmla="*/ 0 h 129"/>
                <a:gd name="T64" fmla="*/ 216 w 235"/>
                <a:gd name="T65" fmla="*/ 0 h 129"/>
                <a:gd name="T66" fmla="*/ 230 w 235"/>
                <a:gd name="T67" fmla="*/ 4 h 129"/>
                <a:gd name="T68" fmla="*/ 235 w 235"/>
                <a:gd name="T69" fmla="*/ 14 h 129"/>
                <a:gd name="T70" fmla="*/ 230 w 235"/>
                <a:gd name="T71" fmla="*/ 23 h 129"/>
                <a:gd name="T72" fmla="*/ 225 w 235"/>
                <a:gd name="T73" fmla="*/ 28 h 129"/>
                <a:gd name="T74" fmla="*/ 221 w 235"/>
                <a:gd name="T75" fmla="*/ 37 h 129"/>
                <a:gd name="T76" fmla="*/ 212 w 235"/>
                <a:gd name="T77" fmla="*/ 41 h 129"/>
                <a:gd name="T78" fmla="*/ 207 w 235"/>
                <a:gd name="T79" fmla="*/ 51 h 129"/>
                <a:gd name="T80" fmla="*/ 198 w 235"/>
                <a:gd name="T81" fmla="*/ 60 h 129"/>
                <a:gd name="T82" fmla="*/ 193 w 235"/>
                <a:gd name="T83" fmla="*/ 64 h 129"/>
                <a:gd name="T84" fmla="*/ 184 w 235"/>
                <a:gd name="T85" fmla="*/ 74 h 129"/>
                <a:gd name="T86" fmla="*/ 170 w 235"/>
                <a:gd name="T87" fmla="*/ 97 h 129"/>
                <a:gd name="T88" fmla="*/ 161 w 235"/>
                <a:gd name="T89" fmla="*/ 101 h 129"/>
                <a:gd name="T90" fmla="*/ 147 w 235"/>
                <a:gd name="T91" fmla="*/ 115 h 129"/>
                <a:gd name="T92" fmla="*/ 143 w 235"/>
                <a:gd name="T93" fmla="*/ 129 h 129"/>
                <a:gd name="T94" fmla="*/ 133 w 235"/>
                <a:gd name="T95" fmla="*/ 124 h 129"/>
                <a:gd name="T96" fmla="*/ 129 w 235"/>
                <a:gd name="T97" fmla="*/ 115 h 129"/>
                <a:gd name="T98" fmla="*/ 120 w 235"/>
                <a:gd name="T99" fmla="*/ 110 h 129"/>
                <a:gd name="T100" fmla="*/ 115 w 235"/>
                <a:gd name="T101" fmla="*/ 110 h 129"/>
                <a:gd name="T102" fmla="*/ 106 w 235"/>
                <a:gd name="T103" fmla="*/ 106 h 129"/>
                <a:gd name="T104" fmla="*/ 101 w 235"/>
                <a:gd name="T105" fmla="*/ 97 h 129"/>
                <a:gd name="T106" fmla="*/ 97 w 235"/>
                <a:gd name="T107" fmla="*/ 87 h 129"/>
                <a:gd name="T108" fmla="*/ 78 w 235"/>
                <a:gd name="T109" fmla="*/ 83 h 129"/>
                <a:gd name="T110" fmla="*/ 64 w 235"/>
                <a:gd name="T111" fmla="*/ 74 h 129"/>
                <a:gd name="T112" fmla="*/ 41 w 235"/>
                <a:gd name="T113" fmla="*/ 64 h 129"/>
                <a:gd name="T114" fmla="*/ 32 w 235"/>
                <a:gd name="T115" fmla="*/ 60 h 129"/>
                <a:gd name="T116" fmla="*/ 18 w 235"/>
                <a:gd name="T117" fmla="*/ 51 h 129"/>
                <a:gd name="T118" fmla="*/ 9 w 235"/>
                <a:gd name="T119" fmla="*/ 46 h 129"/>
                <a:gd name="T120" fmla="*/ 4 w 235"/>
                <a:gd name="T121" fmla="*/ 41 h 129"/>
                <a:gd name="T122" fmla="*/ 9 w 235"/>
                <a:gd name="T123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29">
                  <a:moveTo>
                    <a:pt x="18" y="28"/>
                  </a:moveTo>
                  <a:lnTo>
                    <a:pt x="18" y="28"/>
                  </a:lnTo>
                  <a:lnTo>
                    <a:pt x="18" y="28"/>
                  </a:lnTo>
                  <a:lnTo>
                    <a:pt x="23" y="28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92" y="32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0" y="37"/>
                  </a:lnTo>
                  <a:lnTo>
                    <a:pt x="115" y="37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33" y="37"/>
                  </a:lnTo>
                  <a:lnTo>
                    <a:pt x="133" y="32"/>
                  </a:lnTo>
                  <a:lnTo>
                    <a:pt x="133" y="37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28"/>
                  </a:lnTo>
                  <a:lnTo>
                    <a:pt x="147" y="32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23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1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5" y="9"/>
                  </a:lnTo>
                  <a:lnTo>
                    <a:pt x="175" y="4"/>
                  </a:lnTo>
                  <a:lnTo>
                    <a:pt x="175" y="9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7" y="4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4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1" y="4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28"/>
                  </a:lnTo>
                  <a:lnTo>
                    <a:pt x="225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89" y="64"/>
                  </a:lnTo>
                  <a:lnTo>
                    <a:pt x="189" y="69"/>
                  </a:lnTo>
                  <a:lnTo>
                    <a:pt x="189" y="69"/>
                  </a:lnTo>
                  <a:lnTo>
                    <a:pt x="184" y="69"/>
                  </a:lnTo>
                  <a:lnTo>
                    <a:pt x="184" y="69"/>
                  </a:lnTo>
                  <a:lnTo>
                    <a:pt x="184" y="69"/>
                  </a:lnTo>
                  <a:lnTo>
                    <a:pt x="184" y="69"/>
                  </a:lnTo>
                  <a:lnTo>
                    <a:pt x="184" y="74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79" y="83"/>
                  </a:lnTo>
                  <a:lnTo>
                    <a:pt x="175" y="83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170" y="92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2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20"/>
                  </a:lnTo>
                  <a:lnTo>
                    <a:pt x="152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43" y="124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97" y="97"/>
                  </a:lnTo>
                  <a:lnTo>
                    <a:pt x="97" y="92"/>
                  </a:lnTo>
                  <a:lnTo>
                    <a:pt x="101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2" y="87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7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69" y="78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0" y="74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5" name="Freeform 100"/>
            <p:cNvSpPr>
              <a:spLocks/>
            </p:cNvSpPr>
            <p:nvPr/>
          </p:nvSpPr>
          <p:spPr bwMode="auto">
            <a:xfrm>
              <a:off x="4473575" y="2817814"/>
              <a:ext cx="227013" cy="249238"/>
            </a:xfrm>
            <a:custGeom>
              <a:avLst/>
              <a:gdLst>
                <a:gd name="T0" fmla="*/ 106 w 143"/>
                <a:gd name="T1" fmla="*/ 51 h 157"/>
                <a:gd name="T2" fmla="*/ 110 w 143"/>
                <a:gd name="T3" fmla="*/ 51 h 157"/>
                <a:gd name="T4" fmla="*/ 120 w 143"/>
                <a:gd name="T5" fmla="*/ 55 h 157"/>
                <a:gd name="T6" fmla="*/ 124 w 143"/>
                <a:gd name="T7" fmla="*/ 55 h 157"/>
                <a:gd name="T8" fmla="*/ 129 w 143"/>
                <a:gd name="T9" fmla="*/ 65 h 157"/>
                <a:gd name="T10" fmla="*/ 133 w 143"/>
                <a:gd name="T11" fmla="*/ 69 h 157"/>
                <a:gd name="T12" fmla="*/ 138 w 143"/>
                <a:gd name="T13" fmla="*/ 69 h 157"/>
                <a:gd name="T14" fmla="*/ 143 w 143"/>
                <a:gd name="T15" fmla="*/ 74 h 157"/>
                <a:gd name="T16" fmla="*/ 115 w 143"/>
                <a:gd name="T17" fmla="*/ 88 h 157"/>
                <a:gd name="T18" fmla="*/ 92 w 143"/>
                <a:gd name="T19" fmla="*/ 106 h 157"/>
                <a:gd name="T20" fmla="*/ 74 w 143"/>
                <a:gd name="T21" fmla="*/ 134 h 157"/>
                <a:gd name="T22" fmla="*/ 69 w 143"/>
                <a:gd name="T23" fmla="*/ 148 h 157"/>
                <a:gd name="T24" fmla="*/ 55 w 143"/>
                <a:gd name="T25" fmla="*/ 152 h 157"/>
                <a:gd name="T26" fmla="*/ 50 w 143"/>
                <a:gd name="T27" fmla="*/ 152 h 157"/>
                <a:gd name="T28" fmla="*/ 50 w 143"/>
                <a:gd name="T29" fmla="*/ 152 h 157"/>
                <a:gd name="T30" fmla="*/ 46 w 143"/>
                <a:gd name="T31" fmla="*/ 152 h 157"/>
                <a:gd name="T32" fmla="*/ 41 w 143"/>
                <a:gd name="T33" fmla="*/ 157 h 157"/>
                <a:gd name="T34" fmla="*/ 37 w 143"/>
                <a:gd name="T35" fmla="*/ 152 h 157"/>
                <a:gd name="T36" fmla="*/ 32 w 143"/>
                <a:gd name="T37" fmla="*/ 152 h 157"/>
                <a:gd name="T38" fmla="*/ 32 w 143"/>
                <a:gd name="T39" fmla="*/ 148 h 157"/>
                <a:gd name="T40" fmla="*/ 32 w 143"/>
                <a:gd name="T41" fmla="*/ 148 h 157"/>
                <a:gd name="T42" fmla="*/ 27 w 143"/>
                <a:gd name="T43" fmla="*/ 148 h 157"/>
                <a:gd name="T44" fmla="*/ 27 w 143"/>
                <a:gd name="T45" fmla="*/ 143 h 157"/>
                <a:gd name="T46" fmla="*/ 23 w 143"/>
                <a:gd name="T47" fmla="*/ 143 h 157"/>
                <a:gd name="T48" fmla="*/ 23 w 143"/>
                <a:gd name="T49" fmla="*/ 143 h 157"/>
                <a:gd name="T50" fmla="*/ 18 w 143"/>
                <a:gd name="T51" fmla="*/ 138 h 157"/>
                <a:gd name="T52" fmla="*/ 18 w 143"/>
                <a:gd name="T53" fmla="*/ 138 h 157"/>
                <a:gd name="T54" fmla="*/ 18 w 143"/>
                <a:gd name="T55" fmla="*/ 134 h 157"/>
                <a:gd name="T56" fmla="*/ 18 w 143"/>
                <a:gd name="T57" fmla="*/ 129 h 157"/>
                <a:gd name="T58" fmla="*/ 23 w 143"/>
                <a:gd name="T59" fmla="*/ 129 h 157"/>
                <a:gd name="T60" fmla="*/ 18 w 143"/>
                <a:gd name="T61" fmla="*/ 129 h 157"/>
                <a:gd name="T62" fmla="*/ 14 w 143"/>
                <a:gd name="T63" fmla="*/ 120 h 157"/>
                <a:gd name="T64" fmla="*/ 14 w 143"/>
                <a:gd name="T65" fmla="*/ 120 h 157"/>
                <a:gd name="T66" fmla="*/ 9 w 143"/>
                <a:gd name="T67" fmla="*/ 115 h 157"/>
                <a:gd name="T68" fmla="*/ 4 w 143"/>
                <a:gd name="T69" fmla="*/ 111 h 157"/>
                <a:gd name="T70" fmla="*/ 4 w 143"/>
                <a:gd name="T71" fmla="*/ 106 h 157"/>
                <a:gd name="T72" fmla="*/ 0 w 143"/>
                <a:gd name="T73" fmla="*/ 102 h 157"/>
                <a:gd name="T74" fmla="*/ 4 w 143"/>
                <a:gd name="T75" fmla="*/ 92 h 157"/>
                <a:gd name="T76" fmla="*/ 9 w 143"/>
                <a:gd name="T77" fmla="*/ 88 h 157"/>
                <a:gd name="T78" fmla="*/ 14 w 143"/>
                <a:gd name="T79" fmla="*/ 92 h 157"/>
                <a:gd name="T80" fmla="*/ 18 w 143"/>
                <a:gd name="T81" fmla="*/ 92 h 157"/>
                <a:gd name="T82" fmla="*/ 32 w 143"/>
                <a:gd name="T83" fmla="*/ 79 h 157"/>
                <a:gd name="T84" fmla="*/ 32 w 143"/>
                <a:gd name="T85" fmla="*/ 79 h 157"/>
                <a:gd name="T86" fmla="*/ 32 w 143"/>
                <a:gd name="T87" fmla="*/ 74 h 157"/>
                <a:gd name="T88" fmla="*/ 32 w 143"/>
                <a:gd name="T89" fmla="*/ 65 h 157"/>
                <a:gd name="T90" fmla="*/ 37 w 143"/>
                <a:gd name="T91" fmla="*/ 65 h 157"/>
                <a:gd name="T92" fmla="*/ 37 w 143"/>
                <a:gd name="T93" fmla="*/ 51 h 157"/>
                <a:gd name="T94" fmla="*/ 32 w 143"/>
                <a:gd name="T95" fmla="*/ 37 h 157"/>
                <a:gd name="T96" fmla="*/ 27 w 143"/>
                <a:gd name="T97" fmla="*/ 32 h 157"/>
                <a:gd name="T98" fmla="*/ 18 w 143"/>
                <a:gd name="T99" fmla="*/ 28 h 157"/>
                <a:gd name="T100" fmla="*/ 23 w 143"/>
                <a:gd name="T101" fmla="*/ 23 h 157"/>
                <a:gd name="T102" fmla="*/ 18 w 143"/>
                <a:gd name="T103" fmla="*/ 14 h 157"/>
                <a:gd name="T104" fmla="*/ 18 w 143"/>
                <a:gd name="T105" fmla="*/ 9 h 157"/>
                <a:gd name="T106" fmla="*/ 18 w 143"/>
                <a:gd name="T107" fmla="*/ 5 h 157"/>
                <a:gd name="T108" fmla="*/ 18 w 143"/>
                <a:gd name="T109" fmla="*/ 0 h 157"/>
                <a:gd name="T110" fmla="*/ 23 w 143"/>
                <a:gd name="T111" fmla="*/ 0 h 157"/>
                <a:gd name="T112" fmla="*/ 32 w 143"/>
                <a:gd name="T113" fmla="*/ 5 h 157"/>
                <a:gd name="T114" fmla="*/ 46 w 143"/>
                <a:gd name="T115" fmla="*/ 9 h 157"/>
                <a:gd name="T116" fmla="*/ 64 w 143"/>
                <a:gd name="T117" fmla="*/ 19 h 157"/>
                <a:gd name="T118" fmla="*/ 78 w 143"/>
                <a:gd name="T119" fmla="*/ 28 h 157"/>
                <a:gd name="T120" fmla="*/ 92 w 143"/>
                <a:gd name="T121" fmla="*/ 32 h 157"/>
                <a:gd name="T122" fmla="*/ 101 w 143"/>
                <a:gd name="T123" fmla="*/ 37 h 157"/>
                <a:gd name="T124" fmla="*/ 101 w 143"/>
                <a:gd name="T125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57">
                  <a:moveTo>
                    <a:pt x="101" y="46"/>
                  </a:moveTo>
                  <a:lnTo>
                    <a:pt x="101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43" y="69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38" y="74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0" y="83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0" y="88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01" y="97"/>
                  </a:lnTo>
                  <a:lnTo>
                    <a:pt x="97" y="102"/>
                  </a:lnTo>
                  <a:lnTo>
                    <a:pt x="97" y="106"/>
                  </a:lnTo>
                  <a:lnTo>
                    <a:pt x="92" y="106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87" y="120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78" y="129"/>
                  </a:lnTo>
                  <a:lnTo>
                    <a:pt x="74" y="134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8"/>
                  </a:lnTo>
                  <a:lnTo>
                    <a:pt x="27" y="143"/>
                  </a:lnTo>
                  <a:lnTo>
                    <a:pt x="27" y="148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5"/>
                  </a:lnTo>
                  <a:lnTo>
                    <a:pt x="18" y="129"/>
                  </a:lnTo>
                  <a:lnTo>
                    <a:pt x="18" y="125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5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32" y="88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7" y="65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2" y="42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3" y="28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7" y="28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2" y="37"/>
                  </a:lnTo>
                  <a:lnTo>
                    <a:pt x="92" y="32"/>
                  </a:lnTo>
                  <a:lnTo>
                    <a:pt x="97" y="32"/>
                  </a:lnTo>
                  <a:lnTo>
                    <a:pt x="97" y="32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101" y="37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6" name="Freeform 101"/>
            <p:cNvSpPr>
              <a:spLocks/>
            </p:cNvSpPr>
            <p:nvPr/>
          </p:nvSpPr>
          <p:spPr bwMode="auto">
            <a:xfrm>
              <a:off x="3457575" y="2693989"/>
              <a:ext cx="1125538" cy="1192213"/>
            </a:xfrm>
            <a:custGeom>
              <a:avLst/>
              <a:gdLst>
                <a:gd name="T0" fmla="*/ 608 w 709"/>
                <a:gd name="T1" fmla="*/ 37 h 751"/>
                <a:gd name="T2" fmla="*/ 644 w 709"/>
                <a:gd name="T3" fmla="*/ 64 h 751"/>
                <a:gd name="T4" fmla="*/ 658 w 709"/>
                <a:gd name="T5" fmla="*/ 92 h 751"/>
                <a:gd name="T6" fmla="*/ 677 w 709"/>
                <a:gd name="T7" fmla="*/ 143 h 751"/>
                <a:gd name="T8" fmla="*/ 654 w 709"/>
                <a:gd name="T9" fmla="*/ 166 h 751"/>
                <a:gd name="T10" fmla="*/ 654 w 709"/>
                <a:gd name="T11" fmla="*/ 193 h 751"/>
                <a:gd name="T12" fmla="*/ 658 w 709"/>
                <a:gd name="T13" fmla="*/ 216 h 751"/>
                <a:gd name="T14" fmla="*/ 672 w 709"/>
                <a:gd name="T15" fmla="*/ 226 h 751"/>
                <a:gd name="T16" fmla="*/ 690 w 709"/>
                <a:gd name="T17" fmla="*/ 230 h 751"/>
                <a:gd name="T18" fmla="*/ 663 w 709"/>
                <a:gd name="T19" fmla="*/ 304 h 751"/>
                <a:gd name="T20" fmla="*/ 608 w 709"/>
                <a:gd name="T21" fmla="*/ 345 h 751"/>
                <a:gd name="T22" fmla="*/ 589 w 709"/>
                <a:gd name="T23" fmla="*/ 382 h 751"/>
                <a:gd name="T24" fmla="*/ 585 w 709"/>
                <a:gd name="T25" fmla="*/ 438 h 751"/>
                <a:gd name="T26" fmla="*/ 585 w 709"/>
                <a:gd name="T27" fmla="*/ 511 h 751"/>
                <a:gd name="T28" fmla="*/ 580 w 709"/>
                <a:gd name="T29" fmla="*/ 599 h 751"/>
                <a:gd name="T30" fmla="*/ 566 w 709"/>
                <a:gd name="T31" fmla="*/ 659 h 751"/>
                <a:gd name="T32" fmla="*/ 539 w 709"/>
                <a:gd name="T33" fmla="*/ 733 h 751"/>
                <a:gd name="T34" fmla="*/ 483 w 709"/>
                <a:gd name="T35" fmla="*/ 700 h 751"/>
                <a:gd name="T36" fmla="*/ 460 w 709"/>
                <a:gd name="T37" fmla="*/ 673 h 751"/>
                <a:gd name="T38" fmla="*/ 483 w 709"/>
                <a:gd name="T39" fmla="*/ 640 h 751"/>
                <a:gd name="T40" fmla="*/ 493 w 709"/>
                <a:gd name="T41" fmla="*/ 617 h 751"/>
                <a:gd name="T42" fmla="*/ 511 w 709"/>
                <a:gd name="T43" fmla="*/ 590 h 751"/>
                <a:gd name="T44" fmla="*/ 502 w 709"/>
                <a:gd name="T45" fmla="*/ 571 h 751"/>
                <a:gd name="T46" fmla="*/ 488 w 709"/>
                <a:gd name="T47" fmla="*/ 557 h 751"/>
                <a:gd name="T48" fmla="*/ 456 w 709"/>
                <a:gd name="T49" fmla="*/ 553 h 751"/>
                <a:gd name="T50" fmla="*/ 419 w 709"/>
                <a:gd name="T51" fmla="*/ 553 h 751"/>
                <a:gd name="T52" fmla="*/ 341 w 709"/>
                <a:gd name="T53" fmla="*/ 502 h 751"/>
                <a:gd name="T54" fmla="*/ 304 w 709"/>
                <a:gd name="T55" fmla="*/ 488 h 751"/>
                <a:gd name="T56" fmla="*/ 271 w 709"/>
                <a:gd name="T57" fmla="*/ 470 h 751"/>
                <a:gd name="T58" fmla="*/ 239 w 709"/>
                <a:gd name="T59" fmla="*/ 479 h 751"/>
                <a:gd name="T60" fmla="*/ 212 w 709"/>
                <a:gd name="T61" fmla="*/ 470 h 751"/>
                <a:gd name="T62" fmla="*/ 207 w 709"/>
                <a:gd name="T63" fmla="*/ 442 h 751"/>
                <a:gd name="T64" fmla="*/ 189 w 709"/>
                <a:gd name="T65" fmla="*/ 438 h 751"/>
                <a:gd name="T66" fmla="*/ 170 w 709"/>
                <a:gd name="T67" fmla="*/ 442 h 751"/>
                <a:gd name="T68" fmla="*/ 147 w 709"/>
                <a:gd name="T69" fmla="*/ 451 h 751"/>
                <a:gd name="T70" fmla="*/ 133 w 709"/>
                <a:gd name="T71" fmla="*/ 465 h 751"/>
                <a:gd name="T72" fmla="*/ 101 w 709"/>
                <a:gd name="T73" fmla="*/ 484 h 751"/>
                <a:gd name="T74" fmla="*/ 78 w 709"/>
                <a:gd name="T75" fmla="*/ 498 h 751"/>
                <a:gd name="T76" fmla="*/ 50 w 709"/>
                <a:gd name="T77" fmla="*/ 511 h 751"/>
                <a:gd name="T78" fmla="*/ 46 w 709"/>
                <a:gd name="T79" fmla="*/ 488 h 751"/>
                <a:gd name="T80" fmla="*/ 50 w 709"/>
                <a:gd name="T81" fmla="*/ 461 h 751"/>
                <a:gd name="T82" fmla="*/ 41 w 709"/>
                <a:gd name="T83" fmla="*/ 433 h 751"/>
                <a:gd name="T84" fmla="*/ 27 w 709"/>
                <a:gd name="T85" fmla="*/ 401 h 751"/>
                <a:gd name="T86" fmla="*/ 46 w 709"/>
                <a:gd name="T87" fmla="*/ 364 h 751"/>
                <a:gd name="T88" fmla="*/ 32 w 709"/>
                <a:gd name="T89" fmla="*/ 341 h 751"/>
                <a:gd name="T90" fmla="*/ 27 w 709"/>
                <a:gd name="T91" fmla="*/ 318 h 751"/>
                <a:gd name="T92" fmla="*/ 18 w 709"/>
                <a:gd name="T93" fmla="*/ 290 h 751"/>
                <a:gd name="T94" fmla="*/ 18 w 709"/>
                <a:gd name="T95" fmla="*/ 253 h 751"/>
                <a:gd name="T96" fmla="*/ 32 w 709"/>
                <a:gd name="T97" fmla="*/ 235 h 751"/>
                <a:gd name="T98" fmla="*/ 27 w 709"/>
                <a:gd name="T99" fmla="*/ 184 h 751"/>
                <a:gd name="T100" fmla="*/ 60 w 709"/>
                <a:gd name="T101" fmla="*/ 143 h 751"/>
                <a:gd name="T102" fmla="*/ 92 w 709"/>
                <a:gd name="T103" fmla="*/ 152 h 751"/>
                <a:gd name="T104" fmla="*/ 143 w 709"/>
                <a:gd name="T105" fmla="*/ 175 h 751"/>
                <a:gd name="T106" fmla="*/ 193 w 709"/>
                <a:gd name="T107" fmla="*/ 157 h 751"/>
                <a:gd name="T108" fmla="*/ 225 w 709"/>
                <a:gd name="T109" fmla="*/ 106 h 751"/>
                <a:gd name="T110" fmla="*/ 248 w 709"/>
                <a:gd name="T111" fmla="*/ 64 h 751"/>
                <a:gd name="T112" fmla="*/ 285 w 709"/>
                <a:gd name="T113" fmla="*/ 78 h 751"/>
                <a:gd name="T114" fmla="*/ 336 w 709"/>
                <a:gd name="T115" fmla="*/ 60 h 751"/>
                <a:gd name="T116" fmla="*/ 387 w 709"/>
                <a:gd name="T117" fmla="*/ 32 h 751"/>
                <a:gd name="T118" fmla="*/ 423 w 709"/>
                <a:gd name="T119" fmla="*/ 18 h 751"/>
                <a:gd name="T120" fmla="*/ 456 w 709"/>
                <a:gd name="T121" fmla="*/ 51 h 751"/>
                <a:gd name="T122" fmla="*/ 474 w 709"/>
                <a:gd name="T123" fmla="*/ 64 h 751"/>
                <a:gd name="T124" fmla="*/ 525 w 709"/>
                <a:gd name="T125" fmla="*/ 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9" h="751">
                  <a:moveTo>
                    <a:pt x="557" y="4"/>
                  </a:moveTo>
                  <a:lnTo>
                    <a:pt x="557" y="4"/>
                  </a:lnTo>
                  <a:lnTo>
                    <a:pt x="557" y="4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9"/>
                  </a:lnTo>
                  <a:lnTo>
                    <a:pt x="562" y="9"/>
                  </a:lnTo>
                  <a:lnTo>
                    <a:pt x="562" y="9"/>
                  </a:lnTo>
                  <a:lnTo>
                    <a:pt x="566" y="9"/>
                  </a:lnTo>
                  <a:lnTo>
                    <a:pt x="566" y="9"/>
                  </a:lnTo>
                  <a:lnTo>
                    <a:pt x="566" y="9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71" y="14"/>
                  </a:lnTo>
                  <a:lnTo>
                    <a:pt x="571" y="14"/>
                  </a:lnTo>
                  <a:lnTo>
                    <a:pt x="571" y="14"/>
                  </a:lnTo>
                  <a:lnTo>
                    <a:pt x="571" y="14"/>
                  </a:lnTo>
                  <a:lnTo>
                    <a:pt x="571" y="14"/>
                  </a:lnTo>
                  <a:lnTo>
                    <a:pt x="571" y="14"/>
                  </a:lnTo>
                  <a:lnTo>
                    <a:pt x="580" y="18"/>
                  </a:lnTo>
                  <a:lnTo>
                    <a:pt x="580" y="18"/>
                  </a:lnTo>
                  <a:lnTo>
                    <a:pt x="580" y="18"/>
                  </a:lnTo>
                  <a:lnTo>
                    <a:pt x="585" y="18"/>
                  </a:lnTo>
                  <a:lnTo>
                    <a:pt x="585" y="23"/>
                  </a:lnTo>
                  <a:lnTo>
                    <a:pt x="585" y="23"/>
                  </a:lnTo>
                  <a:lnTo>
                    <a:pt x="585" y="23"/>
                  </a:lnTo>
                  <a:lnTo>
                    <a:pt x="589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594" y="23"/>
                  </a:lnTo>
                  <a:lnTo>
                    <a:pt x="594" y="23"/>
                  </a:lnTo>
                  <a:lnTo>
                    <a:pt x="598" y="23"/>
                  </a:lnTo>
                  <a:lnTo>
                    <a:pt x="598" y="23"/>
                  </a:lnTo>
                  <a:lnTo>
                    <a:pt x="603" y="27"/>
                  </a:lnTo>
                  <a:lnTo>
                    <a:pt x="603" y="27"/>
                  </a:lnTo>
                  <a:lnTo>
                    <a:pt x="603" y="27"/>
                  </a:lnTo>
                  <a:lnTo>
                    <a:pt x="608" y="27"/>
                  </a:lnTo>
                  <a:lnTo>
                    <a:pt x="608" y="32"/>
                  </a:lnTo>
                  <a:lnTo>
                    <a:pt x="608" y="32"/>
                  </a:lnTo>
                  <a:lnTo>
                    <a:pt x="608" y="32"/>
                  </a:lnTo>
                  <a:lnTo>
                    <a:pt x="608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612" y="32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7" y="23"/>
                  </a:lnTo>
                  <a:lnTo>
                    <a:pt x="617" y="23"/>
                  </a:lnTo>
                  <a:lnTo>
                    <a:pt x="621" y="23"/>
                  </a:lnTo>
                  <a:lnTo>
                    <a:pt x="621" y="27"/>
                  </a:lnTo>
                  <a:lnTo>
                    <a:pt x="621" y="27"/>
                  </a:lnTo>
                  <a:lnTo>
                    <a:pt x="621" y="27"/>
                  </a:lnTo>
                  <a:lnTo>
                    <a:pt x="621" y="27"/>
                  </a:lnTo>
                  <a:lnTo>
                    <a:pt x="621" y="32"/>
                  </a:lnTo>
                  <a:lnTo>
                    <a:pt x="621" y="32"/>
                  </a:lnTo>
                  <a:lnTo>
                    <a:pt x="621" y="32"/>
                  </a:lnTo>
                  <a:lnTo>
                    <a:pt x="621" y="32"/>
                  </a:lnTo>
                  <a:lnTo>
                    <a:pt x="621" y="32"/>
                  </a:lnTo>
                  <a:lnTo>
                    <a:pt x="621" y="37"/>
                  </a:lnTo>
                  <a:lnTo>
                    <a:pt x="621" y="37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31" y="41"/>
                  </a:lnTo>
                  <a:lnTo>
                    <a:pt x="631" y="37"/>
                  </a:lnTo>
                  <a:lnTo>
                    <a:pt x="635" y="37"/>
                  </a:lnTo>
                  <a:lnTo>
                    <a:pt x="635" y="37"/>
                  </a:lnTo>
                  <a:lnTo>
                    <a:pt x="635" y="37"/>
                  </a:lnTo>
                  <a:lnTo>
                    <a:pt x="635" y="37"/>
                  </a:lnTo>
                  <a:lnTo>
                    <a:pt x="635" y="41"/>
                  </a:lnTo>
                  <a:lnTo>
                    <a:pt x="635" y="41"/>
                  </a:lnTo>
                  <a:lnTo>
                    <a:pt x="635" y="41"/>
                  </a:lnTo>
                  <a:lnTo>
                    <a:pt x="635" y="41"/>
                  </a:lnTo>
                  <a:lnTo>
                    <a:pt x="635" y="41"/>
                  </a:lnTo>
                  <a:lnTo>
                    <a:pt x="635" y="46"/>
                  </a:lnTo>
                  <a:lnTo>
                    <a:pt x="635" y="46"/>
                  </a:lnTo>
                  <a:lnTo>
                    <a:pt x="635" y="46"/>
                  </a:lnTo>
                  <a:lnTo>
                    <a:pt x="635" y="46"/>
                  </a:lnTo>
                  <a:lnTo>
                    <a:pt x="635" y="51"/>
                  </a:lnTo>
                  <a:lnTo>
                    <a:pt x="635" y="51"/>
                  </a:lnTo>
                  <a:lnTo>
                    <a:pt x="635" y="51"/>
                  </a:lnTo>
                  <a:lnTo>
                    <a:pt x="640" y="55"/>
                  </a:lnTo>
                  <a:lnTo>
                    <a:pt x="640" y="55"/>
                  </a:lnTo>
                  <a:lnTo>
                    <a:pt x="635" y="55"/>
                  </a:lnTo>
                  <a:lnTo>
                    <a:pt x="640" y="60"/>
                  </a:lnTo>
                  <a:lnTo>
                    <a:pt x="640" y="64"/>
                  </a:lnTo>
                  <a:lnTo>
                    <a:pt x="644" y="64"/>
                  </a:lnTo>
                  <a:lnTo>
                    <a:pt x="644" y="64"/>
                  </a:lnTo>
                  <a:lnTo>
                    <a:pt x="644" y="64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9" y="69"/>
                  </a:lnTo>
                  <a:lnTo>
                    <a:pt x="649" y="69"/>
                  </a:lnTo>
                  <a:lnTo>
                    <a:pt x="649" y="69"/>
                  </a:lnTo>
                  <a:lnTo>
                    <a:pt x="649" y="69"/>
                  </a:lnTo>
                  <a:lnTo>
                    <a:pt x="649" y="69"/>
                  </a:lnTo>
                  <a:lnTo>
                    <a:pt x="649" y="69"/>
                  </a:lnTo>
                  <a:lnTo>
                    <a:pt x="654" y="69"/>
                  </a:lnTo>
                  <a:lnTo>
                    <a:pt x="654" y="74"/>
                  </a:lnTo>
                  <a:lnTo>
                    <a:pt x="654" y="74"/>
                  </a:lnTo>
                  <a:lnTo>
                    <a:pt x="654" y="74"/>
                  </a:lnTo>
                  <a:lnTo>
                    <a:pt x="654" y="74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78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87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58" y="97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1"/>
                  </a:lnTo>
                  <a:lnTo>
                    <a:pt x="663" y="106"/>
                  </a:lnTo>
                  <a:lnTo>
                    <a:pt x="658" y="106"/>
                  </a:lnTo>
                  <a:lnTo>
                    <a:pt x="658" y="106"/>
                  </a:lnTo>
                  <a:lnTo>
                    <a:pt x="658" y="106"/>
                  </a:lnTo>
                  <a:lnTo>
                    <a:pt x="658" y="106"/>
                  </a:lnTo>
                  <a:lnTo>
                    <a:pt x="663" y="110"/>
                  </a:lnTo>
                  <a:lnTo>
                    <a:pt x="663" y="110"/>
                  </a:lnTo>
                  <a:lnTo>
                    <a:pt x="663" y="110"/>
                  </a:lnTo>
                  <a:lnTo>
                    <a:pt x="663" y="110"/>
                  </a:lnTo>
                  <a:lnTo>
                    <a:pt x="663" y="110"/>
                  </a:lnTo>
                  <a:lnTo>
                    <a:pt x="667" y="110"/>
                  </a:lnTo>
                  <a:lnTo>
                    <a:pt x="667" y="110"/>
                  </a:lnTo>
                  <a:lnTo>
                    <a:pt x="667" y="110"/>
                  </a:lnTo>
                  <a:lnTo>
                    <a:pt x="667" y="110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15"/>
                  </a:lnTo>
                  <a:lnTo>
                    <a:pt x="672" y="120"/>
                  </a:lnTo>
                  <a:lnTo>
                    <a:pt x="677" y="120"/>
                  </a:lnTo>
                  <a:lnTo>
                    <a:pt x="677" y="124"/>
                  </a:lnTo>
                  <a:lnTo>
                    <a:pt x="677" y="124"/>
                  </a:lnTo>
                  <a:lnTo>
                    <a:pt x="677" y="124"/>
                  </a:lnTo>
                  <a:lnTo>
                    <a:pt x="677" y="129"/>
                  </a:lnTo>
                  <a:lnTo>
                    <a:pt x="677" y="129"/>
                  </a:lnTo>
                  <a:lnTo>
                    <a:pt x="677" y="129"/>
                  </a:lnTo>
                  <a:lnTo>
                    <a:pt x="677" y="138"/>
                  </a:lnTo>
                  <a:lnTo>
                    <a:pt x="681" y="138"/>
                  </a:lnTo>
                  <a:lnTo>
                    <a:pt x="681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7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3"/>
                  </a:lnTo>
                  <a:lnTo>
                    <a:pt x="672" y="147"/>
                  </a:lnTo>
                  <a:lnTo>
                    <a:pt x="672" y="147"/>
                  </a:lnTo>
                  <a:lnTo>
                    <a:pt x="672" y="147"/>
                  </a:lnTo>
                  <a:lnTo>
                    <a:pt x="672" y="152"/>
                  </a:lnTo>
                  <a:lnTo>
                    <a:pt x="672" y="152"/>
                  </a:lnTo>
                  <a:lnTo>
                    <a:pt x="672" y="152"/>
                  </a:lnTo>
                  <a:lnTo>
                    <a:pt x="672" y="152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57"/>
                  </a:lnTo>
                  <a:lnTo>
                    <a:pt x="672" y="166"/>
                  </a:lnTo>
                  <a:lnTo>
                    <a:pt x="663" y="170"/>
                  </a:lnTo>
                  <a:lnTo>
                    <a:pt x="663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4" y="170"/>
                  </a:lnTo>
                  <a:lnTo>
                    <a:pt x="654" y="166"/>
                  </a:lnTo>
                  <a:lnTo>
                    <a:pt x="654" y="166"/>
                  </a:lnTo>
                  <a:lnTo>
                    <a:pt x="654" y="166"/>
                  </a:lnTo>
                  <a:lnTo>
                    <a:pt x="654" y="170"/>
                  </a:lnTo>
                  <a:lnTo>
                    <a:pt x="654" y="166"/>
                  </a:lnTo>
                  <a:lnTo>
                    <a:pt x="654" y="166"/>
                  </a:lnTo>
                  <a:lnTo>
                    <a:pt x="654" y="166"/>
                  </a:lnTo>
                  <a:lnTo>
                    <a:pt x="649" y="166"/>
                  </a:lnTo>
                  <a:lnTo>
                    <a:pt x="649" y="170"/>
                  </a:lnTo>
                  <a:lnTo>
                    <a:pt x="649" y="170"/>
                  </a:lnTo>
                  <a:lnTo>
                    <a:pt x="649" y="170"/>
                  </a:lnTo>
                  <a:lnTo>
                    <a:pt x="649" y="166"/>
                  </a:lnTo>
                  <a:lnTo>
                    <a:pt x="644" y="166"/>
                  </a:lnTo>
                  <a:lnTo>
                    <a:pt x="644" y="166"/>
                  </a:lnTo>
                  <a:lnTo>
                    <a:pt x="644" y="166"/>
                  </a:lnTo>
                  <a:lnTo>
                    <a:pt x="644" y="166"/>
                  </a:lnTo>
                  <a:lnTo>
                    <a:pt x="644" y="170"/>
                  </a:lnTo>
                  <a:lnTo>
                    <a:pt x="644" y="170"/>
                  </a:lnTo>
                  <a:lnTo>
                    <a:pt x="644" y="170"/>
                  </a:lnTo>
                  <a:lnTo>
                    <a:pt x="644" y="170"/>
                  </a:lnTo>
                  <a:lnTo>
                    <a:pt x="644" y="175"/>
                  </a:lnTo>
                  <a:lnTo>
                    <a:pt x="640" y="175"/>
                  </a:lnTo>
                  <a:lnTo>
                    <a:pt x="640" y="175"/>
                  </a:lnTo>
                  <a:lnTo>
                    <a:pt x="640" y="175"/>
                  </a:lnTo>
                  <a:lnTo>
                    <a:pt x="640" y="175"/>
                  </a:lnTo>
                  <a:lnTo>
                    <a:pt x="640" y="175"/>
                  </a:lnTo>
                  <a:lnTo>
                    <a:pt x="640" y="175"/>
                  </a:lnTo>
                  <a:lnTo>
                    <a:pt x="640" y="180"/>
                  </a:lnTo>
                  <a:lnTo>
                    <a:pt x="640" y="180"/>
                  </a:lnTo>
                  <a:lnTo>
                    <a:pt x="640" y="180"/>
                  </a:lnTo>
                  <a:lnTo>
                    <a:pt x="640" y="180"/>
                  </a:lnTo>
                  <a:lnTo>
                    <a:pt x="640" y="184"/>
                  </a:lnTo>
                  <a:lnTo>
                    <a:pt x="640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4" y="189"/>
                  </a:lnTo>
                  <a:lnTo>
                    <a:pt x="644" y="189"/>
                  </a:lnTo>
                  <a:lnTo>
                    <a:pt x="644" y="189"/>
                  </a:lnTo>
                  <a:lnTo>
                    <a:pt x="649" y="189"/>
                  </a:lnTo>
                  <a:lnTo>
                    <a:pt x="649" y="189"/>
                  </a:lnTo>
                  <a:lnTo>
                    <a:pt x="649" y="193"/>
                  </a:lnTo>
                  <a:lnTo>
                    <a:pt x="649" y="189"/>
                  </a:lnTo>
                  <a:lnTo>
                    <a:pt x="649" y="189"/>
                  </a:lnTo>
                  <a:lnTo>
                    <a:pt x="649" y="193"/>
                  </a:lnTo>
                  <a:lnTo>
                    <a:pt x="649" y="193"/>
                  </a:lnTo>
                  <a:lnTo>
                    <a:pt x="649" y="193"/>
                  </a:lnTo>
                  <a:lnTo>
                    <a:pt x="649" y="193"/>
                  </a:lnTo>
                  <a:lnTo>
                    <a:pt x="654" y="193"/>
                  </a:lnTo>
                  <a:lnTo>
                    <a:pt x="654" y="193"/>
                  </a:lnTo>
                  <a:lnTo>
                    <a:pt x="654" y="193"/>
                  </a:lnTo>
                  <a:lnTo>
                    <a:pt x="654" y="193"/>
                  </a:lnTo>
                  <a:lnTo>
                    <a:pt x="654" y="193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203"/>
                  </a:lnTo>
                  <a:lnTo>
                    <a:pt x="654" y="203"/>
                  </a:lnTo>
                  <a:lnTo>
                    <a:pt x="654" y="203"/>
                  </a:lnTo>
                  <a:lnTo>
                    <a:pt x="654" y="203"/>
                  </a:lnTo>
                  <a:lnTo>
                    <a:pt x="658" y="203"/>
                  </a:lnTo>
                  <a:lnTo>
                    <a:pt x="658" y="203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3"/>
                  </a:lnTo>
                  <a:lnTo>
                    <a:pt x="658" y="207"/>
                  </a:lnTo>
                  <a:lnTo>
                    <a:pt x="663" y="203"/>
                  </a:lnTo>
                  <a:lnTo>
                    <a:pt x="663" y="207"/>
                  </a:lnTo>
                  <a:lnTo>
                    <a:pt x="663" y="207"/>
                  </a:lnTo>
                  <a:lnTo>
                    <a:pt x="663" y="207"/>
                  </a:lnTo>
                  <a:lnTo>
                    <a:pt x="663" y="207"/>
                  </a:lnTo>
                  <a:lnTo>
                    <a:pt x="663" y="207"/>
                  </a:lnTo>
                  <a:lnTo>
                    <a:pt x="663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07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58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6"/>
                  </a:lnTo>
                  <a:lnTo>
                    <a:pt x="667" y="221"/>
                  </a:lnTo>
                  <a:lnTo>
                    <a:pt x="667" y="226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1"/>
                  </a:lnTo>
                  <a:lnTo>
                    <a:pt x="667" y="226"/>
                  </a:lnTo>
                  <a:lnTo>
                    <a:pt x="667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67" y="226"/>
                  </a:lnTo>
                  <a:lnTo>
                    <a:pt x="667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26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81" y="230"/>
                  </a:lnTo>
                  <a:lnTo>
                    <a:pt x="681" y="230"/>
                  </a:lnTo>
                  <a:lnTo>
                    <a:pt x="681" y="230"/>
                  </a:lnTo>
                  <a:lnTo>
                    <a:pt x="681" y="230"/>
                  </a:lnTo>
                  <a:lnTo>
                    <a:pt x="681" y="230"/>
                  </a:lnTo>
                  <a:lnTo>
                    <a:pt x="681" y="230"/>
                  </a:lnTo>
                  <a:lnTo>
                    <a:pt x="681" y="235"/>
                  </a:lnTo>
                  <a:lnTo>
                    <a:pt x="681" y="235"/>
                  </a:lnTo>
                  <a:lnTo>
                    <a:pt x="681" y="235"/>
                  </a:lnTo>
                  <a:lnTo>
                    <a:pt x="686" y="235"/>
                  </a:lnTo>
                  <a:lnTo>
                    <a:pt x="686" y="235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5" y="230"/>
                  </a:lnTo>
                  <a:lnTo>
                    <a:pt x="695" y="230"/>
                  </a:lnTo>
                  <a:lnTo>
                    <a:pt x="695" y="230"/>
                  </a:lnTo>
                  <a:lnTo>
                    <a:pt x="695" y="230"/>
                  </a:lnTo>
                  <a:lnTo>
                    <a:pt x="695" y="230"/>
                  </a:lnTo>
                  <a:lnTo>
                    <a:pt x="700" y="230"/>
                  </a:lnTo>
                  <a:lnTo>
                    <a:pt x="700" y="230"/>
                  </a:lnTo>
                  <a:lnTo>
                    <a:pt x="704" y="226"/>
                  </a:lnTo>
                  <a:lnTo>
                    <a:pt x="704" y="226"/>
                  </a:lnTo>
                  <a:lnTo>
                    <a:pt x="704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9" y="226"/>
                  </a:lnTo>
                  <a:lnTo>
                    <a:pt x="704" y="230"/>
                  </a:lnTo>
                  <a:lnTo>
                    <a:pt x="704" y="230"/>
                  </a:lnTo>
                  <a:lnTo>
                    <a:pt x="700" y="244"/>
                  </a:lnTo>
                  <a:lnTo>
                    <a:pt x="695" y="249"/>
                  </a:lnTo>
                  <a:lnTo>
                    <a:pt x="690" y="253"/>
                  </a:lnTo>
                  <a:lnTo>
                    <a:pt x="690" y="263"/>
                  </a:lnTo>
                  <a:lnTo>
                    <a:pt x="686" y="267"/>
                  </a:lnTo>
                  <a:lnTo>
                    <a:pt x="686" y="272"/>
                  </a:lnTo>
                  <a:lnTo>
                    <a:pt x="686" y="272"/>
                  </a:lnTo>
                  <a:lnTo>
                    <a:pt x="681" y="272"/>
                  </a:lnTo>
                  <a:lnTo>
                    <a:pt x="681" y="276"/>
                  </a:lnTo>
                  <a:lnTo>
                    <a:pt x="681" y="276"/>
                  </a:lnTo>
                  <a:lnTo>
                    <a:pt x="677" y="281"/>
                  </a:lnTo>
                  <a:lnTo>
                    <a:pt x="677" y="286"/>
                  </a:lnTo>
                  <a:lnTo>
                    <a:pt x="677" y="286"/>
                  </a:lnTo>
                  <a:lnTo>
                    <a:pt x="672" y="290"/>
                  </a:lnTo>
                  <a:lnTo>
                    <a:pt x="667" y="295"/>
                  </a:lnTo>
                  <a:lnTo>
                    <a:pt x="667" y="295"/>
                  </a:lnTo>
                  <a:lnTo>
                    <a:pt x="667" y="299"/>
                  </a:lnTo>
                  <a:lnTo>
                    <a:pt x="667" y="299"/>
                  </a:lnTo>
                  <a:lnTo>
                    <a:pt x="667" y="299"/>
                  </a:lnTo>
                  <a:lnTo>
                    <a:pt x="667" y="299"/>
                  </a:lnTo>
                  <a:lnTo>
                    <a:pt x="663" y="304"/>
                  </a:lnTo>
                  <a:lnTo>
                    <a:pt x="663" y="304"/>
                  </a:lnTo>
                  <a:lnTo>
                    <a:pt x="663" y="304"/>
                  </a:lnTo>
                  <a:lnTo>
                    <a:pt x="663" y="304"/>
                  </a:lnTo>
                  <a:lnTo>
                    <a:pt x="658" y="309"/>
                  </a:lnTo>
                  <a:lnTo>
                    <a:pt x="658" y="309"/>
                  </a:lnTo>
                  <a:lnTo>
                    <a:pt x="658" y="309"/>
                  </a:lnTo>
                  <a:lnTo>
                    <a:pt x="658" y="313"/>
                  </a:lnTo>
                  <a:lnTo>
                    <a:pt x="658" y="313"/>
                  </a:lnTo>
                  <a:lnTo>
                    <a:pt x="654" y="313"/>
                  </a:lnTo>
                  <a:lnTo>
                    <a:pt x="654" y="313"/>
                  </a:lnTo>
                  <a:lnTo>
                    <a:pt x="654" y="313"/>
                  </a:lnTo>
                  <a:lnTo>
                    <a:pt x="654" y="318"/>
                  </a:lnTo>
                  <a:lnTo>
                    <a:pt x="654" y="318"/>
                  </a:lnTo>
                  <a:lnTo>
                    <a:pt x="654" y="318"/>
                  </a:lnTo>
                  <a:lnTo>
                    <a:pt x="649" y="322"/>
                  </a:lnTo>
                  <a:lnTo>
                    <a:pt x="644" y="327"/>
                  </a:lnTo>
                  <a:lnTo>
                    <a:pt x="644" y="327"/>
                  </a:lnTo>
                  <a:lnTo>
                    <a:pt x="644" y="327"/>
                  </a:lnTo>
                  <a:lnTo>
                    <a:pt x="640" y="332"/>
                  </a:lnTo>
                  <a:lnTo>
                    <a:pt x="640" y="332"/>
                  </a:lnTo>
                  <a:lnTo>
                    <a:pt x="640" y="332"/>
                  </a:lnTo>
                  <a:lnTo>
                    <a:pt x="640" y="332"/>
                  </a:lnTo>
                  <a:lnTo>
                    <a:pt x="635" y="336"/>
                  </a:lnTo>
                  <a:lnTo>
                    <a:pt x="635" y="336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26" y="341"/>
                  </a:lnTo>
                  <a:lnTo>
                    <a:pt x="626" y="345"/>
                  </a:lnTo>
                  <a:lnTo>
                    <a:pt x="621" y="345"/>
                  </a:lnTo>
                  <a:lnTo>
                    <a:pt x="621" y="345"/>
                  </a:lnTo>
                  <a:lnTo>
                    <a:pt x="621" y="345"/>
                  </a:lnTo>
                  <a:lnTo>
                    <a:pt x="621" y="345"/>
                  </a:lnTo>
                  <a:lnTo>
                    <a:pt x="617" y="345"/>
                  </a:lnTo>
                  <a:lnTo>
                    <a:pt x="617" y="341"/>
                  </a:lnTo>
                  <a:lnTo>
                    <a:pt x="617" y="341"/>
                  </a:lnTo>
                  <a:lnTo>
                    <a:pt x="617" y="336"/>
                  </a:lnTo>
                  <a:lnTo>
                    <a:pt x="617" y="336"/>
                  </a:lnTo>
                  <a:lnTo>
                    <a:pt x="612" y="336"/>
                  </a:lnTo>
                  <a:lnTo>
                    <a:pt x="612" y="341"/>
                  </a:lnTo>
                  <a:lnTo>
                    <a:pt x="612" y="341"/>
                  </a:lnTo>
                  <a:lnTo>
                    <a:pt x="612" y="341"/>
                  </a:lnTo>
                  <a:lnTo>
                    <a:pt x="612" y="341"/>
                  </a:lnTo>
                  <a:lnTo>
                    <a:pt x="612" y="341"/>
                  </a:lnTo>
                  <a:lnTo>
                    <a:pt x="612" y="345"/>
                  </a:lnTo>
                  <a:lnTo>
                    <a:pt x="608" y="345"/>
                  </a:lnTo>
                  <a:lnTo>
                    <a:pt x="608" y="345"/>
                  </a:lnTo>
                  <a:lnTo>
                    <a:pt x="608" y="345"/>
                  </a:lnTo>
                  <a:lnTo>
                    <a:pt x="608" y="345"/>
                  </a:lnTo>
                  <a:lnTo>
                    <a:pt x="603" y="345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598" y="350"/>
                  </a:lnTo>
                  <a:lnTo>
                    <a:pt x="598" y="355"/>
                  </a:lnTo>
                  <a:lnTo>
                    <a:pt x="598" y="355"/>
                  </a:lnTo>
                  <a:lnTo>
                    <a:pt x="598" y="355"/>
                  </a:lnTo>
                  <a:lnTo>
                    <a:pt x="598" y="355"/>
                  </a:lnTo>
                  <a:lnTo>
                    <a:pt x="598" y="355"/>
                  </a:lnTo>
                  <a:lnTo>
                    <a:pt x="594" y="355"/>
                  </a:lnTo>
                  <a:lnTo>
                    <a:pt x="594" y="355"/>
                  </a:lnTo>
                  <a:lnTo>
                    <a:pt x="594" y="359"/>
                  </a:lnTo>
                  <a:lnTo>
                    <a:pt x="594" y="359"/>
                  </a:lnTo>
                  <a:lnTo>
                    <a:pt x="589" y="359"/>
                  </a:lnTo>
                  <a:lnTo>
                    <a:pt x="589" y="359"/>
                  </a:lnTo>
                  <a:lnTo>
                    <a:pt x="589" y="359"/>
                  </a:lnTo>
                  <a:lnTo>
                    <a:pt x="589" y="359"/>
                  </a:lnTo>
                  <a:lnTo>
                    <a:pt x="589" y="359"/>
                  </a:lnTo>
                  <a:lnTo>
                    <a:pt x="585" y="364"/>
                  </a:lnTo>
                  <a:lnTo>
                    <a:pt x="585" y="364"/>
                  </a:lnTo>
                  <a:lnTo>
                    <a:pt x="585" y="369"/>
                  </a:lnTo>
                  <a:lnTo>
                    <a:pt x="585" y="373"/>
                  </a:lnTo>
                  <a:lnTo>
                    <a:pt x="585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3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78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87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2"/>
                  </a:lnTo>
                  <a:lnTo>
                    <a:pt x="589" y="392"/>
                  </a:lnTo>
                  <a:lnTo>
                    <a:pt x="585" y="396"/>
                  </a:lnTo>
                  <a:lnTo>
                    <a:pt x="585" y="396"/>
                  </a:lnTo>
                  <a:lnTo>
                    <a:pt x="585" y="396"/>
                  </a:lnTo>
                  <a:lnTo>
                    <a:pt x="585" y="396"/>
                  </a:lnTo>
                  <a:lnTo>
                    <a:pt x="585" y="396"/>
                  </a:lnTo>
                  <a:lnTo>
                    <a:pt x="585" y="396"/>
                  </a:lnTo>
                  <a:lnTo>
                    <a:pt x="585" y="401"/>
                  </a:lnTo>
                  <a:lnTo>
                    <a:pt x="585" y="401"/>
                  </a:lnTo>
                  <a:lnTo>
                    <a:pt x="585" y="405"/>
                  </a:lnTo>
                  <a:lnTo>
                    <a:pt x="585" y="405"/>
                  </a:lnTo>
                  <a:lnTo>
                    <a:pt x="585" y="410"/>
                  </a:lnTo>
                  <a:lnTo>
                    <a:pt x="589" y="410"/>
                  </a:lnTo>
                  <a:lnTo>
                    <a:pt x="589" y="410"/>
                  </a:lnTo>
                  <a:lnTo>
                    <a:pt x="589" y="410"/>
                  </a:lnTo>
                  <a:lnTo>
                    <a:pt x="589" y="415"/>
                  </a:lnTo>
                  <a:lnTo>
                    <a:pt x="589" y="415"/>
                  </a:lnTo>
                  <a:lnTo>
                    <a:pt x="589" y="419"/>
                  </a:lnTo>
                  <a:lnTo>
                    <a:pt x="589" y="419"/>
                  </a:lnTo>
                  <a:lnTo>
                    <a:pt x="585" y="424"/>
                  </a:lnTo>
                  <a:lnTo>
                    <a:pt x="585" y="424"/>
                  </a:lnTo>
                  <a:lnTo>
                    <a:pt x="585" y="424"/>
                  </a:lnTo>
                  <a:lnTo>
                    <a:pt x="585" y="428"/>
                  </a:lnTo>
                  <a:lnTo>
                    <a:pt x="585" y="433"/>
                  </a:lnTo>
                  <a:lnTo>
                    <a:pt x="585" y="433"/>
                  </a:lnTo>
                  <a:lnTo>
                    <a:pt x="585" y="438"/>
                  </a:lnTo>
                  <a:lnTo>
                    <a:pt x="585" y="438"/>
                  </a:lnTo>
                  <a:lnTo>
                    <a:pt x="585" y="438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2"/>
                  </a:lnTo>
                  <a:lnTo>
                    <a:pt x="585" y="447"/>
                  </a:lnTo>
                  <a:lnTo>
                    <a:pt x="585" y="447"/>
                  </a:lnTo>
                  <a:lnTo>
                    <a:pt x="585" y="447"/>
                  </a:lnTo>
                  <a:lnTo>
                    <a:pt x="580" y="451"/>
                  </a:lnTo>
                  <a:lnTo>
                    <a:pt x="580" y="456"/>
                  </a:lnTo>
                  <a:lnTo>
                    <a:pt x="580" y="456"/>
                  </a:lnTo>
                  <a:lnTo>
                    <a:pt x="580" y="461"/>
                  </a:lnTo>
                  <a:lnTo>
                    <a:pt x="580" y="461"/>
                  </a:lnTo>
                  <a:lnTo>
                    <a:pt x="580" y="461"/>
                  </a:lnTo>
                  <a:lnTo>
                    <a:pt x="580" y="465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0" y="475"/>
                  </a:lnTo>
                  <a:lnTo>
                    <a:pt x="580" y="475"/>
                  </a:lnTo>
                  <a:lnTo>
                    <a:pt x="580" y="475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84"/>
                  </a:lnTo>
                  <a:lnTo>
                    <a:pt x="580" y="488"/>
                  </a:lnTo>
                  <a:lnTo>
                    <a:pt x="580" y="488"/>
                  </a:lnTo>
                  <a:lnTo>
                    <a:pt x="580" y="488"/>
                  </a:lnTo>
                  <a:lnTo>
                    <a:pt x="580" y="488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85" y="493"/>
                  </a:lnTo>
                  <a:lnTo>
                    <a:pt x="585" y="502"/>
                  </a:lnTo>
                  <a:lnTo>
                    <a:pt x="585" y="511"/>
                  </a:lnTo>
                  <a:lnTo>
                    <a:pt x="585" y="511"/>
                  </a:lnTo>
                  <a:lnTo>
                    <a:pt x="585" y="516"/>
                  </a:lnTo>
                  <a:lnTo>
                    <a:pt x="585" y="516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85" y="525"/>
                  </a:lnTo>
                  <a:lnTo>
                    <a:pt x="585" y="530"/>
                  </a:lnTo>
                  <a:lnTo>
                    <a:pt x="585" y="530"/>
                  </a:lnTo>
                  <a:lnTo>
                    <a:pt x="585" y="530"/>
                  </a:lnTo>
                  <a:lnTo>
                    <a:pt x="589" y="534"/>
                  </a:lnTo>
                  <a:lnTo>
                    <a:pt x="589" y="539"/>
                  </a:lnTo>
                  <a:lnTo>
                    <a:pt x="589" y="544"/>
                  </a:lnTo>
                  <a:lnTo>
                    <a:pt x="589" y="548"/>
                  </a:lnTo>
                  <a:lnTo>
                    <a:pt x="589" y="548"/>
                  </a:lnTo>
                  <a:lnTo>
                    <a:pt x="589" y="553"/>
                  </a:lnTo>
                  <a:lnTo>
                    <a:pt x="589" y="553"/>
                  </a:lnTo>
                  <a:lnTo>
                    <a:pt x="589" y="553"/>
                  </a:lnTo>
                  <a:lnTo>
                    <a:pt x="594" y="557"/>
                  </a:lnTo>
                  <a:lnTo>
                    <a:pt x="594" y="557"/>
                  </a:lnTo>
                  <a:lnTo>
                    <a:pt x="594" y="557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7"/>
                  </a:lnTo>
                  <a:lnTo>
                    <a:pt x="589" y="571"/>
                  </a:lnTo>
                  <a:lnTo>
                    <a:pt x="589" y="576"/>
                  </a:lnTo>
                  <a:lnTo>
                    <a:pt x="589" y="581"/>
                  </a:lnTo>
                  <a:lnTo>
                    <a:pt x="585" y="581"/>
                  </a:lnTo>
                  <a:lnTo>
                    <a:pt x="585" y="581"/>
                  </a:lnTo>
                  <a:lnTo>
                    <a:pt x="585" y="581"/>
                  </a:lnTo>
                  <a:lnTo>
                    <a:pt x="585" y="585"/>
                  </a:lnTo>
                  <a:lnTo>
                    <a:pt x="585" y="585"/>
                  </a:lnTo>
                  <a:lnTo>
                    <a:pt x="585" y="585"/>
                  </a:lnTo>
                  <a:lnTo>
                    <a:pt x="585" y="585"/>
                  </a:lnTo>
                  <a:lnTo>
                    <a:pt x="585" y="585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80" y="590"/>
                  </a:lnTo>
                  <a:lnTo>
                    <a:pt x="580" y="590"/>
                  </a:lnTo>
                  <a:lnTo>
                    <a:pt x="580" y="590"/>
                  </a:lnTo>
                  <a:lnTo>
                    <a:pt x="580" y="590"/>
                  </a:lnTo>
                  <a:lnTo>
                    <a:pt x="580" y="594"/>
                  </a:lnTo>
                  <a:lnTo>
                    <a:pt x="580" y="594"/>
                  </a:lnTo>
                  <a:lnTo>
                    <a:pt x="580" y="594"/>
                  </a:lnTo>
                  <a:lnTo>
                    <a:pt x="580" y="594"/>
                  </a:lnTo>
                  <a:lnTo>
                    <a:pt x="580" y="594"/>
                  </a:lnTo>
                  <a:lnTo>
                    <a:pt x="580" y="594"/>
                  </a:lnTo>
                  <a:lnTo>
                    <a:pt x="580" y="599"/>
                  </a:lnTo>
                  <a:lnTo>
                    <a:pt x="580" y="599"/>
                  </a:lnTo>
                  <a:lnTo>
                    <a:pt x="585" y="599"/>
                  </a:lnTo>
                  <a:lnTo>
                    <a:pt x="585" y="599"/>
                  </a:lnTo>
                  <a:lnTo>
                    <a:pt x="580" y="599"/>
                  </a:lnTo>
                  <a:lnTo>
                    <a:pt x="585" y="599"/>
                  </a:lnTo>
                  <a:lnTo>
                    <a:pt x="580" y="599"/>
                  </a:lnTo>
                  <a:lnTo>
                    <a:pt x="580" y="599"/>
                  </a:lnTo>
                  <a:lnTo>
                    <a:pt x="580" y="604"/>
                  </a:lnTo>
                  <a:lnTo>
                    <a:pt x="580" y="604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75" y="613"/>
                  </a:lnTo>
                  <a:lnTo>
                    <a:pt x="575" y="617"/>
                  </a:lnTo>
                  <a:lnTo>
                    <a:pt x="575" y="617"/>
                  </a:lnTo>
                  <a:lnTo>
                    <a:pt x="575" y="617"/>
                  </a:lnTo>
                  <a:lnTo>
                    <a:pt x="575" y="622"/>
                  </a:lnTo>
                  <a:lnTo>
                    <a:pt x="575" y="622"/>
                  </a:lnTo>
                  <a:lnTo>
                    <a:pt x="575" y="622"/>
                  </a:lnTo>
                  <a:lnTo>
                    <a:pt x="575" y="622"/>
                  </a:lnTo>
                  <a:lnTo>
                    <a:pt x="575" y="627"/>
                  </a:lnTo>
                  <a:lnTo>
                    <a:pt x="575" y="627"/>
                  </a:lnTo>
                  <a:lnTo>
                    <a:pt x="575" y="627"/>
                  </a:lnTo>
                  <a:lnTo>
                    <a:pt x="575" y="627"/>
                  </a:lnTo>
                  <a:lnTo>
                    <a:pt x="575" y="627"/>
                  </a:lnTo>
                  <a:lnTo>
                    <a:pt x="575" y="631"/>
                  </a:lnTo>
                  <a:lnTo>
                    <a:pt x="571" y="631"/>
                  </a:lnTo>
                  <a:lnTo>
                    <a:pt x="571" y="631"/>
                  </a:lnTo>
                  <a:lnTo>
                    <a:pt x="571" y="631"/>
                  </a:lnTo>
                  <a:lnTo>
                    <a:pt x="571" y="631"/>
                  </a:lnTo>
                  <a:lnTo>
                    <a:pt x="571" y="640"/>
                  </a:lnTo>
                  <a:lnTo>
                    <a:pt x="571" y="640"/>
                  </a:lnTo>
                  <a:lnTo>
                    <a:pt x="575" y="640"/>
                  </a:lnTo>
                  <a:lnTo>
                    <a:pt x="575" y="640"/>
                  </a:lnTo>
                  <a:lnTo>
                    <a:pt x="571" y="645"/>
                  </a:lnTo>
                  <a:lnTo>
                    <a:pt x="571" y="645"/>
                  </a:lnTo>
                  <a:lnTo>
                    <a:pt x="571" y="650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1" y="659"/>
                  </a:lnTo>
                  <a:lnTo>
                    <a:pt x="571" y="659"/>
                  </a:lnTo>
                  <a:lnTo>
                    <a:pt x="566" y="659"/>
                  </a:lnTo>
                  <a:lnTo>
                    <a:pt x="566" y="659"/>
                  </a:lnTo>
                  <a:lnTo>
                    <a:pt x="566" y="663"/>
                  </a:lnTo>
                  <a:lnTo>
                    <a:pt x="566" y="668"/>
                  </a:lnTo>
                  <a:lnTo>
                    <a:pt x="566" y="668"/>
                  </a:lnTo>
                  <a:lnTo>
                    <a:pt x="566" y="668"/>
                  </a:lnTo>
                  <a:lnTo>
                    <a:pt x="566" y="673"/>
                  </a:lnTo>
                  <a:lnTo>
                    <a:pt x="566" y="677"/>
                  </a:lnTo>
                  <a:lnTo>
                    <a:pt x="566" y="677"/>
                  </a:lnTo>
                  <a:lnTo>
                    <a:pt x="566" y="682"/>
                  </a:lnTo>
                  <a:lnTo>
                    <a:pt x="566" y="687"/>
                  </a:lnTo>
                  <a:lnTo>
                    <a:pt x="571" y="691"/>
                  </a:lnTo>
                  <a:lnTo>
                    <a:pt x="566" y="691"/>
                  </a:lnTo>
                  <a:lnTo>
                    <a:pt x="566" y="691"/>
                  </a:lnTo>
                  <a:lnTo>
                    <a:pt x="571" y="696"/>
                  </a:lnTo>
                  <a:lnTo>
                    <a:pt x="571" y="700"/>
                  </a:lnTo>
                  <a:lnTo>
                    <a:pt x="571" y="700"/>
                  </a:lnTo>
                  <a:lnTo>
                    <a:pt x="571" y="700"/>
                  </a:lnTo>
                  <a:lnTo>
                    <a:pt x="571" y="705"/>
                  </a:lnTo>
                  <a:lnTo>
                    <a:pt x="571" y="705"/>
                  </a:lnTo>
                  <a:lnTo>
                    <a:pt x="566" y="705"/>
                  </a:lnTo>
                  <a:lnTo>
                    <a:pt x="566" y="710"/>
                  </a:lnTo>
                  <a:lnTo>
                    <a:pt x="562" y="714"/>
                  </a:lnTo>
                  <a:lnTo>
                    <a:pt x="562" y="714"/>
                  </a:lnTo>
                  <a:lnTo>
                    <a:pt x="562" y="714"/>
                  </a:lnTo>
                  <a:lnTo>
                    <a:pt x="562" y="714"/>
                  </a:lnTo>
                  <a:lnTo>
                    <a:pt x="562" y="714"/>
                  </a:lnTo>
                  <a:lnTo>
                    <a:pt x="557" y="719"/>
                  </a:lnTo>
                  <a:lnTo>
                    <a:pt x="557" y="719"/>
                  </a:lnTo>
                  <a:lnTo>
                    <a:pt x="557" y="719"/>
                  </a:lnTo>
                  <a:lnTo>
                    <a:pt x="557" y="719"/>
                  </a:lnTo>
                  <a:lnTo>
                    <a:pt x="557" y="719"/>
                  </a:lnTo>
                  <a:lnTo>
                    <a:pt x="552" y="719"/>
                  </a:lnTo>
                  <a:lnTo>
                    <a:pt x="552" y="719"/>
                  </a:lnTo>
                  <a:lnTo>
                    <a:pt x="548" y="719"/>
                  </a:lnTo>
                  <a:lnTo>
                    <a:pt x="548" y="723"/>
                  </a:lnTo>
                  <a:lnTo>
                    <a:pt x="543" y="723"/>
                  </a:lnTo>
                  <a:lnTo>
                    <a:pt x="543" y="728"/>
                  </a:lnTo>
                  <a:lnTo>
                    <a:pt x="543" y="733"/>
                  </a:lnTo>
                  <a:lnTo>
                    <a:pt x="543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3"/>
                  </a:lnTo>
                  <a:lnTo>
                    <a:pt x="539" y="737"/>
                  </a:lnTo>
                  <a:lnTo>
                    <a:pt x="534" y="742"/>
                  </a:lnTo>
                  <a:lnTo>
                    <a:pt x="534" y="74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34" y="751"/>
                  </a:lnTo>
                  <a:lnTo>
                    <a:pt x="534" y="751"/>
                  </a:lnTo>
                  <a:lnTo>
                    <a:pt x="534" y="751"/>
                  </a:lnTo>
                  <a:lnTo>
                    <a:pt x="534" y="751"/>
                  </a:lnTo>
                  <a:lnTo>
                    <a:pt x="529" y="751"/>
                  </a:lnTo>
                  <a:lnTo>
                    <a:pt x="529" y="751"/>
                  </a:lnTo>
                  <a:lnTo>
                    <a:pt x="525" y="746"/>
                  </a:lnTo>
                  <a:lnTo>
                    <a:pt x="520" y="742"/>
                  </a:lnTo>
                  <a:lnTo>
                    <a:pt x="516" y="742"/>
                  </a:lnTo>
                  <a:lnTo>
                    <a:pt x="516" y="737"/>
                  </a:lnTo>
                  <a:lnTo>
                    <a:pt x="516" y="737"/>
                  </a:lnTo>
                  <a:lnTo>
                    <a:pt x="506" y="733"/>
                  </a:lnTo>
                  <a:lnTo>
                    <a:pt x="502" y="733"/>
                  </a:lnTo>
                  <a:lnTo>
                    <a:pt x="497" y="728"/>
                  </a:lnTo>
                  <a:lnTo>
                    <a:pt x="488" y="723"/>
                  </a:lnTo>
                  <a:lnTo>
                    <a:pt x="488" y="723"/>
                  </a:lnTo>
                  <a:lnTo>
                    <a:pt x="488" y="723"/>
                  </a:lnTo>
                  <a:lnTo>
                    <a:pt x="488" y="723"/>
                  </a:lnTo>
                  <a:lnTo>
                    <a:pt x="488" y="723"/>
                  </a:lnTo>
                  <a:lnTo>
                    <a:pt x="488" y="719"/>
                  </a:lnTo>
                  <a:lnTo>
                    <a:pt x="488" y="719"/>
                  </a:lnTo>
                  <a:lnTo>
                    <a:pt x="493" y="719"/>
                  </a:lnTo>
                  <a:lnTo>
                    <a:pt x="493" y="714"/>
                  </a:lnTo>
                  <a:lnTo>
                    <a:pt x="493" y="714"/>
                  </a:lnTo>
                  <a:lnTo>
                    <a:pt x="493" y="714"/>
                  </a:lnTo>
                  <a:lnTo>
                    <a:pt x="493" y="710"/>
                  </a:lnTo>
                  <a:lnTo>
                    <a:pt x="493" y="714"/>
                  </a:lnTo>
                  <a:lnTo>
                    <a:pt x="493" y="710"/>
                  </a:lnTo>
                  <a:lnTo>
                    <a:pt x="493" y="710"/>
                  </a:lnTo>
                  <a:lnTo>
                    <a:pt x="488" y="710"/>
                  </a:lnTo>
                  <a:lnTo>
                    <a:pt x="488" y="710"/>
                  </a:lnTo>
                  <a:lnTo>
                    <a:pt x="488" y="705"/>
                  </a:lnTo>
                  <a:lnTo>
                    <a:pt x="493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3" y="705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696"/>
                  </a:lnTo>
                  <a:lnTo>
                    <a:pt x="483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9" y="696"/>
                  </a:lnTo>
                  <a:lnTo>
                    <a:pt x="474" y="696"/>
                  </a:lnTo>
                  <a:lnTo>
                    <a:pt x="474" y="696"/>
                  </a:lnTo>
                  <a:lnTo>
                    <a:pt x="474" y="696"/>
                  </a:lnTo>
                  <a:lnTo>
                    <a:pt x="474" y="696"/>
                  </a:lnTo>
                  <a:lnTo>
                    <a:pt x="474" y="691"/>
                  </a:lnTo>
                  <a:lnTo>
                    <a:pt x="474" y="696"/>
                  </a:lnTo>
                  <a:lnTo>
                    <a:pt x="474" y="691"/>
                  </a:lnTo>
                  <a:lnTo>
                    <a:pt x="474" y="691"/>
                  </a:lnTo>
                  <a:lnTo>
                    <a:pt x="474" y="691"/>
                  </a:lnTo>
                  <a:lnTo>
                    <a:pt x="474" y="691"/>
                  </a:lnTo>
                  <a:lnTo>
                    <a:pt x="474" y="691"/>
                  </a:lnTo>
                  <a:lnTo>
                    <a:pt x="469" y="691"/>
                  </a:lnTo>
                  <a:lnTo>
                    <a:pt x="469" y="691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9" y="687"/>
                  </a:lnTo>
                  <a:lnTo>
                    <a:pt x="465" y="682"/>
                  </a:lnTo>
                  <a:lnTo>
                    <a:pt x="465" y="682"/>
                  </a:lnTo>
                  <a:lnTo>
                    <a:pt x="465" y="682"/>
                  </a:lnTo>
                  <a:lnTo>
                    <a:pt x="465" y="682"/>
                  </a:lnTo>
                  <a:lnTo>
                    <a:pt x="465" y="682"/>
                  </a:lnTo>
                  <a:lnTo>
                    <a:pt x="460" y="682"/>
                  </a:lnTo>
                  <a:lnTo>
                    <a:pt x="460" y="682"/>
                  </a:lnTo>
                  <a:lnTo>
                    <a:pt x="460" y="682"/>
                  </a:lnTo>
                  <a:lnTo>
                    <a:pt x="460" y="682"/>
                  </a:lnTo>
                  <a:lnTo>
                    <a:pt x="460" y="677"/>
                  </a:lnTo>
                  <a:lnTo>
                    <a:pt x="460" y="677"/>
                  </a:lnTo>
                  <a:lnTo>
                    <a:pt x="460" y="677"/>
                  </a:lnTo>
                  <a:lnTo>
                    <a:pt x="460" y="677"/>
                  </a:lnTo>
                  <a:lnTo>
                    <a:pt x="460" y="677"/>
                  </a:lnTo>
                  <a:lnTo>
                    <a:pt x="460" y="677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0" y="673"/>
                  </a:lnTo>
                  <a:lnTo>
                    <a:pt x="465" y="673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8"/>
                  </a:lnTo>
                  <a:lnTo>
                    <a:pt x="465" y="663"/>
                  </a:lnTo>
                  <a:lnTo>
                    <a:pt x="465" y="663"/>
                  </a:lnTo>
                  <a:lnTo>
                    <a:pt x="465" y="663"/>
                  </a:lnTo>
                  <a:lnTo>
                    <a:pt x="465" y="663"/>
                  </a:lnTo>
                  <a:lnTo>
                    <a:pt x="460" y="659"/>
                  </a:lnTo>
                  <a:lnTo>
                    <a:pt x="460" y="659"/>
                  </a:lnTo>
                  <a:lnTo>
                    <a:pt x="465" y="659"/>
                  </a:lnTo>
                  <a:lnTo>
                    <a:pt x="465" y="654"/>
                  </a:lnTo>
                  <a:lnTo>
                    <a:pt x="465" y="654"/>
                  </a:lnTo>
                  <a:lnTo>
                    <a:pt x="465" y="654"/>
                  </a:lnTo>
                  <a:lnTo>
                    <a:pt x="465" y="654"/>
                  </a:lnTo>
                  <a:lnTo>
                    <a:pt x="465" y="650"/>
                  </a:lnTo>
                  <a:lnTo>
                    <a:pt x="465" y="650"/>
                  </a:lnTo>
                  <a:lnTo>
                    <a:pt x="465" y="645"/>
                  </a:lnTo>
                  <a:lnTo>
                    <a:pt x="465" y="645"/>
                  </a:lnTo>
                  <a:lnTo>
                    <a:pt x="465" y="645"/>
                  </a:lnTo>
                  <a:lnTo>
                    <a:pt x="469" y="645"/>
                  </a:lnTo>
                  <a:lnTo>
                    <a:pt x="469" y="640"/>
                  </a:lnTo>
                  <a:lnTo>
                    <a:pt x="469" y="640"/>
                  </a:lnTo>
                  <a:lnTo>
                    <a:pt x="469" y="640"/>
                  </a:lnTo>
                  <a:lnTo>
                    <a:pt x="469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9" y="640"/>
                  </a:lnTo>
                  <a:lnTo>
                    <a:pt x="479" y="640"/>
                  </a:lnTo>
                  <a:lnTo>
                    <a:pt x="479" y="640"/>
                  </a:lnTo>
                  <a:lnTo>
                    <a:pt x="479" y="640"/>
                  </a:lnTo>
                  <a:lnTo>
                    <a:pt x="479" y="640"/>
                  </a:lnTo>
                  <a:lnTo>
                    <a:pt x="479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3" y="640"/>
                  </a:lnTo>
                  <a:lnTo>
                    <a:pt x="488" y="640"/>
                  </a:lnTo>
                  <a:lnTo>
                    <a:pt x="488" y="640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88" y="631"/>
                  </a:lnTo>
                  <a:lnTo>
                    <a:pt x="483" y="636"/>
                  </a:lnTo>
                  <a:lnTo>
                    <a:pt x="483" y="631"/>
                  </a:lnTo>
                  <a:lnTo>
                    <a:pt x="483" y="631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83" y="631"/>
                  </a:lnTo>
                  <a:lnTo>
                    <a:pt x="483" y="627"/>
                  </a:lnTo>
                  <a:lnTo>
                    <a:pt x="483" y="627"/>
                  </a:lnTo>
                  <a:lnTo>
                    <a:pt x="483" y="627"/>
                  </a:lnTo>
                  <a:lnTo>
                    <a:pt x="483" y="627"/>
                  </a:lnTo>
                  <a:lnTo>
                    <a:pt x="483" y="627"/>
                  </a:lnTo>
                  <a:lnTo>
                    <a:pt x="483" y="622"/>
                  </a:lnTo>
                  <a:lnTo>
                    <a:pt x="483" y="622"/>
                  </a:lnTo>
                  <a:lnTo>
                    <a:pt x="483" y="617"/>
                  </a:lnTo>
                  <a:lnTo>
                    <a:pt x="483" y="617"/>
                  </a:lnTo>
                  <a:lnTo>
                    <a:pt x="483" y="617"/>
                  </a:lnTo>
                  <a:lnTo>
                    <a:pt x="483" y="617"/>
                  </a:lnTo>
                  <a:lnTo>
                    <a:pt x="488" y="617"/>
                  </a:lnTo>
                  <a:lnTo>
                    <a:pt x="488" y="617"/>
                  </a:lnTo>
                  <a:lnTo>
                    <a:pt x="488" y="617"/>
                  </a:lnTo>
                  <a:lnTo>
                    <a:pt x="488" y="617"/>
                  </a:lnTo>
                  <a:lnTo>
                    <a:pt x="488" y="617"/>
                  </a:lnTo>
                  <a:lnTo>
                    <a:pt x="488" y="613"/>
                  </a:lnTo>
                  <a:lnTo>
                    <a:pt x="488" y="613"/>
                  </a:lnTo>
                  <a:lnTo>
                    <a:pt x="488" y="613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7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7" y="608"/>
                  </a:lnTo>
                  <a:lnTo>
                    <a:pt x="497" y="608"/>
                  </a:lnTo>
                  <a:lnTo>
                    <a:pt x="497" y="608"/>
                  </a:lnTo>
                  <a:lnTo>
                    <a:pt x="497" y="608"/>
                  </a:lnTo>
                  <a:lnTo>
                    <a:pt x="497" y="604"/>
                  </a:lnTo>
                  <a:lnTo>
                    <a:pt x="497" y="604"/>
                  </a:lnTo>
                  <a:lnTo>
                    <a:pt x="502" y="604"/>
                  </a:lnTo>
                  <a:lnTo>
                    <a:pt x="497" y="608"/>
                  </a:lnTo>
                  <a:lnTo>
                    <a:pt x="502" y="608"/>
                  </a:lnTo>
                  <a:lnTo>
                    <a:pt x="502" y="608"/>
                  </a:lnTo>
                  <a:lnTo>
                    <a:pt x="502" y="608"/>
                  </a:lnTo>
                  <a:lnTo>
                    <a:pt x="502" y="604"/>
                  </a:lnTo>
                  <a:lnTo>
                    <a:pt x="502" y="604"/>
                  </a:lnTo>
                  <a:lnTo>
                    <a:pt x="502" y="604"/>
                  </a:lnTo>
                  <a:lnTo>
                    <a:pt x="502" y="604"/>
                  </a:lnTo>
                  <a:lnTo>
                    <a:pt x="502" y="604"/>
                  </a:lnTo>
                  <a:lnTo>
                    <a:pt x="506" y="604"/>
                  </a:lnTo>
                  <a:lnTo>
                    <a:pt x="506" y="599"/>
                  </a:lnTo>
                  <a:lnTo>
                    <a:pt x="506" y="599"/>
                  </a:lnTo>
                  <a:lnTo>
                    <a:pt x="506" y="599"/>
                  </a:lnTo>
                  <a:lnTo>
                    <a:pt x="506" y="599"/>
                  </a:lnTo>
                  <a:lnTo>
                    <a:pt x="506" y="599"/>
                  </a:lnTo>
                  <a:lnTo>
                    <a:pt x="506" y="599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11" y="594"/>
                  </a:lnTo>
                  <a:lnTo>
                    <a:pt x="511" y="599"/>
                  </a:lnTo>
                  <a:lnTo>
                    <a:pt x="511" y="599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4"/>
                  </a:lnTo>
                  <a:lnTo>
                    <a:pt x="511" y="590"/>
                  </a:lnTo>
                  <a:lnTo>
                    <a:pt x="511" y="590"/>
                  </a:lnTo>
                  <a:lnTo>
                    <a:pt x="516" y="590"/>
                  </a:lnTo>
                  <a:lnTo>
                    <a:pt x="516" y="590"/>
                  </a:lnTo>
                  <a:lnTo>
                    <a:pt x="516" y="590"/>
                  </a:lnTo>
                  <a:lnTo>
                    <a:pt x="516" y="590"/>
                  </a:lnTo>
                  <a:lnTo>
                    <a:pt x="516" y="585"/>
                  </a:lnTo>
                  <a:lnTo>
                    <a:pt x="516" y="585"/>
                  </a:lnTo>
                  <a:lnTo>
                    <a:pt x="516" y="585"/>
                  </a:lnTo>
                  <a:lnTo>
                    <a:pt x="516" y="585"/>
                  </a:lnTo>
                  <a:lnTo>
                    <a:pt x="516" y="585"/>
                  </a:lnTo>
                  <a:lnTo>
                    <a:pt x="516" y="581"/>
                  </a:lnTo>
                  <a:lnTo>
                    <a:pt x="516" y="585"/>
                  </a:lnTo>
                  <a:lnTo>
                    <a:pt x="516" y="581"/>
                  </a:lnTo>
                  <a:lnTo>
                    <a:pt x="516" y="581"/>
                  </a:lnTo>
                  <a:lnTo>
                    <a:pt x="516" y="581"/>
                  </a:lnTo>
                  <a:lnTo>
                    <a:pt x="516" y="581"/>
                  </a:lnTo>
                  <a:lnTo>
                    <a:pt x="516" y="581"/>
                  </a:lnTo>
                  <a:lnTo>
                    <a:pt x="516" y="581"/>
                  </a:lnTo>
                  <a:lnTo>
                    <a:pt x="516" y="576"/>
                  </a:lnTo>
                  <a:lnTo>
                    <a:pt x="516" y="576"/>
                  </a:lnTo>
                  <a:lnTo>
                    <a:pt x="516" y="576"/>
                  </a:lnTo>
                  <a:lnTo>
                    <a:pt x="516" y="576"/>
                  </a:lnTo>
                  <a:lnTo>
                    <a:pt x="511" y="576"/>
                  </a:lnTo>
                  <a:lnTo>
                    <a:pt x="511" y="576"/>
                  </a:lnTo>
                  <a:lnTo>
                    <a:pt x="511" y="576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11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6" y="571"/>
                  </a:lnTo>
                  <a:lnTo>
                    <a:pt x="502" y="571"/>
                  </a:lnTo>
                  <a:lnTo>
                    <a:pt x="502" y="571"/>
                  </a:lnTo>
                  <a:lnTo>
                    <a:pt x="502" y="571"/>
                  </a:lnTo>
                  <a:lnTo>
                    <a:pt x="502" y="571"/>
                  </a:lnTo>
                  <a:lnTo>
                    <a:pt x="502" y="571"/>
                  </a:lnTo>
                  <a:lnTo>
                    <a:pt x="502" y="571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2" y="562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7" y="567"/>
                  </a:lnTo>
                  <a:lnTo>
                    <a:pt x="493" y="567"/>
                  </a:lnTo>
                  <a:lnTo>
                    <a:pt x="493" y="567"/>
                  </a:lnTo>
                  <a:lnTo>
                    <a:pt x="493" y="567"/>
                  </a:lnTo>
                  <a:lnTo>
                    <a:pt x="493" y="567"/>
                  </a:lnTo>
                  <a:lnTo>
                    <a:pt x="493" y="567"/>
                  </a:lnTo>
                  <a:lnTo>
                    <a:pt x="493" y="567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62"/>
                  </a:lnTo>
                  <a:lnTo>
                    <a:pt x="493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3" y="557"/>
                  </a:lnTo>
                  <a:lnTo>
                    <a:pt x="483" y="557"/>
                  </a:lnTo>
                  <a:lnTo>
                    <a:pt x="483" y="557"/>
                  </a:lnTo>
                  <a:lnTo>
                    <a:pt x="483" y="557"/>
                  </a:lnTo>
                  <a:lnTo>
                    <a:pt x="483" y="557"/>
                  </a:lnTo>
                  <a:lnTo>
                    <a:pt x="483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7"/>
                  </a:lnTo>
                  <a:lnTo>
                    <a:pt x="474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5" y="557"/>
                  </a:lnTo>
                  <a:lnTo>
                    <a:pt x="465" y="557"/>
                  </a:lnTo>
                  <a:lnTo>
                    <a:pt x="465" y="557"/>
                  </a:lnTo>
                  <a:lnTo>
                    <a:pt x="465" y="557"/>
                  </a:lnTo>
                  <a:lnTo>
                    <a:pt x="465" y="557"/>
                  </a:lnTo>
                  <a:lnTo>
                    <a:pt x="465" y="557"/>
                  </a:lnTo>
                  <a:lnTo>
                    <a:pt x="465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53"/>
                  </a:lnTo>
                  <a:lnTo>
                    <a:pt x="460" y="548"/>
                  </a:lnTo>
                  <a:lnTo>
                    <a:pt x="460" y="553"/>
                  </a:lnTo>
                  <a:lnTo>
                    <a:pt x="456" y="553"/>
                  </a:lnTo>
                  <a:lnTo>
                    <a:pt x="456" y="553"/>
                  </a:lnTo>
                  <a:lnTo>
                    <a:pt x="456" y="548"/>
                  </a:lnTo>
                  <a:lnTo>
                    <a:pt x="456" y="548"/>
                  </a:lnTo>
                  <a:lnTo>
                    <a:pt x="456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51" y="548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4"/>
                  </a:lnTo>
                  <a:lnTo>
                    <a:pt x="446" y="544"/>
                  </a:lnTo>
                  <a:lnTo>
                    <a:pt x="446" y="544"/>
                  </a:lnTo>
                  <a:lnTo>
                    <a:pt x="442" y="544"/>
                  </a:lnTo>
                  <a:lnTo>
                    <a:pt x="442" y="544"/>
                  </a:lnTo>
                  <a:lnTo>
                    <a:pt x="442" y="548"/>
                  </a:lnTo>
                  <a:lnTo>
                    <a:pt x="442" y="548"/>
                  </a:lnTo>
                  <a:lnTo>
                    <a:pt x="442" y="548"/>
                  </a:lnTo>
                  <a:lnTo>
                    <a:pt x="442" y="548"/>
                  </a:lnTo>
                  <a:lnTo>
                    <a:pt x="442" y="548"/>
                  </a:lnTo>
                  <a:lnTo>
                    <a:pt x="437" y="548"/>
                  </a:lnTo>
                  <a:lnTo>
                    <a:pt x="437" y="548"/>
                  </a:lnTo>
                  <a:lnTo>
                    <a:pt x="437" y="548"/>
                  </a:lnTo>
                  <a:lnTo>
                    <a:pt x="437" y="548"/>
                  </a:lnTo>
                  <a:lnTo>
                    <a:pt x="437" y="544"/>
                  </a:lnTo>
                  <a:lnTo>
                    <a:pt x="437" y="548"/>
                  </a:lnTo>
                  <a:lnTo>
                    <a:pt x="437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8"/>
                  </a:lnTo>
                  <a:lnTo>
                    <a:pt x="433" y="548"/>
                  </a:lnTo>
                  <a:lnTo>
                    <a:pt x="433" y="548"/>
                  </a:lnTo>
                  <a:lnTo>
                    <a:pt x="428" y="548"/>
                  </a:lnTo>
                  <a:lnTo>
                    <a:pt x="428" y="548"/>
                  </a:lnTo>
                  <a:lnTo>
                    <a:pt x="428" y="548"/>
                  </a:lnTo>
                  <a:lnTo>
                    <a:pt x="428" y="548"/>
                  </a:lnTo>
                  <a:lnTo>
                    <a:pt x="428" y="553"/>
                  </a:lnTo>
                  <a:lnTo>
                    <a:pt x="423" y="553"/>
                  </a:lnTo>
                  <a:lnTo>
                    <a:pt x="423" y="553"/>
                  </a:lnTo>
                  <a:lnTo>
                    <a:pt x="419" y="553"/>
                  </a:lnTo>
                  <a:lnTo>
                    <a:pt x="419" y="553"/>
                  </a:lnTo>
                  <a:lnTo>
                    <a:pt x="419" y="553"/>
                  </a:lnTo>
                  <a:lnTo>
                    <a:pt x="419" y="553"/>
                  </a:lnTo>
                  <a:lnTo>
                    <a:pt x="419" y="553"/>
                  </a:lnTo>
                  <a:lnTo>
                    <a:pt x="419" y="553"/>
                  </a:lnTo>
                  <a:lnTo>
                    <a:pt x="414" y="553"/>
                  </a:lnTo>
                  <a:lnTo>
                    <a:pt x="414" y="553"/>
                  </a:lnTo>
                  <a:lnTo>
                    <a:pt x="414" y="553"/>
                  </a:lnTo>
                  <a:lnTo>
                    <a:pt x="410" y="553"/>
                  </a:lnTo>
                  <a:lnTo>
                    <a:pt x="410" y="553"/>
                  </a:lnTo>
                  <a:lnTo>
                    <a:pt x="410" y="553"/>
                  </a:lnTo>
                  <a:lnTo>
                    <a:pt x="410" y="553"/>
                  </a:lnTo>
                  <a:lnTo>
                    <a:pt x="405" y="553"/>
                  </a:lnTo>
                  <a:lnTo>
                    <a:pt x="405" y="553"/>
                  </a:lnTo>
                  <a:lnTo>
                    <a:pt x="405" y="553"/>
                  </a:lnTo>
                  <a:lnTo>
                    <a:pt x="405" y="544"/>
                  </a:lnTo>
                  <a:lnTo>
                    <a:pt x="405" y="534"/>
                  </a:lnTo>
                  <a:lnTo>
                    <a:pt x="400" y="534"/>
                  </a:lnTo>
                  <a:lnTo>
                    <a:pt x="400" y="530"/>
                  </a:lnTo>
                  <a:lnTo>
                    <a:pt x="396" y="525"/>
                  </a:lnTo>
                  <a:lnTo>
                    <a:pt x="368" y="502"/>
                  </a:lnTo>
                  <a:lnTo>
                    <a:pt x="368" y="502"/>
                  </a:lnTo>
                  <a:lnTo>
                    <a:pt x="368" y="502"/>
                  </a:lnTo>
                  <a:lnTo>
                    <a:pt x="368" y="502"/>
                  </a:lnTo>
                  <a:lnTo>
                    <a:pt x="368" y="502"/>
                  </a:lnTo>
                  <a:lnTo>
                    <a:pt x="364" y="507"/>
                  </a:lnTo>
                  <a:lnTo>
                    <a:pt x="364" y="507"/>
                  </a:lnTo>
                  <a:lnTo>
                    <a:pt x="364" y="507"/>
                  </a:lnTo>
                  <a:lnTo>
                    <a:pt x="364" y="507"/>
                  </a:lnTo>
                  <a:lnTo>
                    <a:pt x="364" y="507"/>
                  </a:lnTo>
                  <a:lnTo>
                    <a:pt x="364" y="507"/>
                  </a:lnTo>
                  <a:lnTo>
                    <a:pt x="359" y="507"/>
                  </a:lnTo>
                  <a:lnTo>
                    <a:pt x="359" y="507"/>
                  </a:lnTo>
                  <a:lnTo>
                    <a:pt x="359" y="507"/>
                  </a:lnTo>
                  <a:lnTo>
                    <a:pt x="359" y="507"/>
                  </a:lnTo>
                  <a:lnTo>
                    <a:pt x="359" y="511"/>
                  </a:lnTo>
                  <a:lnTo>
                    <a:pt x="354" y="507"/>
                  </a:lnTo>
                  <a:lnTo>
                    <a:pt x="354" y="507"/>
                  </a:lnTo>
                  <a:lnTo>
                    <a:pt x="354" y="507"/>
                  </a:lnTo>
                  <a:lnTo>
                    <a:pt x="354" y="507"/>
                  </a:lnTo>
                  <a:lnTo>
                    <a:pt x="350" y="507"/>
                  </a:lnTo>
                  <a:lnTo>
                    <a:pt x="350" y="511"/>
                  </a:lnTo>
                  <a:lnTo>
                    <a:pt x="345" y="511"/>
                  </a:lnTo>
                  <a:lnTo>
                    <a:pt x="345" y="511"/>
                  </a:lnTo>
                  <a:lnTo>
                    <a:pt x="345" y="511"/>
                  </a:lnTo>
                  <a:lnTo>
                    <a:pt x="345" y="507"/>
                  </a:lnTo>
                  <a:lnTo>
                    <a:pt x="345" y="507"/>
                  </a:lnTo>
                  <a:lnTo>
                    <a:pt x="345" y="507"/>
                  </a:lnTo>
                  <a:lnTo>
                    <a:pt x="345" y="507"/>
                  </a:lnTo>
                  <a:lnTo>
                    <a:pt x="345" y="507"/>
                  </a:lnTo>
                  <a:lnTo>
                    <a:pt x="341" y="507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36" y="502"/>
                  </a:lnTo>
                  <a:lnTo>
                    <a:pt x="336" y="502"/>
                  </a:lnTo>
                  <a:lnTo>
                    <a:pt x="336" y="502"/>
                  </a:lnTo>
                  <a:lnTo>
                    <a:pt x="336" y="507"/>
                  </a:lnTo>
                  <a:lnTo>
                    <a:pt x="331" y="502"/>
                  </a:lnTo>
                  <a:lnTo>
                    <a:pt x="331" y="507"/>
                  </a:lnTo>
                  <a:lnTo>
                    <a:pt x="331" y="502"/>
                  </a:lnTo>
                  <a:lnTo>
                    <a:pt x="331" y="502"/>
                  </a:lnTo>
                  <a:lnTo>
                    <a:pt x="331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7" y="502"/>
                  </a:lnTo>
                  <a:lnTo>
                    <a:pt x="322" y="502"/>
                  </a:lnTo>
                  <a:lnTo>
                    <a:pt x="322" y="502"/>
                  </a:lnTo>
                  <a:lnTo>
                    <a:pt x="322" y="502"/>
                  </a:lnTo>
                  <a:lnTo>
                    <a:pt x="322" y="498"/>
                  </a:lnTo>
                  <a:lnTo>
                    <a:pt x="322" y="498"/>
                  </a:lnTo>
                  <a:lnTo>
                    <a:pt x="318" y="498"/>
                  </a:lnTo>
                  <a:lnTo>
                    <a:pt x="318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08" y="493"/>
                  </a:lnTo>
                  <a:lnTo>
                    <a:pt x="308" y="493"/>
                  </a:lnTo>
                  <a:lnTo>
                    <a:pt x="308" y="493"/>
                  </a:lnTo>
                  <a:lnTo>
                    <a:pt x="308" y="488"/>
                  </a:lnTo>
                  <a:lnTo>
                    <a:pt x="308" y="488"/>
                  </a:lnTo>
                  <a:lnTo>
                    <a:pt x="308" y="493"/>
                  </a:lnTo>
                  <a:lnTo>
                    <a:pt x="308" y="493"/>
                  </a:lnTo>
                  <a:lnTo>
                    <a:pt x="304" y="493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5" y="484"/>
                  </a:lnTo>
                  <a:lnTo>
                    <a:pt x="295" y="484"/>
                  </a:lnTo>
                  <a:lnTo>
                    <a:pt x="295" y="484"/>
                  </a:lnTo>
                  <a:lnTo>
                    <a:pt x="290" y="484"/>
                  </a:lnTo>
                  <a:lnTo>
                    <a:pt x="290" y="479"/>
                  </a:lnTo>
                  <a:lnTo>
                    <a:pt x="290" y="479"/>
                  </a:lnTo>
                  <a:lnTo>
                    <a:pt x="290" y="479"/>
                  </a:lnTo>
                  <a:lnTo>
                    <a:pt x="290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90" y="479"/>
                  </a:lnTo>
                  <a:lnTo>
                    <a:pt x="290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9"/>
                  </a:lnTo>
                  <a:lnTo>
                    <a:pt x="285" y="475"/>
                  </a:lnTo>
                  <a:lnTo>
                    <a:pt x="285" y="475"/>
                  </a:lnTo>
                  <a:lnTo>
                    <a:pt x="285" y="475"/>
                  </a:lnTo>
                  <a:lnTo>
                    <a:pt x="285" y="475"/>
                  </a:lnTo>
                  <a:lnTo>
                    <a:pt x="281" y="475"/>
                  </a:lnTo>
                  <a:lnTo>
                    <a:pt x="281" y="475"/>
                  </a:lnTo>
                  <a:lnTo>
                    <a:pt x="281" y="475"/>
                  </a:lnTo>
                  <a:lnTo>
                    <a:pt x="281" y="475"/>
                  </a:lnTo>
                  <a:lnTo>
                    <a:pt x="281" y="475"/>
                  </a:lnTo>
                  <a:lnTo>
                    <a:pt x="276" y="475"/>
                  </a:lnTo>
                  <a:lnTo>
                    <a:pt x="276" y="475"/>
                  </a:lnTo>
                  <a:lnTo>
                    <a:pt x="276" y="475"/>
                  </a:lnTo>
                  <a:lnTo>
                    <a:pt x="276" y="470"/>
                  </a:lnTo>
                  <a:lnTo>
                    <a:pt x="276" y="470"/>
                  </a:lnTo>
                  <a:lnTo>
                    <a:pt x="276" y="470"/>
                  </a:lnTo>
                  <a:lnTo>
                    <a:pt x="271" y="470"/>
                  </a:lnTo>
                  <a:lnTo>
                    <a:pt x="271" y="470"/>
                  </a:lnTo>
                  <a:lnTo>
                    <a:pt x="271" y="470"/>
                  </a:lnTo>
                  <a:lnTo>
                    <a:pt x="271" y="470"/>
                  </a:lnTo>
                  <a:lnTo>
                    <a:pt x="271" y="475"/>
                  </a:lnTo>
                  <a:lnTo>
                    <a:pt x="271" y="470"/>
                  </a:lnTo>
                  <a:lnTo>
                    <a:pt x="271" y="470"/>
                  </a:lnTo>
                  <a:lnTo>
                    <a:pt x="271" y="470"/>
                  </a:lnTo>
                  <a:lnTo>
                    <a:pt x="267" y="470"/>
                  </a:lnTo>
                  <a:lnTo>
                    <a:pt x="267" y="470"/>
                  </a:lnTo>
                  <a:lnTo>
                    <a:pt x="267" y="470"/>
                  </a:lnTo>
                  <a:lnTo>
                    <a:pt x="267" y="470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53" y="470"/>
                  </a:lnTo>
                  <a:lnTo>
                    <a:pt x="253" y="470"/>
                  </a:lnTo>
                  <a:lnTo>
                    <a:pt x="253" y="470"/>
                  </a:lnTo>
                  <a:lnTo>
                    <a:pt x="253" y="470"/>
                  </a:lnTo>
                  <a:lnTo>
                    <a:pt x="253" y="470"/>
                  </a:lnTo>
                  <a:lnTo>
                    <a:pt x="253" y="475"/>
                  </a:lnTo>
                  <a:lnTo>
                    <a:pt x="248" y="475"/>
                  </a:lnTo>
                  <a:lnTo>
                    <a:pt x="248" y="475"/>
                  </a:lnTo>
                  <a:lnTo>
                    <a:pt x="248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5"/>
                  </a:lnTo>
                  <a:lnTo>
                    <a:pt x="244" y="479"/>
                  </a:lnTo>
                  <a:lnTo>
                    <a:pt x="244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44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79"/>
                  </a:lnTo>
                  <a:lnTo>
                    <a:pt x="239" y="484"/>
                  </a:lnTo>
                  <a:lnTo>
                    <a:pt x="239" y="484"/>
                  </a:lnTo>
                  <a:lnTo>
                    <a:pt x="235" y="479"/>
                  </a:lnTo>
                  <a:lnTo>
                    <a:pt x="235" y="479"/>
                  </a:lnTo>
                  <a:lnTo>
                    <a:pt x="235" y="479"/>
                  </a:lnTo>
                  <a:lnTo>
                    <a:pt x="235" y="479"/>
                  </a:lnTo>
                  <a:lnTo>
                    <a:pt x="235" y="479"/>
                  </a:lnTo>
                  <a:lnTo>
                    <a:pt x="235" y="475"/>
                  </a:lnTo>
                  <a:lnTo>
                    <a:pt x="235" y="475"/>
                  </a:lnTo>
                  <a:lnTo>
                    <a:pt x="230" y="479"/>
                  </a:lnTo>
                  <a:lnTo>
                    <a:pt x="230" y="479"/>
                  </a:lnTo>
                  <a:lnTo>
                    <a:pt x="230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5" y="475"/>
                  </a:lnTo>
                  <a:lnTo>
                    <a:pt x="221" y="475"/>
                  </a:lnTo>
                  <a:lnTo>
                    <a:pt x="221" y="475"/>
                  </a:lnTo>
                  <a:lnTo>
                    <a:pt x="225" y="475"/>
                  </a:lnTo>
                  <a:lnTo>
                    <a:pt x="221" y="475"/>
                  </a:lnTo>
                  <a:lnTo>
                    <a:pt x="221" y="475"/>
                  </a:lnTo>
                  <a:lnTo>
                    <a:pt x="221" y="475"/>
                  </a:lnTo>
                  <a:lnTo>
                    <a:pt x="221" y="475"/>
                  </a:lnTo>
                  <a:lnTo>
                    <a:pt x="221" y="470"/>
                  </a:lnTo>
                  <a:lnTo>
                    <a:pt x="216" y="470"/>
                  </a:lnTo>
                  <a:lnTo>
                    <a:pt x="216" y="470"/>
                  </a:lnTo>
                  <a:lnTo>
                    <a:pt x="216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70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1"/>
                  </a:lnTo>
                  <a:lnTo>
                    <a:pt x="212" y="461"/>
                  </a:lnTo>
                  <a:lnTo>
                    <a:pt x="212" y="461"/>
                  </a:lnTo>
                  <a:lnTo>
                    <a:pt x="216" y="451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42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3" y="442"/>
                  </a:lnTo>
                  <a:lnTo>
                    <a:pt x="198" y="442"/>
                  </a:lnTo>
                  <a:lnTo>
                    <a:pt x="193" y="438"/>
                  </a:lnTo>
                  <a:lnTo>
                    <a:pt x="193" y="442"/>
                  </a:lnTo>
                  <a:lnTo>
                    <a:pt x="193" y="442"/>
                  </a:lnTo>
                  <a:lnTo>
                    <a:pt x="193" y="438"/>
                  </a:lnTo>
                  <a:lnTo>
                    <a:pt x="193" y="442"/>
                  </a:lnTo>
                  <a:lnTo>
                    <a:pt x="193" y="442"/>
                  </a:lnTo>
                  <a:lnTo>
                    <a:pt x="193" y="438"/>
                  </a:lnTo>
                  <a:lnTo>
                    <a:pt x="193" y="438"/>
                  </a:lnTo>
                  <a:lnTo>
                    <a:pt x="193" y="438"/>
                  </a:lnTo>
                  <a:lnTo>
                    <a:pt x="193" y="442"/>
                  </a:lnTo>
                  <a:lnTo>
                    <a:pt x="189" y="442"/>
                  </a:lnTo>
                  <a:lnTo>
                    <a:pt x="189" y="442"/>
                  </a:lnTo>
                  <a:lnTo>
                    <a:pt x="189" y="442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84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9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0" y="438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1" y="442"/>
                  </a:lnTo>
                  <a:lnTo>
                    <a:pt x="161" y="442"/>
                  </a:lnTo>
                  <a:lnTo>
                    <a:pt x="161" y="442"/>
                  </a:lnTo>
                  <a:lnTo>
                    <a:pt x="161" y="442"/>
                  </a:lnTo>
                  <a:lnTo>
                    <a:pt x="161" y="442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4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3" y="461"/>
                  </a:lnTo>
                  <a:lnTo>
                    <a:pt x="138" y="461"/>
                  </a:lnTo>
                  <a:lnTo>
                    <a:pt x="138" y="465"/>
                  </a:lnTo>
                  <a:lnTo>
                    <a:pt x="138" y="461"/>
                  </a:lnTo>
                  <a:lnTo>
                    <a:pt x="138" y="465"/>
                  </a:lnTo>
                  <a:lnTo>
                    <a:pt x="138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33" y="465"/>
                  </a:lnTo>
                  <a:lnTo>
                    <a:pt x="129" y="465"/>
                  </a:lnTo>
                  <a:lnTo>
                    <a:pt x="129" y="465"/>
                  </a:lnTo>
                  <a:lnTo>
                    <a:pt x="129" y="465"/>
                  </a:lnTo>
                  <a:lnTo>
                    <a:pt x="129" y="470"/>
                  </a:lnTo>
                  <a:lnTo>
                    <a:pt x="129" y="470"/>
                  </a:lnTo>
                  <a:lnTo>
                    <a:pt x="129" y="465"/>
                  </a:lnTo>
                  <a:lnTo>
                    <a:pt x="124" y="470"/>
                  </a:lnTo>
                  <a:lnTo>
                    <a:pt x="129" y="470"/>
                  </a:lnTo>
                  <a:lnTo>
                    <a:pt x="124" y="470"/>
                  </a:lnTo>
                  <a:lnTo>
                    <a:pt x="124" y="470"/>
                  </a:lnTo>
                  <a:lnTo>
                    <a:pt x="124" y="470"/>
                  </a:lnTo>
                  <a:lnTo>
                    <a:pt x="124" y="470"/>
                  </a:lnTo>
                  <a:lnTo>
                    <a:pt x="124" y="470"/>
                  </a:lnTo>
                  <a:lnTo>
                    <a:pt x="120" y="470"/>
                  </a:lnTo>
                  <a:lnTo>
                    <a:pt x="124" y="470"/>
                  </a:lnTo>
                  <a:lnTo>
                    <a:pt x="120" y="475"/>
                  </a:lnTo>
                  <a:lnTo>
                    <a:pt x="120" y="470"/>
                  </a:lnTo>
                  <a:lnTo>
                    <a:pt x="120" y="475"/>
                  </a:lnTo>
                  <a:lnTo>
                    <a:pt x="120" y="475"/>
                  </a:lnTo>
                  <a:lnTo>
                    <a:pt x="120" y="475"/>
                  </a:lnTo>
                  <a:lnTo>
                    <a:pt x="120" y="479"/>
                  </a:lnTo>
                  <a:lnTo>
                    <a:pt x="115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5"/>
                  </a:lnTo>
                  <a:lnTo>
                    <a:pt x="110" y="479"/>
                  </a:lnTo>
                  <a:lnTo>
                    <a:pt x="110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97" y="484"/>
                  </a:lnTo>
                  <a:lnTo>
                    <a:pt x="97" y="484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7" y="484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7" y="488"/>
                  </a:lnTo>
                  <a:lnTo>
                    <a:pt x="92" y="488"/>
                  </a:lnTo>
                  <a:lnTo>
                    <a:pt x="92" y="488"/>
                  </a:lnTo>
                  <a:lnTo>
                    <a:pt x="92" y="488"/>
                  </a:lnTo>
                  <a:lnTo>
                    <a:pt x="92" y="488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87" y="493"/>
                  </a:lnTo>
                  <a:lnTo>
                    <a:pt x="87" y="493"/>
                  </a:lnTo>
                  <a:lnTo>
                    <a:pt x="87" y="493"/>
                  </a:lnTo>
                  <a:lnTo>
                    <a:pt x="87" y="493"/>
                  </a:lnTo>
                  <a:lnTo>
                    <a:pt x="87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78" y="493"/>
                  </a:lnTo>
                  <a:lnTo>
                    <a:pt x="78" y="493"/>
                  </a:lnTo>
                  <a:lnTo>
                    <a:pt x="78" y="493"/>
                  </a:lnTo>
                  <a:lnTo>
                    <a:pt x="78" y="493"/>
                  </a:lnTo>
                  <a:lnTo>
                    <a:pt x="78" y="493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74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2"/>
                  </a:lnTo>
                  <a:lnTo>
                    <a:pt x="69" y="507"/>
                  </a:lnTo>
                  <a:lnTo>
                    <a:pt x="69" y="507"/>
                  </a:lnTo>
                  <a:lnTo>
                    <a:pt x="69" y="507"/>
                  </a:lnTo>
                  <a:lnTo>
                    <a:pt x="69" y="507"/>
                  </a:lnTo>
                  <a:lnTo>
                    <a:pt x="69" y="507"/>
                  </a:lnTo>
                  <a:lnTo>
                    <a:pt x="69" y="507"/>
                  </a:lnTo>
                  <a:lnTo>
                    <a:pt x="64" y="507"/>
                  </a:lnTo>
                  <a:lnTo>
                    <a:pt x="64" y="502"/>
                  </a:lnTo>
                  <a:lnTo>
                    <a:pt x="64" y="507"/>
                  </a:lnTo>
                  <a:lnTo>
                    <a:pt x="64" y="502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60" y="507"/>
                  </a:lnTo>
                  <a:lnTo>
                    <a:pt x="55" y="507"/>
                  </a:lnTo>
                  <a:lnTo>
                    <a:pt x="50" y="507"/>
                  </a:lnTo>
                  <a:lnTo>
                    <a:pt x="50" y="507"/>
                  </a:lnTo>
                  <a:lnTo>
                    <a:pt x="50" y="507"/>
                  </a:lnTo>
                  <a:lnTo>
                    <a:pt x="50" y="507"/>
                  </a:lnTo>
                  <a:lnTo>
                    <a:pt x="50" y="511"/>
                  </a:lnTo>
                  <a:lnTo>
                    <a:pt x="50" y="511"/>
                  </a:lnTo>
                  <a:lnTo>
                    <a:pt x="50" y="511"/>
                  </a:lnTo>
                  <a:lnTo>
                    <a:pt x="50" y="511"/>
                  </a:lnTo>
                  <a:lnTo>
                    <a:pt x="50" y="511"/>
                  </a:lnTo>
                  <a:lnTo>
                    <a:pt x="46" y="511"/>
                  </a:lnTo>
                  <a:lnTo>
                    <a:pt x="46" y="511"/>
                  </a:lnTo>
                  <a:lnTo>
                    <a:pt x="46" y="511"/>
                  </a:lnTo>
                  <a:lnTo>
                    <a:pt x="46" y="511"/>
                  </a:lnTo>
                  <a:lnTo>
                    <a:pt x="46" y="511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6" y="516"/>
                  </a:lnTo>
                  <a:lnTo>
                    <a:pt x="41" y="516"/>
                  </a:lnTo>
                  <a:lnTo>
                    <a:pt x="41" y="516"/>
                  </a:lnTo>
                  <a:lnTo>
                    <a:pt x="41" y="516"/>
                  </a:lnTo>
                  <a:lnTo>
                    <a:pt x="41" y="516"/>
                  </a:lnTo>
                  <a:lnTo>
                    <a:pt x="41" y="516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1" y="511"/>
                  </a:lnTo>
                  <a:lnTo>
                    <a:pt x="46" y="507"/>
                  </a:lnTo>
                  <a:lnTo>
                    <a:pt x="46" y="507"/>
                  </a:lnTo>
                  <a:lnTo>
                    <a:pt x="46" y="507"/>
                  </a:lnTo>
                  <a:lnTo>
                    <a:pt x="46" y="507"/>
                  </a:lnTo>
                  <a:lnTo>
                    <a:pt x="46" y="507"/>
                  </a:lnTo>
                  <a:lnTo>
                    <a:pt x="46" y="502"/>
                  </a:lnTo>
                  <a:lnTo>
                    <a:pt x="46" y="502"/>
                  </a:lnTo>
                  <a:lnTo>
                    <a:pt x="46" y="502"/>
                  </a:lnTo>
                  <a:lnTo>
                    <a:pt x="46" y="502"/>
                  </a:lnTo>
                  <a:lnTo>
                    <a:pt x="50" y="502"/>
                  </a:lnTo>
                  <a:lnTo>
                    <a:pt x="50" y="502"/>
                  </a:lnTo>
                  <a:lnTo>
                    <a:pt x="50" y="498"/>
                  </a:lnTo>
                  <a:lnTo>
                    <a:pt x="50" y="498"/>
                  </a:lnTo>
                  <a:lnTo>
                    <a:pt x="50" y="498"/>
                  </a:lnTo>
                  <a:lnTo>
                    <a:pt x="50" y="498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50" y="488"/>
                  </a:lnTo>
                  <a:lnTo>
                    <a:pt x="46" y="488"/>
                  </a:lnTo>
                  <a:lnTo>
                    <a:pt x="50" y="488"/>
                  </a:lnTo>
                  <a:lnTo>
                    <a:pt x="46" y="488"/>
                  </a:lnTo>
                  <a:lnTo>
                    <a:pt x="46" y="488"/>
                  </a:lnTo>
                  <a:lnTo>
                    <a:pt x="46" y="488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46" y="479"/>
                  </a:lnTo>
                  <a:lnTo>
                    <a:pt x="46" y="479"/>
                  </a:lnTo>
                  <a:lnTo>
                    <a:pt x="46" y="479"/>
                  </a:lnTo>
                  <a:lnTo>
                    <a:pt x="46" y="479"/>
                  </a:lnTo>
                  <a:lnTo>
                    <a:pt x="46" y="479"/>
                  </a:lnTo>
                  <a:lnTo>
                    <a:pt x="46" y="479"/>
                  </a:lnTo>
                  <a:lnTo>
                    <a:pt x="46" y="475"/>
                  </a:lnTo>
                  <a:lnTo>
                    <a:pt x="46" y="475"/>
                  </a:lnTo>
                  <a:lnTo>
                    <a:pt x="46" y="475"/>
                  </a:lnTo>
                  <a:lnTo>
                    <a:pt x="46" y="475"/>
                  </a:lnTo>
                  <a:lnTo>
                    <a:pt x="50" y="475"/>
                  </a:lnTo>
                  <a:lnTo>
                    <a:pt x="46" y="475"/>
                  </a:lnTo>
                  <a:lnTo>
                    <a:pt x="46" y="475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50" y="470"/>
                  </a:lnTo>
                  <a:lnTo>
                    <a:pt x="50" y="470"/>
                  </a:lnTo>
                  <a:lnTo>
                    <a:pt x="50" y="470"/>
                  </a:lnTo>
                  <a:lnTo>
                    <a:pt x="50" y="470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61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46" y="456"/>
                  </a:lnTo>
                  <a:lnTo>
                    <a:pt x="46" y="456"/>
                  </a:lnTo>
                  <a:lnTo>
                    <a:pt x="46" y="456"/>
                  </a:lnTo>
                  <a:lnTo>
                    <a:pt x="50" y="451"/>
                  </a:lnTo>
                  <a:lnTo>
                    <a:pt x="50" y="451"/>
                  </a:lnTo>
                  <a:lnTo>
                    <a:pt x="46" y="451"/>
                  </a:lnTo>
                  <a:lnTo>
                    <a:pt x="46" y="451"/>
                  </a:lnTo>
                  <a:lnTo>
                    <a:pt x="50" y="451"/>
                  </a:lnTo>
                  <a:lnTo>
                    <a:pt x="50" y="451"/>
                  </a:lnTo>
                  <a:lnTo>
                    <a:pt x="50" y="451"/>
                  </a:lnTo>
                  <a:lnTo>
                    <a:pt x="50" y="451"/>
                  </a:lnTo>
                  <a:lnTo>
                    <a:pt x="50" y="451"/>
                  </a:lnTo>
                  <a:lnTo>
                    <a:pt x="55" y="451"/>
                  </a:lnTo>
                  <a:lnTo>
                    <a:pt x="55" y="451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5" y="447"/>
                  </a:lnTo>
                  <a:lnTo>
                    <a:pt x="50" y="447"/>
                  </a:lnTo>
                  <a:lnTo>
                    <a:pt x="50" y="442"/>
                  </a:lnTo>
                  <a:lnTo>
                    <a:pt x="50" y="442"/>
                  </a:lnTo>
                  <a:lnTo>
                    <a:pt x="50" y="442"/>
                  </a:lnTo>
                  <a:lnTo>
                    <a:pt x="50" y="442"/>
                  </a:lnTo>
                  <a:lnTo>
                    <a:pt x="50" y="442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8"/>
                  </a:lnTo>
                  <a:lnTo>
                    <a:pt x="46" y="433"/>
                  </a:lnTo>
                  <a:lnTo>
                    <a:pt x="46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37" y="433"/>
                  </a:lnTo>
                  <a:lnTo>
                    <a:pt x="37" y="433"/>
                  </a:lnTo>
                  <a:lnTo>
                    <a:pt x="32" y="433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27" y="428"/>
                  </a:lnTo>
                  <a:lnTo>
                    <a:pt x="27" y="428"/>
                  </a:lnTo>
                  <a:lnTo>
                    <a:pt x="27" y="428"/>
                  </a:lnTo>
                  <a:lnTo>
                    <a:pt x="27" y="424"/>
                  </a:lnTo>
                  <a:lnTo>
                    <a:pt x="27" y="428"/>
                  </a:lnTo>
                  <a:lnTo>
                    <a:pt x="32" y="428"/>
                  </a:lnTo>
                  <a:lnTo>
                    <a:pt x="32" y="424"/>
                  </a:lnTo>
                  <a:lnTo>
                    <a:pt x="32" y="424"/>
                  </a:lnTo>
                  <a:lnTo>
                    <a:pt x="32" y="424"/>
                  </a:lnTo>
                  <a:lnTo>
                    <a:pt x="27" y="424"/>
                  </a:lnTo>
                  <a:lnTo>
                    <a:pt x="32" y="424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2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0"/>
                  </a:lnTo>
                  <a:lnTo>
                    <a:pt x="32" y="410"/>
                  </a:lnTo>
                  <a:lnTo>
                    <a:pt x="32" y="405"/>
                  </a:lnTo>
                  <a:lnTo>
                    <a:pt x="27" y="405"/>
                  </a:lnTo>
                  <a:lnTo>
                    <a:pt x="27" y="405"/>
                  </a:lnTo>
                  <a:lnTo>
                    <a:pt x="27" y="405"/>
                  </a:lnTo>
                  <a:lnTo>
                    <a:pt x="27" y="405"/>
                  </a:lnTo>
                  <a:lnTo>
                    <a:pt x="27" y="405"/>
                  </a:lnTo>
                  <a:lnTo>
                    <a:pt x="27" y="401"/>
                  </a:lnTo>
                  <a:lnTo>
                    <a:pt x="32" y="401"/>
                  </a:lnTo>
                  <a:lnTo>
                    <a:pt x="32" y="401"/>
                  </a:lnTo>
                  <a:lnTo>
                    <a:pt x="32" y="401"/>
                  </a:lnTo>
                  <a:lnTo>
                    <a:pt x="27" y="401"/>
                  </a:lnTo>
                  <a:lnTo>
                    <a:pt x="27" y="401"/>
                  </a:lnTo>
                  <a:lnTo>
                    <a:pt x="27" y="401"/>
                  </a:lnTo>
                  <a:lnTo>
                    <a:pt x="32" y="396"/>
                  </a:lnTo>
                  <a:lnTo>
                    <a:pt x="32" y="396"/>
                  </a:lnTo>
                  <a:lnTo>
                    <a:pt x="32" y="396"/>
                  </a:lnTo>
                  <a:lnTo>
                    <a:pt x="32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37" y="387"/>
                  </a:lnTo>
                  <a:lnTo>
                    <a:pt x="37" y="387"/>
                  </a:lnTo>
                  <a:lnTo>
                    <a:pt x="37" y="387"/>
                  </a:lnTo>
                  <a:lnTo>
                    <a:pt x="32" y="387"/>
                  </a:lnTo>
                  <a:lnTo>
                    <a:pt x="32" y="387"/>
                  </a:lnTo>
                  <a:lnTo>
                    <a:pt x="32" y="387"/>
                  </a:lnTo>
                  <a:lnTo>
                    <a:pt x="32" y="387"/>
                  </a:lnTo>
                  <a:lnTo>
                    <a:pt x="32" y="387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8"/>
                  </a:lnTo>
                  <a:lnTo>
                    <a:pt x="32" y="373"/>
                  </a:lnTo>
                  <a:lnTo>
                    <a:pt x="32" y="373"/>
                  </a:lnTo>
                  <a:lnTo>
                    <a:pt x="32" y="373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69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6" y="369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37" y="364"/>
                  </a:lnTo>
                  <a:lnTo>
                    <a:pt x="37" y="369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3" y="364"/>
                  </a:lnTo>
                  <a:lnTo>
                    <a:pt x="27" y="364"/>
                  </a:lnTo>
                  <a:lnTo>
                    <a:pt x="27" y="364"/>
                  </a:lnTo>
                  <a:lnTo>
                    <a:pt x="27" y="364"/>
                  </a:lnTo>
                  <a:lnTo>
                    <a:pt x="23" y="364"/>
                  </a:lnTo>
                  <a:lnTo>
                    <a:pt x="23" y="364"/>
                  </a:lnTo>
                  <a:lnTo>
                    <a:pt x="23" y="359"/>
                  </a:lnTo>
                  <a:lnTo>
                    <a:pt x="23" y="359"/>
                  </a:lnTo>
                  <a:lnTo>
                    <a:pt x="23" y="359"/>
                  </a:lnTo>
                  <a:lnTo>
                    <a:pt x="27" y="359"/>
                  </a:lnTo>
                  <a:lnTo>
                    <a:pt x="27" y="359"/>
                  </a:lnTo>
                  <a:lnTo>
                    <a:pt x="27" y="355"/>
                  </a:lnTo>
                  <a:lnTo>
                    <a:pt x="23" y="355"/>
                  </a:lnTo>
                  <a:lnTo>
                    <a:pt x="23" y="355"/>
                  </a:lnTo>
                  <a:lnTo>
                    <a:pt x="27" y="355"/>
                  </a:lnTo>
                  <a:lnTo>
                    <a:pt x="23" y="355"/>
                  </a:lnTo>
                  <a:lnTo>
                    <a:pt x="27" y="355"/>
                  </a:lnTo>
                  <a:lnTo>
                    <a:pt x="27" y="355"/>
                  </a:lnTo>
                  <a:lnTo>
                    <a:pt x="27" y="355"/>
                  </a:lnTo>
                  <a:lnTo>
                    <a:pt x="27" y="355"/>
                  </a:lnTo>
                  <a:lnTo>
                    <a:pt x="23" y="350"/>
                  </a:lnTo>
                  <a:lnTo>
                    <a:pt x="23" y="350"/>
                  </a:lnTo>
                  <a:lnTo>
                    <a:pt x="23" y="350"/>
                  </a:lnTo>
                  <a:lnTo>
                    <a:pt x="27" y="350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32" y="345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41" y="341"/>
                  </a:lnTo>
                  <a:lnTo>
                    <a:pt x="41" y="341"/>
                  </a:lnTo>
                  <a:lnTo>
                    <a:pt x="41" y="336"/>
                  </a:lnTo>
                  <a:lnTo>
                    <a:pt x="41" y="336"/>
                  </a:lnTo>
                  <a:lnTo>
                    <a:pt x="41" y="336"/>
                  </a:lnTo>
                  <a:lnTo>
                    <a:pt x="37" y="336"/>
                  </a:lnTo>
                  <a:lnTo>
                    <a:pt x="37" y="336"/>
                  </a:lnTo>
                  <a:lnTo>
                    <a:pt x="37" y="336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7" y="341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7" y="332"/>
                  </a:lnTo>
                  <a:lnTo>
                    <a:pt x="27" y="332"/>
                  </a:lnTo>
                  <a:lnTo>
                    <a:pt x="27" y="332"/>
                  </a:lnTo>
                  <a:lnTo>
                    <a:pt x="27" y="332"/>
                  </a:lnTo>
                  <a:lnTo>
                    <a:pt x="27" y="327"/>
                  </a:lnTo>
                  <a:lnTo>
                    <a:pt x="27" y="327"/>
                  </a:lnTo>
                  <a:lnTo>
                    <a:pt x="27" y="327"/>
                  </a:lnTo>
                  <a:lnTo>
                    <a:pt x="27" y="327"/>
                  </a:lnTo>
                  <a:lnTo>
                    <a:pt x="27" y="327"/>
                  </a:lnTo>
                  <a:lnTo>
                    <a:pt x="27" y="327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8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7" y="309"/>
                  </a:lnTo>
                  <a:lnTo>
                    <a:pt x="37" y="304"/>
                  </a:lnTo>
                  <a:lnTo>
                    <a:pt x="37" y="304"/>
                  </a:lnTo>
                  <a:lnTo>
                    <a:pt x="37" y="304"/>
                  </a:lnTo>
                  <a:lnTo>
                    <a:pt x="37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27" y="304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23" y="295"/>
                  </a:lnTo>
                  <a:lnTo>
                    <a:pt x="23" y="295"/>
                  </a:lnTo>
                  <a:lnTo>
                    <a:pt x="23" y="295"/>
                  </a:lnTo>
                  <a:lnTo>
                    <a:pt x="23" y="295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18" y="290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8" y="276"/>
                  </a:lnTo>
                  <a:lnTo>
                    <a:pt x="18" y="276"/>
                  </a:lnTo>
                  <a:lnTo>
                    <a:pt x="18" y="276"/>
                  </a:lnTo>
                  <a:lnTo>
                    <a:pt x="23" y="276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23" y="267"/>
                  </a:lnTo>
                  <a:lnTo>
                    <a:pt x="23" y="263"/>
                  </a:lnTo>
                  <a:lnTo>
                    <a:pt x="23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37" y="258"/>
                  </a:lnTo>
                  <a:lnTo>
                    <a:pt x="37" y="258"/>
                  </a:lnTo>
                  <a:lnTo>
                    <a:pt x="37" y="258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27" y="258"/>
                  </a:lnTo>
                  <a:lnTo>
                    <a:pt x="27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18" y="258"/>
                  </a:lnTo>
                  <a:lnTo>
                    <a:pt x="18" y="253"/>
                  </a:lnTo>
                  <a:lnTo>
                    <a:pt x="18" y="253"/>
                  </a:lnTo>
                  <a:lnTo>
                    <a:pt x="18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18" y="249"/>
                  </a:lnTo>
                  <a:lnTo>
                    <a:pt x="18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4"/>
                  </a:lnTo>
                  <a:lnTo>
                    <a:pt x="27" y="244"/>
                  </a:lnTo>
                  <a:lnTo>
                    <a:pt x="27" y="244"/>
                  </a:lnTo>
                  <a:lnTo>
                    <a:pt x="27" y="244"/>
                  </a:lnTo>
                  <a:lnTo>
                    <a:pt x="27" y="239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32" y="239"/>
                  </a:lnTo>
                  <a:lnTo>
                    <a:pt x="32" y="239"/>
                  </a:lnTo>
                  <a:lnTo>
                    <a:pt x="32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41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7" y="230"/>
                  </a:lnTo>
                  <a:lnTo>
                    <a:pt x="23" y="230"/>
                  </a:lnTo>
                  <a:lnTo>
                    <a:pt x="23" y="230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9" y="230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4" y="212"/>
                  </a:lnTo>
                  <a:lnTo>
                    <a:pt x="0" y="212"/>
                  </a:lnTo>
                  <a:lnTo>
                    <a:pt x="4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3" y="189"/>
                  </a:lnTo>
                  <a:lnTo>
                    <a:pt x="23" y="184"/>
                  </a:lnTo>
                  <a:lnTo>
                    <a:pt x="23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0"/>
                  </a:lnTo>
                  <a:lnTo>
                    <a:pt x="27" y="180"/>
                  </a:lnTo>
                  <a:lnTo>
                    <a:pt x="27" y="180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70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50" y="157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5" y="152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60" y="147"/>
                  </a:lnTo>
                  <a:lnTo>
                    <a:pt x="60" y="147"/>
                  </a:lnTo>
                  <a:lnTo>
                    <a:pt x="60" y="147"/>
                  </a:lnTo>
                  <a:lnTo>
                    <a:pt x="64" y="147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4" y="143"/>
                  </a:lnTo>
                  <a:lnTo>
                    <a:pt x="64" y="143"/>
                  </a:lnTo>
                  <a:lnTo>
                    <a:pt x="69" y="143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74" y="129"/>
                  </a:lnTo>
                  <a:lnTo>
                    <a:pt x="69" y="129"/>
                  </a:lnTo>
                  <a:lnTo>
                    <a:pt x="74" y="129"/>
                  </a:lnTo>
                  <a:lnTo>
                    <a:pt x="74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78" y="120"/>
                  </a:lnTo>
                  <a:lnTo>
                    <a:pt x="78" y="124"/>
                  </a:lnTo>
                  <a:lnTo>
                    <a:pt x="83" y="124"/>
                  </a:lnTo>
                  <a:lnTo>
                    <a:pt x="83" y="124"/>
                  </a:lnTo>
                  <a:lnTo>
                    <a:pt x="83" y="124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7" y="133"/>
                  </a:lnTo>
                  <a:lnTo>
                    <a:pt x="87" y="138"/>
                  </a:lnTo>
                  <a:lnTo>
                    <a:pt x="87" y="138"/>
                  </a:lnTo>
                  <a:lnTo>
                    <a:pt x="87" y="138"/>
                  </a:lnTo>
                  <a:lnTo>
                    <a:pt x="92" y="138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7" y="147"/>
                  </a:lnTo>
                  <a:lnTo>
                    <a:pt x="97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7"/>
                  </a:lnTo>
                  <a:lnTo>
                    <a:pt x="92" y="157"/>
                  </a:lnTo>
                  <a:lnTo>
                    <a:pt x="92" y="157"/>
                  </a:lnTo>
                  <a:lnTo>
                    <a:pt x="92" y="157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7" y="161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10" y="175"/>
                  </a:lnTo>
                  <a:lnTo>
                    <a:pt x="110" y="175"/>
                  </a:lnTo>
                  <a:lnTo>
                    <a:pt x="110" y="175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9" y="180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33" y="180"/>
                  </a:lnTo>
                  <a:lnTo>
                    <a:pt x="138" y="180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6" y="166"/>
                  </a:lnTo>
                  <a:lnTo>
                    <a:pt x="156" y="166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61"/>
                  </a:lnTo>
                  <a:lnTo>
                    <a:pt x="179" y="161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3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3"/>
                  </a:lnTo>
                  <a:lnTo>
                    <a:pt x="202" y="143"/>
                  </a:lnTo>
                  <a:lnTo>
                    <a:pt x="202" y="147"/>
                  </a:lnTo>
                  <a:lnTo>
                    <a:pt x="207" y="147"/>
                  </a:lnTo>
                  <a:lnTo>
                    <a:pt x="207" y="147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16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5" y="120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5" y="110"/>
                  </a:lnTo>
                  <a:lnTo>
                    <a:pt x="225" y="110"/>
                  </a:lnTo>
                  <a:lnTo>
                    <a:pt x="225" y="110"/>
                  </a:lnTo>
                  <a:lnTo>
                    <a:pt x="225" y="110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5" y="101"/>
                  </a:lnTo>
                  <a:lnTo>
                    <a:pt x="225" y="101"/>
                  </a:lnTo>
                  <a:lnTo>
                    <a:pt x="225" y="101"/>
                  </a:lnTo>
                  <a:lnTo>
                    <a:pt x="225" y="101"/>
                  </a:lnTo>
                  <a:lnTo>
                    <a:pt x="225" y="101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1" y="97"/>
                  </a:lnTo>
                  <a:lnTo>
                    <a:pt x="221" y="97"/>
                  </a:lnTo>
                  <a:lnTo>
                    <a:pt x="221" y="97"/>
                  </a:lnTo>
                  <a:lnTo>
                    <a:pt x="221" y="97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6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5" y="69"/>
                  </a:lnTo>
                  <a:lnTo>
                    <a:pt x="230" y="64"/>
                  </a:lnTo>
                  <a:lnTo>
                    <a:pt x="230" y="64"/>
                  </a:lnTo>
                  <a:lnTo>
                    <a:pt x="230" y="64"/>
                  </a:lnTo>
                  <a:lnTo>
                    <a:pt x="235" y="60"/>
                  </a:lnTo>
                  <a:lnTo>
                    <a:pt x="235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4" y="55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53" y="69"/>
                  </a:lnTo>
                  <a:lnTo>
                    <a:pt x="253" y="69"/>
                  </a:lnTo>
                  <a:lnTo>
                    <a:pt x="253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9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6" y="69"/>
                  </a:lnTo>
                  <a:lnTo>
                    <a:pt x="276" y="69"/>
                  </a:lnTo>
                  <a:lnTo>
                    <a:pt x="276" y="69"/>
                  </a:lnTo>
                  <a:lnTo>
                    <a:pt x="281" y="69"/>
                  </a:lnTo>
                  <a:lnTo>
                    <a:pt x="281" y="69"/>
                  </a:lnTo>
                  <a:lnTo>
                    <a:pt x="281" y="69"/>
                  </a:lnTo>
                  <a:lnTo>
                    <a:pt x="281" y="69"/>
                  </a:lnTo>
                  <a:lnTo>
                    <a:pt x="281" y="69"/>
                  </a:lnTo>
                  <a:lnTo>
                    <a:pt x="281" y="74"/>
                  </a:lnTo>
                  <a:lnTo>
                    <a:pt x="281" y="74"/>
                  </a:lnTo>
                  <a:lnTo>
                    <a:pt x="281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5" y="78"/>
                  </a:lnTo>
                  <a:lnTo>
                    <a:pt x="285" y="78"/>
                  </a:lnTo>
                  <a:lnTo>
                    <a:pt x="285" y="78"/>
                  </a:lnTo>
                  <a:lnTo>
                    <a:pt x="285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5" y="83"/>
                  </a:lnTo>
                  <a:lnTo>
                    <a:pt x="295" y="83"/>
                  </a:lnTo>
                  <a:lnTo>
                    <a:pt x="295" y="83"/>
                  </a:lnTo>
                  <a:lnTo>
                    <a:pt x="295" y="83"/>
                  </a:lnTo>
                  <a:lnTo>
                    <a:pt x="299" y="83"/>
                  </a:lnTo>
                  <a:lnTo>
                    <a:pt x="299" y="83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304" y="78"/>
                  </a:lnTo>
                  <a:lnTo>
                    <a:pt x="304" y="78"/>
                  </a:lnTo>
                  <a:lnTo>
                    <a:pt x="304" y="78"/>
                  </a:lnTo>
                  <a:lnTo>
                    <a:pt x="304" y="78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8" y="74"/>
                  </a:lnTo>
                  <a:lnTo>
                    <a:pt x="308" y="74"/>
                  </a:lnTo>
                  <a:lnTo>
                    <a:pt x="308" y="74"/>
                  </a:lnTo>
                  <a:lnTo>
                    <a:pt x="313" y="74"/>
                  </a:lnTo>
                  <a:lnTo>
                    <a:pt x="313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74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7" y="64"/>
                  </a:lnTo>
                  <a:lnTo>
                    <a:pt x="327" y="64"/>
                  </a:lnTo>
                  <a:lnTo>
                    <a:pt x="327" y="64"/>
                  </a:lnTo>
                  <a:lnTo>
                    <a:pt x="327" y="64"/>
                  </a:lnTo>
                  <a:lnTo>
                    <a:pt x="327" y="64"/>
                  </a:lnTo>
                  <a:lnTo>
                    <a:pt x="331" y="60"/>
                  </a:lnTo>
                  <a:lnTo>
                    <a:pt x="331" y="60"/>
                  </a:lnTo>
                  <a:lnTo>
                    <a:pt x="331" y="60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4" y="55"/>
                  </a:lnTo>
                  <a:lnTo>
                    <a:pt x="354" y="60"/>
                  </a:lnTo>
                  <a:lnTo>
                    <a:pt x="354" y="55"/>
                  </a:lnTo>
                  <a:lnTo>
                    <a:pt x="359" y="55"/>
                  </a:lnTo>
                  <a:lnTo>
                    <a:pt x="359" y="55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59" y="60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8" y="55"/>
                  </a:lnTo>
                  <a:lnTo>
                    <a:pt x="368" y="51"/>
                  </a:lnTo>
                  <a:lnTo>
                    <a:pt x="368" y="51"/>
                  </a:lnTo>
                  <a:lnTo>
                    <a:pt x="368" y="51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1"/>
                  </a:lnTo>
                  <a:lnTo>
                    <a:pt x="373" y="41"/>
                  </a:lnTo>
                  <a:lnTo>
                    <a:pt x="373" y="37"/>
                  </a:lnTo>
                  <a:lnTo>
                    <a:pt x="373" y="37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2"/>
                  </a:lnTo>
                  <a:lnTo>
                    <a:pt x="387" y="32"/>
                  </a:lnTo>
                  <a:lnTo>
                    <a:pt x="387" y="32"/>
                  </a:lnTo>
                  <a:lnTo>
                    <a:pt x="387" y="32"/>
                  </a:lnTo>
                  <a:lnTo>
                    <a:pt x="387" y="37"/>
                  </a:lnTo>
                  <a:lnTo>
                    <a:pt x="387" y="32"/>
                  </a:lnTo>
                  <a:lnTo>
                    <a:pt x="387" y="32"/>
                  </a:lnTo>
                  <a:lnTo>
                    <a:pt x="387" y="32"/>
                  </a:lnTo>
                  <a:lnTo>
                    <a:pt x="391" y="32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6" y="27"/>
                  </a:lnTo>
                  <a:lnTo>
                    <a:pt x="396" y="23"/>
                  </a:lnTo>
                  <a:lnTo>
                    <a:pt x="396" y="23"/>
                  </a:lnTo>
                  <a:lnTo>
                    <a:pt x="396" y="23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5" y="14"/>
                  </a:lnTo>
                  <a:lnTo>
                    <a:pt x="405" y="18"/>
                  </a:lnTo>
                  <a:lnTo>
                    <a:pt x="405" y="18"/>
                  </a:lnTo>
                  <a:lnTo>
                    <a:pt x="410" y="18"/>
                  </a:lnTo>
                  <a:lnTo>
                    <a:pt x="410" y="18"/>
                  </a:lnTo>
                  <a:lnTo>
                    <a:pt x="410" y="18"/>
                  </a:lnTo>
                  <a:lnTo>
                    <a:pt x="410" y="14"/>
                  </a:lnTo>
                  <a:lnTo>
                    <a:pt x="414" y="14"/>
                  </a:lnTo>
                  <a:lnTo>
                    <a:pt x="410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9" y="14"/>
                  </a:lnTo>
                  <a:lnTo>
                    <a:pt x="419" y="14"/>
                  </a:lnTo>
                  <a:lnTo>
                    <a:pt x="419" y="14"/>
                  </a:lnTo>
                  <a:lnTo>
                    <a:pt x="423" y="14"/>
                  </a:lnTo>
                  <a:lnTo>
                    <a:pt x="423" y="14"/>
                  </a:lnTo>
                  <a:lnTo>
                    <a:pt x="423" y="14"/>
                  </a:lnTo>
                  <a:lnTo>
                    <a:pt x="419" y="14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23" y="18"/>
                  </a:lnTo>
                  <a:lnTo>
                    <a:pt x="423" y="18"/>
                  </a:lnTo>
                  <a:lnTo>
                    <a:pt x="423" y="18"/>
                  </a:lnTo>
                  <a:lnTo>
                    <a:pt x="423" y="18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423" y="18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7"/>
                  </a:lnTo>
                  <a:lnTo>
                    <a:pt x="428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7"/>
                  </a:lnTo>
                  <a:lnTo>
                    <a:pt x="433" y="27"/>
                  </a:lnTo>
                  <a:lnTo>
                    <a:pt x="437" y="23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32"/>
                  </a:lnTo>
                  <a:lnTo>
                    <a:pt x="437" y="32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42" y="37"/>
                  </a:lnTo>
                  <a:lnTo>
                    <a:pt x="442" y="37"/>
                  </a:lnTo>
                  <a:lnTo>
                    <a:pt x="442" y="37"/>
                  </a:lnTo>
                  <a:lnTo>
                    <a:pt x="442" y="37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1" y="46"/>
                  </a:lnTo>
                  <a:lnTo>
                    <a:pt x="451" y="46"/>
                  </a:lnTo>
                  <a:lnTo>
                    <a:pt x="451" y="46"/>
                  </a:lnTo>
                  <a:lnTo>
                    <a:pt x="451" y="46"/>
                  </a:lnTo>
                  <a:lnTo>
                    <a:pt x="451" y="46"/>
                  </a:lnTo>
                  <a:lnTo>
                    <a:pt x="456" y="46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0"/>
                  </a:lnTo>
                  <a:lnTo>
                    <a:pt x="451" y="64"/>
                  </a:lnTo>
                  <a:lnTo>
                    <a:pt x="451" y="64"/>
                  </a:lnTo>
                  <a:lnTo>
                    <a:pt x="451" y="64"/>
                  </a:lnTo>
                  <a:lnTo>
                    <a:pt x="451" y="64"/>
                  </a:lnTo>
                  <a:lnTo>
                    <a:pt x="451" y="64"/>
                  </a:lnTo>
                  <a:lnTo>
                    <a:pt x="451" y="69"/>
                  </a:lnTo>
                  <a:lnTo>
                    <a:pt x="451" y="69"/>
                  </a:lnTo>
                  <a:lnTo>
                    <a:pt x="446" y="69"/>
                  </a:lnTo>
                  <a:lnTo>
                    <a:pt x="446" y="69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51" y="69"/>
                  </a:lnTo>
                  <a:lnTo>
                    <a:pt x="451" y="74"/>
                  </a:lnTo>
                  <a:lnTo>
                    <a:pt x="451" y="74"/>
                  </a:lnTo>
                  <a:lnTo>
                    <a:pt x="456" y="74"/>
                  </a:lnTo>
                  <a:lnTo>
                    <a:pt x="456" y="74"/>
                  </a:lnTo>
                  <a:lnTo>
                    <a:pt x="460" y="74"/>
                  </a:lnTo>
                  <a:lnTo>
                    <a:pt x="460" y="74"/>
                  </a:lnTo>
                  <a:lnTo>
                    <a:pt x="460" y="74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65" y="69"/>
                  </a:lnTo>
                  <a:lnTo>
                    <a:pt x="465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69" y="69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9" y="64"/>
                  </a:lnTo>
                  <a:lnTo>
                    <a:pt x="479" y="64"/>
                  </a:lnTo>
                  <a:lnTo>
                    <a:pt x="479" y="64"/>
                  </a:lnTo>
                  <a:lnTo>
                    <a:pt x="479" y="64"/>
                  </a:lnTo>
                  <a:lnTo>
                    <a:pt x="479" y="64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46"/>
                  </a:lnTo>
                  <a:lnTo>
                    <a:pt x="488" y="41"/>
                  </a:lnTo>
                  <a:lnTo>
                    <a:pt x="488" y="41"/>
                  </a:lnTo>
                  <a:lnTo>
                    <a:pt x="488" y="41"/>
                  </a:lnTo>
                  <a:lnTo>
                    <a:pt x="488" y="41"/>
                  </a:lnTo>
                  <a:lnTo>
                    <a:pt x="488" y="41"/>
                  </a:lnTo>
                  <a:lnTo>
                    <a:pt x="493" y="41"/>
                  </a:lnTo>
                  <a:lnTo>
                    <a:pt x="493" y="41"/>
                  </a:lnTo>
                  <a:lnTo>
                    <a:pt x="493" y="41"/>
                  </a:lnTo>
                  <a:lnTo>
                    <a:pt x="493" y="46"/>
                  </a:lnTo>
                  <a:lnTo>
                    <a:pt x="493" y="46"/>
                  </a:lnTo>
                  <a:lnTo>
                    <a:pt x="493" y="46"/>
                  </a:lnTo>
                  <a:lnTo>
                    <a:pt x="497" y="46"/>
                  </a:lnTo>
                  <a:lnTo>
                    <a:pt x="497" y="46"/>
                  </a:lnTo>
                  <a:lnTo>
                    <a:pt x="497" y="46"/>
                  </a:lnTo>
                  <a:lnTo>
                    <a:pt x="502" y="46"/>
                  </a:lnTo>
                  <a:lnTo>
                    <a:pt x="502" y="41"/>
                  </a:lnTo>
                  <a:lnTo>
                    <a:pt x="502" y="41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11" y="41"/>
                  </a:lnTo>
                  <a:lnTo>
                    <a:pt x="511" y="41"/>
                  </a:lnTo>
                  <a:lnTo>
                    <a:pt x="511" y="37"/>
                  </a:lnTo>
                  <a:lnTo>
                    <a:pt x="516" y="37"/>
                  </a:lnTo>
                  <a:lnTo>
                    <a:pt x="516" y="37"/>
                  </a:lnTo>
                  <a:lnTo>
                    <a:pt x="516" y="37"/>
                  </a:lnTo>
                  <a:lnTo>
                    <a:pt x="516" y="32"/>
                  </a:lnTo>
                  <a:lnTo>
                    <a:pt x="516" y="32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20" y="23"/>
                  </a:lnTo>
                  <a:lnTo>
                    <a:pt x="520" y="23"/>
                  </a:lnTo>
                  <a:lnTo>
                    <a:pt x="525" y="23"/>
                  </a:lnTo>
                  <a:lnTo>
                    <a:pt x="525" y="23"/>
                  </a:lnTo>
                  <a:lnTo>
                    <a:pt x="525" y="23"/>
                  </a:lnTo>
                  <a:lnTo>
                    <a:pt x="529" y="23"/>
                  </a:lnTo>
                  <a:lnTo>
                    <a:pt x="529" y="23"/>
                  </a:lnTo>
                  <a:lnTo>
                    <a:pt x="529" y="23"/>
                  </a:lnTo>
                  <a:lnTo>
                    <a:pt x="529" y="18"/>
                  </a:lnTo>
                  <a:lnTo>
                    <a:pt x="529" y="18"/>
                  </a:lnTo>
                  <a:lnTo>
                    <a:pt x="529" y="18"/>
                  </a:lnTo>
                  <a:lnTo>
                    <a:pt x="529" y="18"/>
                  </a:lnTo>
                  <a:lnTo>
                    <a:pt x="529" y="14"/>
                  </a:lnTo>
                  <a:lnTo>
                    <a:pt x="529" y="14"/>
                  </a:lnTo>
                  <a:lnTo>
                    <a:pt x="534" y="9"/>
                  </a:lnTo>
                  <a:lnTo>
                    <a:pt x="534" y="9"/>
                  </a:lnTo>
                  <a:lnTo>
                    <a:pt x="534" y="9"/>
                  </a:lnTo>
                  <a:lnTo>
                    <a:pt x="534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3" y="9"/>
                  </a:lnTo>
                  <a:lnTo>
                    <a:pt x="543" y="9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57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7" name="Freeform 102"/>
            <p:cNvSpPr>
              <a:spLocks/>
            </p:cNvSpPr>
            <p:nvPr/>
          </p:nvSpPr>
          <p:spPr bwMode="auto">
            <a:xfrm>
              <a:off x="2924175" y="3389314"/>
              <a:ext cx="1352550" cy="1052513"/>
            </a:xfrm>
            <a:custGeom>
              <a:avLst/>
              <a:gdLst>
                <a:gd name="T0" fmla="*/ 285 w 852"/>
                <a:gd name="T1" fmla="*/ 290 h 663"/>
                <a:gd name="T2" fmla="*/ 290 w 852"/>
                <a:gd name="T3" fmla="*/ 262 h 663"/>
                <a:gd name="T4" fmla="*/ 271 w 852"/>
                <a:gd name="T5" fmla="*/ 239 h 663"/>
                <a:gd name="T6" fmla="*/ 285 w 852"/>
                <a:gd name="T7" fmla="*/ 221 h 663"/>
                <a:gd name="T8" fmla="*/ 294 w 852"/>
                <a:gd name="T9" fmla="*/ 207 h 663"/>
                <a:gd name="T10" fmla="*/ 285 w 852"/>
                <a:gd name="T11" fmla="*/ 184 h 663"/>
                <a:gd name="T12" fmla="*/ 281 w 852"/>
                <a:gd name="T13" fmla="*/ 161 h 663"/>
                <a:gd name="T14" fmla="*/ 285 w 852"/>
                <a:gd name="T15" fmla="*/ 133 h 663"/>
                <a:gd name="T16" fmla="*/ 322 w 852"/>
                <a:gd name="T17" fmla="*/ 119 h 663"/>
                <a:gd name="T18" fmla="*/ 345 w 852"/>
                <a:gd name="T19" fmla="*/ 64 h 663"/>
                <a:gd name="T20" fmla="*/ 368 w 852"/>
                <a:gd name="T21" fmla="*/ 55 h 663"/>
                <a:gd name="T22" fmla="*/ 382 w 852"/>
                <a:gd name="T23" fmla="*/ 78 h 663"/>
                <a:gd name="T24" fmla="*/ 414 w 852"/>
                <a:gd name="T25" fmla="*/ 55 h 663"/>
                <a:gd name="T26" fmla="*/ 446 w 852"/>
                <a:gd name="T27" fmla="*/ 37 h 663"/>
                <a:gd name="T28" fmla="*/ 479 w 852"/>
                <a:gd name="T29" fmla="*/ 18 h 663"/>
                <a:gd name="T30" fmla="*/ 506 w 852"/>
                <a:gd name="T31" fmla="*/ 4 h 663"/>
                <a:gd name="T32" fmla="*/ 529 w 852"/>
                <a:gd name="T33" fmla="*/ 0 h 663"/>
                <a:gd name="T34" fmla="*/ 552 w 852"/>
                <a:gd name="T35" fmla="*/ 9 h 663"/>
                <a:gd name="T36" fmla="*/ 571 w 852"/>
                <a:gd name="T37" fmla="*/ 41 h 663"/>
                <a:gd name="T38" fmla="*/ 612 w 852"/>
                <a:gd name="T39" fmla="*/ 37 h 663"/>
                <a:gd name="T40" fmla="*/ 658 w 852"/>
                <a:gd name="T41" fmla="*/ 60 h 663"/>
                <a:gd name="T42" fmla="*/ 741 w 852"/>
                <a:gd name="T43" fmla="*/ 115 h 663"/>
                <a:gd name="T44" fmla="*/ 796 w 852"/>
                <a:gd name="T45" fmla="*/ 115 h 663"/>
                <a:gd name="T46" fmla="*/ 829 w 852"/>
                <a:gd name="T47" fmla="*/ 129 h 663"/>
                <a:gd name="T48" fmla="*/ 852 w 852"/>
                <a:gd name="T49" fmla="*/ 143 h 663"/>
                <a:gd name="T50" fmla="*/ 829 w 852"/>
                <a:gd name="T51" fmla="*/ 179 h 663"/>
                <a:gd name="T52" fmla="*/ 810 w 852"/>
                <a:gd name="T53" fmla="*/ 202 h 663"/>
                <a:gd name="T54" fmla="*/ 810 w 852"/>
                <a:gd name="T55" fmla="*/ 253 h 663"/>
                <a:gd name="T56" fmla="*/ 810 w 852"/>
                <a:gd name="T57" fmla="*/ 281 h 663"/>
                <a:gd name="T58" fmla="*/ 778 w 852"/>
                <a:gd name="T59" fmla="*/ 299 h 663"/>
                <a:gd name="T60" fmla="*/ 755 w 852"/>
                <a:gd name="T61" fmla="*/ 318 h 663"/>
                <a:gd name="T62" fmla="*/ 746 w 852"/>
                <a:gd name="T63" fmla="*/ 350 h 663"/>
                <a:gd name="T64" fmla="*/ 769 w 852"/>
                <a:gd name="T65" fmla="*/ 373 h 663"/>
                <a:gd name="T66" fmla="*/ 759 w 852"/>
                <a:gd name="T67" fmla="*/ 410 h 663"/>
                <a:gd name="T68" fmla="*/ 736 w 852"/>
                <a:gd name="T69" fmla="*/ 456 h 663"/>
                <a:gd name="T70" fmla="*/ 704 w 852"/>
                <a:gd name="T71" fmla="*/ 488 h 663"/>
                <a:gd name="T72" fmla="*/ 681 w 852"/>
                <a:gd name="T73" fmla="*/ 516 h 663"/>
                <a:gd name="T74" fmla="*/ 667 w 852"/>
                <a:gd name="T75" fmla="*/ 548 h 663"/>
                <a:gd name="T76" fmla="*/ 644 w 852"/>
                <a:gd name="T77" fmla="*/ 580 h 663"/>
                <a:gd name="T78" fmla="*/ 584 w 852"/>
                <a:gd name="T79" fmla="*/ 594 h 663"/>
                <a:gd name="T80" fmla="*/ 548 w 852"/>
                <a:gd name="T81" fmla="*/ 603 h 663"/>
                <a:gd name="T82" fmla="*/ 511 w 852"/>
                <a:gd name="T83" fmla="*/ 613 h 663"/>
                <a:gd name="T84" fmla="*/ 469 w 852"/>
                <a:gd name="T85" fmla="*/ 626 h 663"/>
                <a:gd name="T86" fmla="*/ 419 w 852"/>
                <a:gd name="T87" fmla="*/ 640 h 663"/>
                <a:gd name="T88" fmla="*/ 405 w 852"/>
                <a:gd name="T89" fmla="*/ 654 h 663"/>
                <a:gd name="T90" fmla="*/ 373 w 852"/>
                <a:gd name="T91" fmla="*/ 659 h 663"/>
                <a:gd name="T92" fmla="*/ 354 w 852"/>
                <a:gd name="T93" fmla="*/ 645 h 663"/>
                <a:gd name="T94" fmla="*/ 331 w 852"/>
                <a:gd name="T95" fmla="*/ 617 h 663"/>
                <a:gd name="T96" fmla="*/ 336 w 852"/>
                <a:gd name="T97" fmla="*/ 594 h 663"/>
                <a:gd name="T98" fmla="*/ 345 w 852"/>
                <a:gd name="T99" fmla="*/ 553 h 663"/>
                <a:gd name="T100" fmla="*/ 308 w 852"/>
                <a:gd name="T101" fmla="*/ 548 h 663"/>
                <a:gd name="T102" fmla="*/ 294 w 852"/>
                <a:gd name="T103" fmla="*/ 511 h 663"/>
                <a:gd name="T104" fmla="*/ 285 w 852"/>
                <a:gd name="T105" fmla="*/ 470 h 663"/>
                <a:gd name="T106" fmla="*/ 253 w 852"/>
                <a:gd name="T107" fmla="*/ 437 h 663"/>
                <a:gd name="T108" fmla="*/ 207 w 852"/>
                <a:gd name="T109" fmla="*/ 447 h 663"/>
                <a:gd name="T110" fmla="*/ 142 w 852"/>
                <a:gd name="T111" fmla="*/ 465 h 663"/>
                <a:gd name="T112" fmla="*/ 60 w 852"/>
                <a:gd name="T113" fmla="*/ 428 h 663"/>
                <a:gd name="T114" fmla="*/ 4 w 852"/>
                <a:gd name="T115" fmla="*/ 414 h 663"/>
                <a:gd name="T116" fmla="*/ 50 w 852"/>
                <a:gd name="T117" fmla="*/ 345 h 663"/>
                <a:gd name="T118" fmla="*/ 129 w 852"/>
                <a:gd name="T119" fmla="*/ 336 h 663"/>
                <a:gd name="T120" fmla="*/ 184 w 852"/>
                <a:gd name="T121" fmla="*/ 313 h 663"/>
                <a:gd name="T122" fmla="*/ 235 w 852"/>
                <a:gd name="T123" fmla="*/ 322 h 663"/>
                <a:gd name="T124" fmla="*/ 262 w 852"/>
                <a:gd name="T125" fmla="*/ 30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2" h="663">
                  <a:moveTo>
                    <a:pt x="262" y="304"/>
                  </a:moveTo>
                  <a:lnTo>
                    <a:pt x="262" y="304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71" y="304"/>
                  </a:lnTo>
                  <a:lnTo>
                    <a:pt x="271" y="304"/>
                  </a:lnTo>
                  <a:lnTo>
                    <a:pt x="271" y="304"/>
                  </a:lnTo>
                  <a:lnTo>
                    <a:pt x="271" y="304"/>
                  </a:lnTo>
                  <a:lnTo>
                    <a:pt x="271" y="299"/>
                  </a:lnTo>
                  <a:lnTo>
                    <a:pt x="271" y="299"/>
                  </a:lnTo>
                  <a:lnTo>
                    <a:pt x="271" y="299"/>
                  </a:lnTo>
                  <a:lnTo>
                    <a:pt x="271" y="299"/>
                  </a:lnTo>
                  <a:lnTo>
                    <a:pt x="271" y="299"/>
                  </a:lnTo>
                  <a:lnTo>
                    <a:pt x="271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6" y="295"/>
                  </a:lnTo>
                  <a:lnTo>
                    <a:pt x="276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1" y="295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5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1" y="285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90" y="262"/>
                  </a:lnTo>
                  <a:lnTo>
                    <a:pt x="290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85" y="258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76" y="249"/>
                  </a:lnTo>
                  <a:lnTo>
                    <a:pt x="276" y="249"/>
                  </a:lnTo>
                  <a:lnTo>
                    <a:pt x="276" y="253"/>
                  </a:lnTo>
                  <a:lnTo>
                    <a:pt x="271" y="253"/>
                  </a:lnTo>
                  <a:lnTo>
                    <a:pt x="271" y="253"/>
                  </a:lnTo>
                  <a:lnTo>
                    <a:pt x="271" y="249"/>
                  </a:lnTo>
                  <a:lnTo>
                    <a:pt x="271" y="249"/>
                  </a:lnTo>
                  <a:lnTo>
                    <a:pt x="271" y="249"/>
                  </a:lnTo>
                  <a:lnTo>
                    <a:pt x="271" y="249"/>
                  </a:lnTo>
                  <a:lnTo>
                    <a:pt x="271" y="249"/>
                  </a:lnTo>
                  <a:lnTo>
                    <a:pt x="271" y="249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5"/>
                  </a:lnTo>
                  <a:lnTo>
                    <a:pt x="271" y="239"/>
                  </a:lnTo>
                  <a:lnTo>
                    <a:pt x="271" y="239"/>
                  </a:lnTo>
                  <a:lnTo>
                    <a:pt x="271" y="235"/>
                  </a:lnTo>
                  <a:lnTo>
                    <a:pt x="271" y="239"/>
                  </a:lnTo>
                  <a:lnTo>
                    <a:pt x="271" y="239"/>
                  </a:lnTo>
                  <a:lnTo>
                    <a:pt x="271" y="235"/>
                  </a:lnTo>
                  <a:lnTo>
                    <a:pt x="276" y="239"/>
                  </a:lnTo>
                  <a:lnTo>
                    <a:pt x="271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1" y="221"/>
                  </a:lnTo>
                  <a:lnTo>
                    <a:pt x="285" y="221"/>
                  </a:lnTo>
                  <a:lnTo>
                    <a:pt x="281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85" y="216"/>
                  </a:lnTo>
                  <a:lnTo>
                    <a:pt x="290" y="221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4" y="212"/>
                  </a:lnTo>
                  <a:lnTo>
                    <a:pt x="299" y="212"/>
                  </a:lnTo>
                  <a:lnTo>
                    <a:pt x="299" y="207"/>
                  </a:lnTo>
                  <a:lnTo>
                    <a:pt x="299" y="207"/>
                  </a:lnTo>
                  <a:lnTo>
                    <a:pt x="299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4" y="198"/>
                  </a:lnTo>
                  <a:lnTo>
                    <a:pt x="294" y="198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4"/>
                  </a:lnTo>
                  <a:lnTo>
                    <a:pt x="290" y="189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90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84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76" y="179"/>
                  </a:lnTo>
                  <a:lnTo>
                    <a:pt x="276" y="179"/>
                  </a:lnTo>
                  <a:lnTo>
                    <a:pt x="276" y="179"/>
                  </a:lnTo>
                  <a:lnTo>
                    <a:pt x="276" y="179"/>
                  </a:lnTo>
                  <a:lnTo>
                    <a:pt x="276" y="179"/>
                  </a:lnTo>
                  <a:lnTo>
                    <a:pt x="276" y="179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1" y="175"/>
                  </a:lnTo>
                  <a:lnTo>
                    <a:pt x="271" y="175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6" y="161"/>
                  </a:lnTo>
                  <a:lnTo>
                    <a:pt x="276" y="161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52"/>
                  </a:lnTo>
                  <a:lnTo>
                    <a:pt x="281" y="152"/>
                  </a:lnTo>
                  <a:lnTo>
                    <a:pt x="285" y="152"/>
                  </a:lnTo>
                  <a:lnTo>
                    <a:pt x="285" y="152"/>
                  </a:lnTo>
                  <a:lnTo>
                    <a:pt x="285" y="152"/>
                  </a:lnTo>
                  <a:lnTo>
                    <a:pt x="285" y="152"/>
                  </a:lnTo>
                  <a:lnTo>
                    <a:pt x="285" y="152"/>
                  </a:lnTo>
                  <a:lnTo>
                    <a:pt x="285" y="152"/>
                  </a:lnTo>
                  <a:lnTo>
                    <a:pt x="281" y="152"/>
                  </a:lnTo>
                  <a:lnTo>
                    <a:pt x="285" y="147"/>
                  </a:lnTo>
                  <a:lnTo>
                    <a:pt x="281" y="147"/>
                  </a:lnTo>
                  <a:lnTo>
                    <a:pt x="285" y="147"/>
                  </a:lnTo>
                  <a:lnTo>
                    <a:pt x="281" y="147"/>
                  </a:lnTo>
                  <a:lnTo>
                    <a:pt x="285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0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4" y="129"/>
                  </a:lnTo>
                  <a:lnTo>
                    <a:pt x="299" y="129"/>
                  </a:lnTo>
                  <a:lnTo>
                    <a:pt x="294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4" y="133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13" y="129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0"/>
                  </a:lnTo>
                  <a:lnTo>
                    <a:pt x="317" y="110"/>
                  </a:lnTo>
                  <a:lnTo>
                    <a:pt x="317" y="106"/>
                  </a:lnTo>
                  <a:lnTo>
                    <a:pt x="317" y="106"/>
                  </a:lnTo>
                  <a:lnTo>
                    <a:pt x="317" y="106"/>
                  </a:lnTo>
                  <a:lnTo>
                    <a:pt x="317" y="106"/>
                  </a:lnTo>
                  <a:lnTo>
                    <a:pt x="317" y="101"/>
                  </a:lnTo>
                  <a:lnTo>
                    <a:pt x="313" y="101"/>
                  </a:lnTo>
                  <a:lnTo>
                    <a:pt x="313" y="101"/>
                  </a:lnTo>
                  <a:lnTo>
                    <a:pt x="313" y="101"/>
                  </a:lnTo>
                  <a:lnTo>
                    <a:pt x="31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13" y="92"/>
                  </a:lnTo>
                  <a:lnTo>
                    <a:pt x="313" y="87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17" y="83"/>
                  </a:lnTo>
                  <a:lnTo>
                    <a:pt x="322" y="83"/>
                  </a:lnTo>
                  <a:lnTo>
                    <a:pt x="322" y="83"/>
                  </a:lnTo>
                  <a:lnTo>
                    <a:pt x="322" y="83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17" y="73"/>
                  </a:lnTo>
                  <a:lnTo>
                    <a:pt x="317" y="78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3"/>
                  </a:lnTo>
                  <a:lnTo>
                    <a:pt x="313" y="73"/>
                  </a:lnTo>
                  <a:lnTo>
                    <a:pt x="313" y="73"/>
                  </a:lnTo>
                  <a:lnTo>
                    <a:pt x="313" y="73"/>
                  </a:lnTo>
                  <a:lnTo>
                    <a:pt x="313" y="69"/>
                  </a:lnTo>
                  <a:lnTo>
                    <a:pt x="317" y="69"/>
                  </a:lnTo>
                  <a:lnTo>
                    <a:pt x="317" y="64"/>
                  </a:lnTo>
                  <a:lnTo>
                    <a:pt x="317" y="64"/>
                  </a:lnTo>
                  <a:lnTo>
                    <a:pt x="317" y="64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3" y="60"/>
                  </a:lnTo>
                  <a:lnTo>
                    <a:pt x="317" y="60"/>
                  </a:lnTo>
                  <a:lnTo>
                    <a:pt x="317" y="60"/>
                  </a:lnTo>
                  <a:lnTo>
                    <a:pt x="322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27" y="60"/>
                  </a:lnTo>
                  <a:lnTo>
                    <a:pt x="331" y="60"/>
                  </a:lnTo>
                  <a:lnTo>
                    <a:pt x="331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36" y="64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45" y="60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0"/>
                  </a:lnTo>
                  <a:lnTo>
                    <a:pt x="345" y="50"/>
                  </a:lnTo>
                  <a:lnTo>
                    <a:pt x="345" y="50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5" y="41"/>
                  </a:lnTo>
                  <a:lnTo>
                    <a:pt x="345" y="41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59" y="41"/>
                  </a:lnTo>
                  <a:lnTo>
                    <a:pt x="359" y="41"/>
                  </a:lnTo>
                  <a:lnTo>
                    <a:pt x="359" y="41"/>
                  </a:lnTo>
                  <a:lnTo>
                    <a:pt x="359" y="41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63" y="46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8" y="50"/>
                  </a:lnTo>
                  <a:lnTo>
                    <a:pt x="368" y="55"/>
                  </a:lnTo>
                  <a:lnTo>
                    <a:pt x="368" y="55"/>
                  </a:lnTo>
                  <a:lnTo>
                    <a:pt x="368" y="55"/>
                  </a:lnTo>
                  <a:lnTo>
                    <a:pt x="368" y="55"/>
                  </a:lnTo>
                  <a:lnTo>
                    <a:pt x="368" y="55"/>
                  </a:lnTo>
                  <a:lnTo>
                    <a:pt x="373" y="55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7" y="50"/>
                  </a:lnTo>
                  <a:lnTo>
                    <a:pt x="377" y="55"/>
                  </a:lnTo>
                  <a:lnTo>
                    <a:pt x="377" y="55"/>
                  </a:lnTo>
                  <a:lnTo>
                    <a:pt x="377" y="55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6" y="50"/>
                  </a:lnTo>
                  <a:lnTo>
                    <a:pt x="382" y="50"/>
                  </a:lnTo>
                  <a:lnTo>
                    <a:pt x="386" y="50"/>
                  </a:lnTo>
                  <a:lnTo>
                    <a:pt x="386" y="55"/>
                  </a:lnTo>
                  <a:lnTo>
                    <a:pt x="386" y="55"/>
                  </a:lnTo>
                  <a:lnTo>
                    <a:pt x="386" y="55"/>
                  </a:lnTo>
                  <a:lnTo>
                    <a:pt x="386" y="55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86" y="64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3"/>
                  </a:lnTo>
                  <a:lnTo>
                    <a:pt x="377" y="78"/>
                  </a:lnTo>
                  <a:lnTo>
                    <a:pt x="377" y="78"/>
                  </a:lnTo>
                  <a:lnTo>
                    <a:pt x="377" y="78"/>
                  </a:lnTo>
                  <a:lnTo>
                    <a:pt x="377" y="78"/>
                  </a:lnTo>
                  <a:lnTo>
                    <a:pt x="377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3"/>
                  </a:lnTo>
                  <a:lnTo>
                    <a:pt x="382" y="73"/>
                  </a:lnTo>
                  <a:lnTo>
                    <a:pt x="382" y="73"/>
                  </a:lnTo>
                  <a:lnTo>
                    <a:pt x="382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3"/>
                  </a:lnTo>
                  <a:lnTo>
                    <a:pt x="386" y="73"/>
                  </a:lnTo>
                  <a:lnTo>
                    <a:pt x="386" y="73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91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400" y="64"/>
                  </a:lnTo>
                  <a:lnTo>
                    <a:pt x="400" y="69"/>
                  </a:lnTo>
                  <a:lnTo>
                    <a:pt x="400" y="64"/>
                  </a:lnTo>
                  <a:lnTo>
                    <a:pt x="400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4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14" y="55"/>
                  </a:lnTo>
                  <a:lnTo>
                    <a:pt x="414" y="55"/>
                  </a:lnTo>
                  <a:lnTo>
                    <a:pt x="414" y="55"/>
                  </a:lnTo>
                  <a:lnTo>
                    <a:pt x="414" y="55"/>
                  </a:lnTo>
                  <a:lnTo>
                    <a:pt x="414" y="55"/>
                  </a:lnTo>
                  <a:lnTo>
                    <a:pt x="419" y="55"/>
                  </a:lnTo>
                  <a:lnTo>
                    <a:pt x="419" y="55"/>
                  </a:lnTo>
                  <a:lnTo>
                    <a:pt x="419" y="55"/>
                  </a:lnTo>
                  <a:lnTo>
                    <a:pt x="419" y="55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8" y="55"/>
                  </a:lnTo>
                  <a:lnTo>
                    <a:pt x="428" y="55"/>
                  </a:lnTo>
                  <a:lnTo>
                    <a:pt x="428" y="55"/>
                  </a:lnTo>
                  <a:lnTo>
                    <a:pt x="428" y="55"/>
                  </a:lnTo>
                  <a:lnTo>
                    <a:pt x="428" y="55"/>
                  </a:lnTo>
                  <a:lnTo>
                    <a:pt x="428" y="50"/>
                  </a:lnTo>
                  <a:lnTo>
                    <a:pt x="428" y="50"/>
                  </a:lnTo>
                  <a:lnTo>
                    <a:pt x="428" y="50"/>
                  </a:lnTo>
                  <a:lnTo>
                    <a:pt x="428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46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46"/>
                  </a:lnTo>
                  <a:lnTo>
                    <a:pt x="433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37" y="46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6" y="41"/>
                  </a:lnTo>
                  <a:lnTo>
                    <a:pt x="446" y="41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46" y="37"/>
                  </a:lnTo>
                  <a:lnTo>
                    <a:pt x="451" y="37"/>
                  </a:lnTo>
                  <a:lnTo>
                    <a:pt x="456" y="41"/>
                  </a:lnTo>
                  <a:lnTo>
                    <a:pt x="456" y="37"/>
                  </a:lnTo>
                  <a:lnTo>
                    <a:pt x="456" y="37"/>
                  </a:lnTo>
                  <a:lnTo>
                    <a:pt x="456" y="37"/>
                  </a:lnTo>
                  <a:lnTo>
                    <a:pt x="456" y="32"/>
                  </a:lnTo>
                  <a:lnTo>
                    <a:pt x="456" y="37"/>
                  </a:lnTo>
                  <a:lnTo>
                    <a:pt x="460" y="32"/>
                  </a:lnTo>
                  <a:lnTo>
                    <a:pt x="456" y="32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5" y="32"/>
                  </a:lnTo>
                  <a:lnTo>
                    <a:pt x="460" y="32"/>
                  </a:lnTo>
                  <a:lnTo>
                    <a:pt x="465" y="27"/>
                  </a:lnTo>
                  <a:lnTo>
                    <a:pt x="465" y="32"/>
                  </a:lnTo>
                  <a:lnTo>
                    <a:pt x="465" y="32"/>
                  </a:lnTo>
                  <a:lnTo>
                    <a:pt x="465" y="27"/>
                  </a:lnTo>
                  <a:lnTo>
                    <a:pt x="465" y="27"/>
                  </a:lnTo>
                  <a:lnTo>
                    <a:pt x="465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69" y="27"/>
                  </a:lnTo>
                  <a:lnTo>
                    <a:pt x="474" y="27"/>
                  </a:lnTo>
                  <a:lnTo>
                    <a:pt x="474" y="27"/>
                  </a:lnTo>
                  <a:lnTo>
                    <a:pt x="474" y="23"/>
                  </a:lnTo>
                  <a:lnTo>
                    <a:pt x="474" y="27"/>
                  </a:lnTo>
                  <a:lnTo>
                    <a:pt x="474" y="23"/>
                  </a:lnTo>
                  <a:lnTo>
                    <a:pt x="469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23"/>
                  </a:lnTo>
                  <a:lnTo>
                    <a:pt x="474" y="18"/>
                  </a:lnTo>
                  <a:lnTo>
                    <a:pt x="474" y="18"/>
                  </a:lnTo>
                  <a:lnTo>
                    <a:pt x="474" y="18"/>
                  </a:lnTo>
                  <a:lnTo>
                    <a:pt x="474" y="18"/>
                  </a:lnTo>
                  <a:lnTo>
                    <a:pt x="474" y="18"/>
                  </a:lnTo>
                  <a:lnTo>
                    <a:pt x="474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83" y="18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3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88" y="9"/>
                  </a:lnTo>
                  <a:lnTo>
                    <a:pt x="488" y="13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2" y="9"/>
                  </a:lnTo>
                  <a:lnTo>
                    <a:pt x="497" y="9"/>
                  </a:lnTo>
                  <a:lnTo>
                    <a:pt x="497" y="9"/>
                  </a:lnTo>
                  <a:lnTo>
                    <a:pt x="497" y="4"/>
                  </a:lnTo>
                  <a:lnTo>
                    <a:pt x="497" y="4"/>
                  </a:lnTo>
                  <a:lnTo>
                    <a:pt x="497" y="4"/>
                  </a:lnTo>
                  <a:lnTo>
                    <a:pt x="497" y="4"/>
                  </a:lnTo>
                  <a:lnTo>
                    <a:pt x="497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2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0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29" y="4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4"/>
                  </a:lnTo>
                  <a:lnTo>
                    <a:pt x="529" y="4"/>
                  </a:lnTo>
                  <a:lnTo>
                    <a:pt x="529" y="0"/>
                  </a:lnTo>
                  <a:lnTo>
                    <a:pt x="529" y="4"/>
                  </a:lnTo>
                  <a:lnTo>
                    <a:pt x="529" y="4"/>
                  </a:lnTo>
                  <a:lnTo>
                    <a:pt x="529" y="0"/>
                  </a:lnTo>
                  <a:lnTo>
                    <a:pt x="534" y="4"/>
                  </a:lnTo>
                  <a:lnTo>
                    <a:pt x="529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4" y="4"/>
                  </a:lnTo>
                  <a:lnTo>
                    <a:pt x="538" y="4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38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4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9"/>
                  </a:lnTo>
                  <a:lnTo>
                    <a:pt x="552" y="13"/>
                  </a:lnTo>
                  <a:lnTo>
                    <a:pt x="548" y="23"/>
                  </a:lnTo>
                  <a:lnTo>
                    <a:pt x="548" y="23"/>
                  </a:lnTo>
                  <a:lnTo>
                    <a:pt x="548" y="23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52" y="32"/>
                  </a:lnTo>
                  <a:lnTo>
                    <a:pt x="552" y="32"/>
                  </a:lnTo>
                  <a:lnTo>
                    <a:pt x="552" y="32"/>
                  </a:lnTo>
                  <a:lnTo>
                    <a:pt x="557" y="32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61" y="37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1" y="37"/>
                  </a:lnTo>
                  <a:lnTo>
                    <a:pt x="566" y="37"/>
                  </a:lnTo>
                  <a:lnTo>
                    <a:pt x="566" y="41"/>
                  </a:lnTo>
                  <a:lnTo>
                    <a:pt x="566" y="41"/>
                  </a:lnTo>
                  <a:lnTo>
                    <a:pt x="571" y="37"/>
                  </a:lnTo>
                  <a:lnTo>
                    <a:pt x="571" y="37"/>
                  </a:lnTo>
                  <a:lnTo>
                    <a:pt x="571" y="41"/>
                  </a:lnTo>
                  <a:lnTo>
                    <a:pt x="571" y="41"/>
                  </a:lnTo>
                  <a:lnTo>
                    <a:pt x="571" y="41"/>
                  </a:lnTo>
                  <a:lnTo>
                    <a:pt x="571" y="41"/>
                  </a:lnTo>
                  <a:lnTo>
                    <a:pt x="571" y="41"/>
                  </a:lnTo>
                  <a:lnTo>
                    <a:pt x="575" y="46"/>
                  </a:lnTo>
                  <a:lnTo>
                    <a:pt x="575" y="46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80" y="41"/>
                  </a:lnTo>
                  <a:lnTo>
                    <a:pt x="575" y="41"/>
                  </a:lnTo>
                  <a:lnTo>
                    <a:pt x="575" y="41"/>
                  </a:lnTo>
                  <a:lnTo>
                    <a:pt x="580" y="41"/>
                  </a:lnTo>
                  <a:lnTo>
                    <a:pt x="580" y="41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9" y="37"/>
                  </a:lnTo>
                  <a:lnTo>
                    <a:pt x="589" y="32"/>
                  </a:lnTo>
                  <a:lnTo>
                    <a:pt x="589" y="32"/>
                  </a:lnTo>
                  <a:lnTo>
                    <a:pt x="589" y="32"/>
                  </a:lnTo>
                  <a:lnTo>
                    <a:pt x="589" y="32"/>
                  </a:lnTo>
                  <a:lnTo>
                    <a:pt x="589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98" y="32"/>
                  </a:lnTo>
                  <a:lnTo>
                    <a:pt x="598" y="32"/>
                  </a:lnTo>
                  <a:lnTo>
                    <a:pt x="598" y="32"/>
                  </a:lnTo>
                  <a:lnTo>
                    <a:pt x="598" y="32"/>
                  </a:lnTo>
                  <a:lnTo>
                    <a:pt x="598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7" y="37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617" y="37"/>
                  </a:lnTo>
                  <a:lnTo>
                    <a:pt x="617" y="37"/>
                  </a:lnTo>
                  <a:lnTo>
                    <a:pt x="617" y="37"/>
                  </a:lnTo>
                  <a:lnTo>
                    <a:pt x="617" y="37"/>
                  </a:lnTo>
                  <a:lnTo>
                    <a:pt x="617" y="37"/>
                  </a:lnTo>
                  <a:lnTo>
                    <a:pt x="621" y="37"/>
                  </a:lnTo>
                  <a:lnTo>
                    <a:pt x="621" y="37"/>
                  </a:lnTo>
                  <a:lnTo>
                    <a:pt x="621" y="37"/>
                  </a:lnTo>
                  <a:lnTo>
                    <a:pt x="621" y="37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21" y="41"/>
                  </a:lnTo>
                  <a:lnTo>
                    <a:pt x="621" y="41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26" y="41"/>
                  </a:lnTo>
                  <a:lnTo>
                    <a:pt x="626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35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0"/>
                  </a:lnTo>
                  <a:lnTo>
                    <a:pt x="640" y="55"/>
                  </a:lnTo>
                  <a:lnTo>
                    <a:pt x="644" y="55"/>
                  </a:lnTo>
                  <a:lnTo>
                    <a:pt x="644" y="55"/>
                  </a:lnTo>
                  <a:lnTo>
                    <a:pt x="644" y="50"/>
                  </a:lnTo>
                  <a:lnTo>
                    <a:pt x="644" y="50"/>
                  </a:lnTo>
                  <a:lnTo>
                    <a:pt x="644" y="55"/>
                  </a:lnTo>
                  <a:lnTo>
                    <a:pt x="644" y="55"/>
                  </a:lnTo>
                  <a:lnTo>
                    <a:pt x="644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49" y="55"/>
                  </a:lnTo>
                  <a:lnTo>
                    <a:pt x="654" y="55"/>
                  </a:lnTo>
                  <a:lnTo>
                    <a:pt x="654" y="60"/>
                  </a:lnTo>
                  <a:lnTo>
                    <a:pt x="658" y="60"/>
                  </a:lnTo>
                  <a:lnTo>
                    <a:pt x="658" y="60"/>
                  </a:lnTo>
                  <a:lnTo>
                    <a:pt x="658" y="64"/>
                  </a:lnTo>
                  <a:lnTo>
                    <a:pt x="658" y="64"/>
                  </a:lnTo>
                  <a:lnTo>
                    <a:pt x="658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67" y="69"/>
                  </a:lnTo>
                  <a:lnTo>
                    <a:pt x="667" y="64"/>
                  </a:lnTo>
                  <a:lnTo>
                    <a:pt x="672" y="69"/>
                  </a:lnTo>
                  <a:lnTo>
                    <a:pt x="672" y="64"/>
                  </a:lnTo>
                  <a:lnTo>
                    <a:pt x="672" y="64"/>
                  </a:lnTo>
                  <a:lnTo>
                    <a:pt x="672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81" y="73"/>
                  </a:lnTo>
                  <a:lnTo>
                    <a:pt x="681" y="73"/>
                  </a:lnTo>
                  <a:lnTo>
                    <a:pt x="681" y="73"/>
                  </a:lnTo>
                  <a:lnTo>
                    <a:pt x="686" y="73"/>
                  </a:lnTo>
                  <a:lnTo>
                    <a:pt x="686" y="69"/>
                  </a:lnTo>
                  <a:lnTo>
                    <a:pt x="690" y="69"/>
                  </a:lnTo>
                  <a:lnTo>
                    <a:pt x="690" y="69"/>
                  </a:lnTo>
                  <a:lnTo>
                    <a:pt x="690" y="69"/>
                  </a:lnTo>
                  <a:lnTo>
                    <a:pt x="690" y="69"/>
                  </a:lnTo>
                  <a:lnTo>
                    <a:pt x="695" y="73"/>
                  </a:lnTo>
                  <a:lnTo>
                    <a:pt x="695" y="69"/>
                  </a:lnTo>
                  <a:lnTo>
                    <a:pt x="695" y="69"/>
                  </a:lnTo>
                  <a:lnTo>
                    <a:pt x="695" y="69"/>
                  </a:lnTo>
                  <a:lnTo>
                    <a:pt x="695" y="69"/>
                  </a:lnTo>
                  <a:lnTo>
                    <a:pt x="700" y="69"/>
                  </a:lnTo>
                  <a:lnTo>
                    <a:pt x="700" y="69"/>
                  </a:lnTo>
                  <a:lnTo>
                    <a:pt x="700" y="69"/>
                  </a:lnTo>
                  <a:lnTo>
                    <a:pt x="700" y="69"/>
                  </a:lnTo>
                  <a:lnTo>
                    <a:pt x="700" y="69"/>
                  </a:lnTo>
                  <a:lnTo>
                    <a:pt x="700" y="69"/>
                  </a:lnTo>
                  <a:lnTo>
                    <a:pt x="704" y="64"/>
                  </a:lnTo>
                  <a:lnTo>
                    <a:pt x="704" y="64"/>
                  </a:lnTo>
                  <a:lnTo>
                    <a:pt x="704" y="64"/>
                  </a:lnTo>
                  <a:lnTo>
                    <a:pt x="704" y="64"/>
                  </a:lnTo>
                  <a:lnTo>
                    <a:pt x="704" y="64"/>
                  </a:lnTo>
                  <a:lnTo>
                    <a:pt x="732" y="87"/>
                  </a:lnTo>
                  <a:lnTo>
                    <a:pt x="736" y="92"/>
                  </a:lnTo>
                  <a:lnTo>
                    <a:pt x="736" y="96"/>
                  </a:lnTo>
                  <a:lnTo>
                    <a:pt x="741" y="96"/>
                  </a:lnTo>
                  <a:lnTo>
                    <a:pt x="741" y="106"/>
                  </a:lnTo>
                  <a:lnTo>
                    <a:pt x="741" y="115"/>
                  </a:lnTo>
                  <a:lnTo>
                    <a:pt x="741" y="115"/>
                  </a:lnTo>
                  <a:lnTo>
                    <a:pt x="741" y="115"/>
                  </a:lnTo>
                  <a:lnTo>
                    <a:pt x="746" y="115"/>
                  </a:lnTo>
                  <a:lnTo>
                    <a:pt x="746" y="115"/>
                  </a:lnTo>
                  <a:lnTo>
                    <a:pt x="746" y="115"/>
                  </a:lnTo>
                  <a:lnTo>
                    <a:pt x="746" y="115"/>
                  </a:lnTo>
                  <a:lnTo>
                    <a:pt x="750" y="115"/>
                  </a:lnTo>
                  <a:lnTo>
                    <a:pt x="750" y="115"/>
                  </a:lnTo>
                  <a:lnTo>
                    <a:pt x="750" y="115"/>
                  </a:lnTo>
                  <a:lnTo>
                    <a:pt x="755" y="115"/>
                  </a:lnTo>
                  <a:lnTo>
                    <a:pt x="755" y="115"/>
                  </a:lnTo>
                  <a:lnTo>
                    <a:pt x="755" y="115"/>
                  </a:lnTo>
                  <a:lnTo>
                    <a:pt x="755" y="115"/>
                  </a:lnTo>
                  <a:lnTo>
                    <a:pt x="755" y="115"/>
                  </a:lnTo>
                  <a:lnTo>
                    <a:pt x="755" y="115"/>
                  </a:lnTo>
                  <a:lnTo>
                    <a:pt x="759" y="115"/>
                  </a:lnTo>
                  <a:lnTo>
                    <a:pt x="759" y="115"/>
                  </a:lnTo>
                  <a:lnTo>
                    <a:pt x="764" y="115"/>
                  </a:lnTo>
                  <a:lnTo>
                    <a:pt x="764" y="110"/>
                  </a:lnTo>
                  <a:lnTo>
                    <a:pt x="764" y="110"/>
                  </a:lnTo>
                  <a:lnTo>
                    <a:pt x="764" y="110"/>
                  </a:lnTo>
                  <a:lnTo>
                    <a:pt x="764" y="110"/>
                  </a:lnTo>
                  <a:lnTo>
                    <a:pt x="769" y="110"/>
                  </a:lnTo>
                  <a:lnTo>
                    <a:pt x="769" y="110"/>
                  </a:lnTo>
                  <a:lnTo>
                    <a:pt x="769" y="110"/>
                  </a:lnTo>
                  <a:lnTo>
                    <a:pt x="769" y="106"/>
                  </a:lnTo>
                  <a:lnTo>
                    <a:pt x="769" y="106"/>
                  </a:lnTo>
                  <a:lnTo>
                    <a:pt x="773" y="106"/>
                  </a:lnTo>
                  <a:lnTo>
                    <a:pt x="773" y="110"/>
                  </a:lnTo>
                  <a:lnTo>
                    <a:pt x="773" y="106"/>
                  </a:lnTo>
                  <a:lnTo>
                    <a:pt x="773" y="110"/>
                  </a:lnTo>
                  <a:lnTo>
                    <a:pt x="773" y="110"/>
                  </a:lnTo>
                  <a:lnTo>
                    <a:pt x="773" y="110"/>
                  </a:lnTo>
                  <a:lnTo>
                    <a:pt x="773" y="110"/>
                  </a:lnTo>
                  <a:lnTo>
                    <a:pt x="778" y="110"/>
                  </a:lnTo>
                  <a:lnTo>
                    <a:pt x="778" y="110"/>
                  </a:lnTo>
                  <a:lnTo>
                    <a:pt x="778" y="110"/>
                  </a:lnTo>
                  <a:lnTo>
                    <a:pt x="778" y="110"/>
                  </a:lnTo>
                  <a:lnTo>
                    <a:pt x="778" y="110"/>
                  </a:lnTo>
                  <a:lnTo>
                    <a:pt x="778" y="106"/>
                  </a:lnTo>
                  <a:lnTo>
                    <a:pt x="778" y="106"/>
                  </a:lnTo>
                  <a:lnTo>
                    <a:pt x="782" y="106"/>
                  </a:lnTo>
                  <a:lnTo>
                    <a:pt x="782" y="106"/>
                  </a:lnTo>
                  <a:lnTo>
                    <a:pt x="782" y="106"/>
                  </a:lnTo>
                  <a:lnTo>
                    <a:pt x="782" y="110"/>
                  </a:lnTo>
                  <a:lnTo>
                    <a:pt x="782" y="110"/>
                  </a:lnTo>
                  <a:lnTo>
                    <a:pt x="782" y="110"/>
                  </a:lnTo>
                  <a:lnTo>
                    <a:pt x="782" y="110"/>
                  </a:lnTo>
                  <a:lnTo>
                    <a:pt x="782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792" y="110"/>
                  </a:lnTo>
                  <a:lnTo>
                    <a:pt x="792" y="110"/>
                  </a:lnTo>
                  <a:lnTo>
                    <a:pt x="792" y="110"/>
                  </a:lnTo>
                  <a:lnTo>
                    <a:pt x="792" y="115"/>
                  </a:lnTo>
                  <a:lnTo>
                    <a:pt x="792" y="115"/>
                  </a:lnTo>
                  <a:lnTo>
                    <a:pt x="796" y="115"/>
                  </a:lnTo>
                  <a:lnTo>
                    <a:pt x="796" y="110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796" y="115"/>
                  </a:lnTo>
                  <a:lnTo>
                    <a:pt x="801" y="115"/>
                  </a:lnTo>
                  <a:lnTo>
                    <a:pt x="801" y="119"/>
                  </a:lnTo>
                  <a:lnTo>
                    <a:pt x="801" y="119"/>
                  </a:lnTo>
                  <a:lnTo>
                    <a:pt x="801" y="119"/>
                  </a:lnTo>
                  <a:lnTo>
                    <a:pt x="801" y="119"/>
                  </a:lnTo>
                  <a:lnTo>
                    <a:pt x="801" y="119"/>
                  </a:lnTo>
                  <a:lnTo>
                    <a:pt x="801" y="119"/>
                  </a:lnTo>
                  <a:lnTo>
                    <a:pt x="805" y="115"/>
                  </a:lnTo>
                  <a:lnTo>
                    <a:pt x="805" y="115"/>
                  </a:lnTo>
                  <a:lnTo>
                    <a:pt x="805" y="115"/>
                  </a:lnTo>
                  <a:lnTo>
                    <a:pt x="805" y="115"/>
                  </a:lnTo>
                  <a:lnTo>
                    <a:pt x="805" y="115"/>
                  </a:lnTo>
                  <a:lnTo>
                    <a:pt x="810" y="115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0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5" y="119"/>
                  </a:lnTo>
                  <a:lnTo>
                    <a:pt x="819" y="119"/>
                  </a:lnTo>
                  <a:lnTo>
                    <a:pt x="819" y="119"/>
                  </a:lnTo>
                  <a:lnTo>
                    <a:pt x="819" y="119"/>
                  </a:lnTo>
                  <a:lnTo>
                    <a:pt x="819" y="119"/>
                  </a:lnTo>
                  <a:lnTo>
                    <a:pt x="819" y="119"/>
                  </a:lnTo>
                  <a:lnTo>
                    <a:pt x="819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4" y="119"/>
                  </a:lnTo>
                  <a:lnTo>
                    <a:pt x="829" y="119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4"/>
                  </a:lnTo>
                  <a:lnTo>
                    <a:pt x="829" y="129"/>
                  </a:lnTo>
                  <a:lnTo>
                    <a:pt x="829" y="129"/>
                  </a:lnTo>
                  <a:lnTo>
                    <a:pt x="829" y="129"/>
                  </a:lnTo>
                  <a:lnTo>
                    <a:pt x="829" y="129"/>
                  </a:lnTo>
                  <a:lnTo>
                    <a:pt x="829" y="129"/>
                  </a:lnTo>
                  <a:lnTo>
                    <a:pt x="829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3" y="129"/>
                  </a:lnTo>
                  <a:lnTo>
                    <a:pt x="838" y="124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29"/>
                  </a:lnTo>
                  <a:lnTo>
                    <a:pt x="838" y="133"/>
                  </a:lnTo>
                  <a:lnTo>
                    <a:pt x="838" y="133"/>
                  </a:lnTo>
                  <a:lnTo>
                    <a:pt x="838" y="133"/>
                  </a:lnTo>
                  <a:lnTo>
                    <a:pt x="838" y="133"/>
                  </a:lnTo>
                  <a:lnTo>
                    <a:pt x="838" y="133"/>
                  </a:lnTo>
                  <a:lnTo>
                    <a:pt x="838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2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3"/>
                  </a:lnTo>
                  <a:lnTo>
                    <a:pt x="847" y="138"/>
                  </a:lnTo>
                  <a:lnTo>
                    <a:pt x="847" y="138"/>
                  </a:lnTo>
                  <a:lnTo>
                    <a:pt x="847" y="138"/>
                  </a:lnTo>
                  <a:lnTo>
                    <a:pt x="852" y="138"/>
                  </a:lnTo>
                  <a:lnTo>
                    <a:pt x="852" y="138"/>
                  </a:lnTo>
                  <a:lnTo>
                    <a:pt x="852" y="138"/>
                  </a:lnTo>
                  <a:lnTo>
                    <a:pt x="852" y="138"/>
                  </a:lnTo>
                  <a:lnTo>
                    <a:pt x="852" y="143"/>
                  </a:lnTo>
                  <a:lnTo>
                    <a:pt x="852" y="143"/>
                  </a:lnTo>
                  <a:lnTo>
                    <a:pt x="852" y="143"/>
                  </a:lnTo>
                  <a:lnTo>
                    <a:pt x="852" y="143"/>
                  </a:lnTo>
                  <a:lnTo>
                    <a:pt x="852" y="143"/>
                  </a:lnTo>
                  <a:lnTo>
                    <a:pt x="852" y="143"/>
                  </a:lnTo>
                  <a:lnTo>
                    <a:pt x="852" y="147"/>
                  </a:lnTo>
                  <a:lnTo>
                    <a:pt x="852" y="143"/>
                  </a:lnTo>
                  <a:lnTo>
                    <a:pt x="852" y="147"/>
                  </a:lnTo>
                  <a:lnTo>
                    <a:pt x="852" y="147"/>
                  </a:lnTo>
                  <a:lnTo>
                    <a:pt x="852" y="147"/>
                  </a:lnTo>
                  <a:lnTo>
                    <a:pt x="852" y="147"/>
                  </a:lnTo>
                  <a:lnTo>
                    <a:pt x="852" y="147"/>
                  </a:lnTo>
                  <a:lnTo>
                    <a:pt x="852" y="152"/>
                  </a:lnTo>
                  <a:lnTo>
                    <a:pt x="852" y="152"/>
                  </a:lnTo>
                  <a:lnTo>
                    <a:pt x="852" y="152"/>
                  </a:lnTo>
                  <a:lnTo>
                    <a:pt x="852" y="152"/>
                  </a:lnTo>
                  <a:lnTo>
                    <a:pt x="847" y="152"/>
                  </a:lnTo>
                  <a:lnTo>
                    <a:pt x="847" y="152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61"/>
                  </a:lnTo>
                  <a:lnTo>
                    <a:pt x="847" y="161"/>
                  </a:lnTo>
                  <a:lnTo>
                    <a:pt x="847" y="156"/>
                  </a:lnTo>
                  <a:lnTo>
                    <a:pt x="842" y="156"/>
                  </a:lnTo>
                  <a:lnTo>
                    <a:pt x="842" y="156"/>
                  </a:lnTo>
                  <a:lnTo>
                    <a:pt x="842" y="156"/>
                  </a:lnTo>
                  <a:lnTo>
                    <a:pt x="842" y="156"/>
                  </a:lnTo>
                  <a:lnTo>
                    <a:pt x="842" y="156"/>
                  </a:lnTo>
                  <a:lnTo>
                    <a:pt x="842" y="161"/>
                  </a:lnTo>
                  <a:lnTo>
                    <a:pt x="842" y="161"/>
                  </a:lnTo>
                  <a:lnTo>
                    <a:pt x="842" y="161"/>
                  </a:lnTo>
                  <a:lnTo>
                    <a:pt x="842" y="161"/>
                  </a:lnTo>
                  <a:lnTo>
                    <a:pt x="842" y="161"/>
                  </a:lnTo>
                  <a:lnTo>
                    <a:pt x="842" y="161"/>
                  </a:lnTo>
                  <a:lnTo>
                    <a:pt x="842" y="166"/>
                  </a:lnTo>
                  <a:lnTo>
                    <a:pt x="838" y="166"/>
                  </a:lnTo>
                  <a:lnTo>
                    <a:pt x="838" y="166"/>
                  </a:lnTo>
                  <a:lnTo>
                    <a:pt x="838" y="166"/>
                  </a:lnTo>
                  <a:lnTo>
                    <a:pt x="838" y="166"/>
                  </a:lnTo>
                  <a:lnTo>
                    <a:pt x="838" y="166"/>
                  </a:lnTo>
                  <a:lnTo>
                    <a:pt x="838" y="170"/>
                  </a:lnTo>
                  <a:lnTo>
                    <a:pt x="838" y="170"/>
                  </a:lnTo>
                  <a:lnTo>
                    <a:pt x="838" y="170"/>
                  </a:lnTo>
                  <a:lnTo>
                    <a:pt x="833" y="170"/>
                  </a:lnTo>
                  <a:lnTo>
                    <a:pt x="838" y="166"/>
                  </a:lnTo>
                  <a:lnTo>
                    <a:pt x="833" y="166"/>
                  </a:lnTo>
                  <a:lnTo>
                    <a:pt x="833" y="166"/>
                  </a:lnTo>
                  <a:lnTo>
                    <a:pt x="833" y="170"/>
                  </a:lnTo>
                  <a:lnTo>
                    <a:pt x="833" y="170"/>
                  </a:lnTo>
                  <a:lnTo>
                    <a:pt x="833" y="170"/>
                  </a:lnTo>
                  <a:lnTo>
                    <a:pt x="833" y="170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5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9" y="179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19" y="179"/>
                  </a:lnTo>
                  <a:lnTo>
                    <a:pt x="819" y="179"/>
                  </a:lnTo>
                  <a:lnTo>
                    <a:pt x="819" y="179"/>
                  </a:lnTo>
                  <a:lnTo>
                    <a:pt x="819" y="179"/>
                  </a:lnTo>
                  <a:lnTo>
                    <a:pt x="819" y="184"/>
                  </a:lnTo>
                  <a:lnTo>
                    <a:pt x="819" y="184"/>
                  </a:lnTo>
                  <a:lnTo>
                    <a:pt x="819" y="189"/>
                  </a:lnTo>
                  <a:lnTo>
                    <a:pt x="819" y="189"/>
                  </a:lnTo>
                  <a:lnTo>
                    <a:pt x="819" y="189"/>
                  </a:lnTo>
                  <a:lnTo>
                    <a:pt x="819" y="189"/>
                  </a:lnTo>
                  <a:lnTo>
                    <a:pt x="819" y="189"/>
                  </a:lnTo>
                  <a:lnTo>
                    <a:pt x="819" y="193"/>
                  </a:lnTo>
                  <a:lnTo>
                    <a:pt x="815" y="193"/>
                  </a:lnTo>
                  <a:lnTo>
                    <a:pt x="815" y="193"/>
                  </a:lnTo>
                  <a:lnTo>
                    <a:pt x="815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8"/>
                  </a:lnTo>
                  <a:lnTo>
                    <a:pt x="824" y="193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198"/>
                  </a:lnTo>
                  <a:lnTo>
                    <a:pt x="824" y="202"/>
                  </a:lnTo>
                  <a:lnTo>
                    <a:pt x="824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9" y="202"/>
                  </a:lnTo>
                  <a:lnTo>
                    <a:pt x="815" y="202"/>
                  </a:lnTo>
                  <a:lnTo>
                    <a:pt x="815" y="202"/>
                  </a:lnTo>
                  <a:lnTo>
                    <a:pt x="815" y="202"/>
                  </a:lnTo>
                  <a:lnTo>
                    <a:pt x="815" y="202"/>
                  </a:lnTo>
                  <a:lnTo>
                    <a:pt x="815" y="202"/>
                  </a:lnTo>
                  <a:lnTo>
                    <a:pt x="815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10" y="202"/>
                  </a:lnTo>
                  <a:lnTo>
                    <a:pt x="805" y="202"/>
                  </a:lnTo>
                  <a:lnTo>
                    <a:pt x="805" y="202"/>
                  </a:lnTo>
                  <a:lnTo>
                    <a:pt x="805" y="202"/>
                  </a:lnTo>
                  <a:lnTo>
                    <a:pt x="805" y="202"/>
                  </a:lnTo>
                  <a:lnTo>
                    <a:pt x="805" y="207"/>
                  </a:lnTo>
                  <a:lnTo>
                    <a:pt x="801" y="207"/>
                  </a:lnTo>
                  <a:lnTo>
                    <a:pt x="801" y="207"/>
                  </a:lnTo>
                  <a:lnTo>
                    <a:pt x="801" y="207"/>
                  </a:lnTo>
                  <a:lnTo>
                    <a:pt x="801" y="212"/>
                  </a:lnTo>
                  <a:lnTo>
                    <a:pt x="801" y="212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801" y="216"/>
                  </a:lnTo>
                  <a:lnTo>
                    <a:pt x="801" y="221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1" y="225"/>
                  </a:lnTo>
                  <a:lnTo>
                    <a:pt x="801" y="225"/>
                  </a:lnTo>
                  <a:lnTo>
                    <a:pt x="801" y="225"/>
                  </a:lnTo>
                  <a:lnTo>
                    <a:pt x="801" y="225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0"/>
                  </a:lnTo>
                  <a:lnTo>
                    <a:pt x="801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5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44"/>
                  </a:lnTo>
                  <a:lnTo>
                    <a:pt x="796" y="244"/>
                  </a:lnTo>
                  <a:lnTo>
                    <a:pt x="796" y="244"/>
                  </a:lnTo>
                  <a:lnTo>
                    <a:pt x="796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49"/>
                  </a:lnTo>
                  <a:lnTo>
                    <a:pt x="805" y="253"/>
                  </a:lnTo>
                  <a:lnTo>
                    <a:pt x="805" y="253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810" y="258"/>
                  </a:lnTo>
                  <a:lnTo>
                    <a:pt x="810" y="253"/>
                  </a:lnTo>
                  <a:lnTo>
                    <a:pt x="810" y="258"/>
                  </a:lnTo>
                  <a:lnTo>
                    <a:pt x="810" y="258"/>
                  </a:lnTo>
                  <a:lnTo>
                    <a:pt x="810" y="258"/>
                  </a:lnTo>
                  <a:lnTo>
                    <a:pt x="810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5" y="258"/>
                  </a:lnTo>
                  <a:lnTo>
                    <a:pt x="819" y="258"/>
                  </a:lnTo>
                  <a:lnTo>
                    <a:pt x="819" y="258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2"/>
                  </a:lnTo>
                  <a:lnTo>
                    <a:pt x="819" y="267"/>
                  </a:lnTo>
                  <a:lnTo>
                    <a:pt x="824" y="267"/>
                  </a:lnTo>
                  <a:lnTo>
                    <a:pt x="824" y="267"/>
                  </a:lnTo>
                  <a:lnTo>
                    <a:pt x="824" y="267"/>
                  </a:lnTo>
                  <a:lnTo>
                    <a:pt x="824" y="267"/>
                  </a:lnTo>
                  <a:lnTo>
                    <a:pt x="824" y="267"/>
                  </a:lnTo>
                  <a:lnTo>
                    <a:pt x="829" y="267"/>
                  </a:lnTo>
                  <a:lnTo>
                    <a:pt x="824" y="267"/>
                  </a:lnTo>
                  <a:lnTo>
                    <a:pt x="824" y="272"/>
                  </a:lnTo>
                  <a:lnTo>
                    <a:pt x="824" y="272"/>
                  </a:lnTo>
                  <a:lnTo>
                    <a:pt x="829" y="272"/>
                  </a:lnTo>
                  <a:lnTo>
                    <a:pt x="829" y="272"/>
                  </a:lnTo>
                  <a:lnTo>
                    <a:pt x="829" y="276"/>
                  </a:lnTo>
                  <a:lnTo>
                    <a:pt x="829" y="272"/>
                  </a:lnTo>
                  <a:lnTo>
                    <a:pt x="829" y="276"/>
                  </a:lnTo>
                  <a:lnTo>
                    <a:pt x="829" y="276"/>
                  </a:lnTo>
                  <a:lnTo>
                    <a:pt x="829" y="276"/>
                  </a:lnTo>
                  <a:lnTo>
                    <a:pt x="829" y="281"/>
                  </a:lnTo>
                  <a:lnTo>
                    <a:pt x="824" y="281"/>
                  </a:lnTo>
                  <a:lnTo>
                    <a:pt x="824" y="281"/>
                  </a:lnTo>
                  <a:lnTo>
                    <a:pt x="824" y="285"/>
                  </a:lnTo>
                  <a:lnTo>
                    <a:pt x="824" y="285"/>
                  </a:lnTo>
                  <a:lnTo>
                    <a:pt x="824" y="285"/>
                  </a:lnTo>
                  <a:lnTo>
                    <a:pt x="824" y="285"/>
                  </a:lnTo>
                  <a:lnTo>
                    <a:pt x="824" y="285"/>
                  </a:lnTo>
                  <a:lnTo>
                    <a:pt x="819" y="285"/>
                  </a:lnTo>
                  <a:lnTo>
                    <a:pt x="819" y="285"/>
                  </a:lnTo>
                  <a:lnTo>
                    <a:pt x="819" y="281"/>
                  </a:lnTo>
                  <a:lnTo>
                    <a:pt x="819" y="281"/>
                  </a:lnTo>
                  <a:lnTo>
                    <a:pt x="819" y="281"/>
                  </a:lnTo>
                  <a:lnTo>
                    <a:pt x="819" y="281"/>
                  </a:lnTo>
                  <a:lnTo>
                    <a:pt x="819" y="281"/>
                  </a:lnTo>
                  <a:lnTo>
                    <a:pt x="815" y="281"/>
                  </a:lnTo>
                  <a:lnTo>
                    <a:pt x="815" y="281"/>
                  </a:lnTo>
                  <a:lnTo>
                    <a:pt x="815" y="281"/>
                  </a:lnTo>
                  <a:lnTo>
                    <a:pt x="815" y="281"/>
                  </a:lnTo>
                  <a:lnTo>
                    <a:pt x="815" y="281"/>
                  </a:lnTo>
                  <a:lnTo>
                    <a:pt x="815" y="281"/>
                  </a:lnTo>
                  <a:lnTo>
                    <a:pt x="810" y="281"/>
                  </a:lnTo>
                  <a:lnTo>
                    <a:pt x="810" y="281"/>
                  </a:lnTo>
                  <a:lnTo>
                    <a:pt x="810" y="281"/>
                  </a:lnTo>
                  <a:lnTo>
                    <a:pt x="805" y="281"/>
                  </a:lnTo>
                  <a:lnTo>
                    <a:pt x="805" y="281"/>
                  </a:lnTo>
                  <a:lnTo>
                    <a:pt x="805" y="281"/>
                  </a:lnTo>
                  <a:lnTo>
                    <a:pt x="805" y="281"/>
                  </a:lnTo>
                  <a:lnTo>
                    <a:pt x="801" y="281"/>
                  </a:lnTo>
                  <a:lnTo>
                    <a:pt x="801" y="281"/>
                  </a:lnTo>
                  <a:lnTo>
                    <a:pt x="801" y="281"/>
                  </a:lnTo>
                  <a:lnTo>
                    <a:pt x="801" y="281"/>
                  </a:lnTo>
                  <a:lnTo>
                    <a:pt x="796" y="281"/>
                  </a:lnTo>
                  <a:lnTo>
                    <a:pt x="796" y="281"/>
                  </a:lnTo>
                  <a:lnTo>
                    <a:pt x="796" y="281"/>
                  </a:lnTo>
                  <a:lnTo>
                    <a:pt x="796" y="281"/>
                  </a:lnTo>
                  <a:lnTo>
                    <a:pt x="796" y="281"/>
                  </a:lnTo>
                  <a:lnTo>
                    <a:pt x="796" y="285"/>
                  </a:lnTo>
                  <a:lnTo>
                    <a:pt x="796" y="285"/>
                  </a:lnTo>
                  <a:lnTo>
                    <a:pt x="796" y="285"/>
                  </a:lnTo>
                  <a:lnTo>
                    <a:pt x="796" y="285"/>
                  </a:lnTo>
                  <a:lnTo>
                    <a:pt x="792" y="285"/>
                  </a:lnTo>
                  <a:lnTo>
                    <a:pt x="792" y="285"/>
                  </a:lnTo>
                  <a:lnTo>
                    <a:pt x="792" y="290"/>
                  </a:lnTo>
                  <a:lnTo>
                    <a:pt x="792" y="290"/>
                  </a:lnTo>
                  <a:lnTo>
                    <a:pt x="792" y="290"/>
                  </a:lnTo>
                  <a:lnTo>
                    <a:pt x="792" y="290"/>
                  </a:lnTo>
                  <a:lnTo>
                    <a:pt x="792" y="290"/>
                  </a:lnTo>
                  <a:lnTo>
                    <a:pt x="787" y="290"/>
                  </a:lnTo>
                  <a:lnTo>
                    <a:pt x="787" y="285"/>
                  </a:lnTo>
                  <a:lnTo>
                    <a:pt x="787" y="285"/>
                  </a:lnTo>
                  <a:lnTo>
                    <a:pt x="787" y="285"/>
                  </a:lnTo>
                  <a:lnTo>
                    <a:pt x="787" y="285"/>
                  </a:lnTo>
                  <a:lnTo>
                    <a:pt x="787" y="285"/>
                  </a:lnTo>
                  <a:lnTo>
                    <a:pt x="787" y="290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82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3" y="285"/>
                  </a:lnTo>
                  <a:lnTo>
                    <a:pt x="773" y="285"/>
                  </a:lnTo>
                  <a:lnTo>
                    <a:pt x="773" y="285"/>
                  </a:lnTo>
                  <a:lnTo>
                    <a:pt x="773" y="285"/>
                  </a:lnTo>
                  <a:lnTo>
                    <a:pt x="773" y="285"/>
                  </a:lnTo>
                  <a:lnTo>
                    <a:pt x="782" y="295"/>
                  </a:lnTo>
                  <a:lnTo>
                    <a:pt x="782" y="299"/>
                  </a:lnTo>
                  <a:lnTo>
                    <a:pt x="782" y="299"/>
                  </a:lnTo>
                  <a:lnTo>
                    <a:pt x="782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9"/>
                  </a:lnTo>
                  <a:lnTo>
                    <a:pt x="778" y="295"/>
                  </a:lnTo>
                  <a:lnTo>
                    <a:pt x="778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5"/>
                  </a:lnTo>
                  <a:lnTo>
                    <a:pt x="773" y="299"/>
                  </a:lnTo>
                  <a:lnTo>
                    <a:pt x="769" y="299"/>
                  </a:lnTo>
                  <a:lnTo>
                    <a:pt x="769" y="295"/>
                  </a:lnTo>
                  <a:lnTo>
                    <a:pt x="769" y="295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9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759" y="299"/>
                  </a:lnTo>
                  <a:lnTo>
                    <a:pt x="759" y="299"/>
                  </a:lnTo>
                  <a:lnTo>
                    <a:pt x="759" y="299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9" y="308"/>
                  </a:lnTo>
                  <a:lnTo>
                    <a:pt x="755" y="308"/>
                  </a:lnTo>
                  <a:lnTo>
                    <a:pt x="755" y="308"/>
                  </a:lnTo>
                  <a:lnTo>
                    <a:pt x="755" y="308"/>
                  </a:lnTo>
                  <a:lnTo>
                    <a:pt x="755" y="308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5" y="322"/>
                  </a:lnTo>
                  <a:lnTo>
                    <a:pt x="755" y="322"/>
                  </a:lnTo>
                  <a:lnTo>
                    <a:pt x="759" y="322"/>
                  </a:lnTo>
                  <a:lnTo>
                    <a:pt x="759" y="322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764" y="331"/>
                  </a:lnTo>
                  <a:lnTo>
                    <a:pt x="764" y="331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4" y="336"/>
                  </a:lnTo>
                  <a:lnTo>
                    <a:pt x="769" y="336"/>
                  </a:lnTo>
                  <a:lnTo>
                    <a:pt x="769" y="336"/>
                  </a:lnTo>
                  <a:lnTo>
                    <a:pt x="769" y="341"/>
                  </a:lnTo>
                  <a:lnTo>
                    <a:pt x="769" y="341"/>
                  </a:lnTo>
                  <a:lnTo>
                    <a:pt x="769" y="341"/>
                  </a:lnTo>
                  <a:lnTo>
                    <a:pt x="769" y="345"/>
                  </a:lnTo>
                  <a:lnTo>
                    <a:pt x="769" y="345"/>
                  </a:lnTo>
                  <a:lnTo>
                    <a:pt x="773" y="345"/>
                  </a:lnTo>
                  <a:lnTo>
                    <a:pt x="773" y="345"/>
                  </a:lnTo>
                  <a:lnTo>
                    <a:pt x="773" y="350"/>
                  </a:lnTo>
                  <a:lnTo>
                    <a:pt x="773" y="350"/>
                  </a:lnTo>
                  <a:lnTo>
                    <a:pt x="773" y="350"/>
                  </a:lnTo>
                  <a:lnTo>
                    <a:pt x="773" y="350"/>
                  </a:lnTo>
                  <a:lnTo>
                    <a:pt x="769" y="350"/>
                  </a:lnTo>
                  <a:lnTo>
                    <a:pt x="769" y="350"/>
                  </a:lnTo>
                  <a:lnTo>
                    <a:pt x="769" y="350"/>
                  </a:lnTo>
                  <a:lnTo>
                    <a:pt x="769" y="350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59" y="350"/>
                  </a:lnTo>
                  <a:lnTo>
                    <a:pt x="759" y="350"/>
                  </a:lnTo>
                  <a:lnTo>
                    <a:pt x="759" y="350"/>
                  </a:lnTo>
                  <a:lnTo>
                    <a:pt x="755" y="350"/>
                  </a:lnTo>
                  <a:lnTo>
                    <a:pt x="755" y="350"/>
                  </a:lnTo>
                  <a:lnTo>
                    <a:pt x="755" y="350"/>
                  </a:lnTo>
                  <a:lnTo>
                    <a:pt x="755" y="350"/>
                  </a:lnTo>
                  <a:lnTo>
                    <a:pt x="755" y="350"/>
                  </a:lnTo>
                  <a:lnTo>
                    <a:pt x="755" y="350"/>
                  </a:lnTo>
                  <a:lnTo>
                    <a:pt x="750" y="350"/>
                  </a:lnTo>
                  <a:lnTo>
                    <a:pt x="746" y="350"/>
                  </a:lnTo>
                  <a:lnTo>
                    <a:pt x="750" y="350"/>
                  </a:lnTo>
                  <a:lnTo>
                    <a:pt x="746" y="350"/>
                  </a:lnTo>
                  <a:lnTo>
                    <a:pt x="746" y="350"/>
                  </a:lnTo>
                  <a:lnTo>
                    <a:pt x="746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9" y="355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64" y="359"/>
                  </a:lnTo>
                  <a:lnTo>
                    <a:pt x="764" y="359"/>
                  </a:lnTo>
                  <a:lnTo>
                    <a:pt x="764" y="364"/>
                  </a:lnTo>
                  <a:lnTo>
                    <a:pt x="764" y="364"/>
                  </a:lnTo>
                  <a:lnTo>
                    <a:pt x="764" y="359"/>
                  </a:lnTo>
                  <a:lnTo>
                    <a:pt x="764" y="359"/>
                  </a:lnTo>
                  <a:lnTo>
                    <a:pt x="764" y="364"/>
                  </a:lnTo>
                  <a:lnTo>
                    <a:pt x="764" y="364"/>
                  </a:lnTo>
                  <a:lnTo>
                    <a:pt x="759" y="364"/>
                  </a:lnTo>
                  <a:lnTo>
                    <a:pt x="759" y="364"/>
                  </a:lnTo>
                  <a:lnTo>
                    <a:pt x="759" y="364"/>
                  </a:lnTo>
                  <a:lnTo>
                    <a:pt x="759" y="368"/>
                  </a:lnTo>
                  <a:lnTo>
                    <a:pt x="759" y="368"/>
                  </a:lnTo>
                  <a:lnTo>
                    <a:pt x="759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68"/>
                  </a:lnTo>
                  <a:lnTo>
                    <a:pt x="764" y="373"/>
                  </a:lnTo>
                  <a:lnTo>
                    <a:pt x="764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3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73" y="378"/>
                  </a:lnTo>
                  <a:lnTo>
                    <a:pt x="773" y="378"/>
                  </a:lnTo>
                  <a:lnTo>
                    <a:pt x="773" y="378"/>
                  </a:lnTo>
                  <a:lnTo>
                    <a:pt x="773" y="378"/>
                  </a:lnTo>
                  <a:lnTo>
                    <a:pt x="773" y="378"/>
                  </a:lnTo>
                  <a:lnTo>
                    <a:pt x="773" y="378"/>
                  </a:lnTo>
                  <a:lnTo>
                    <a:pt x="773" y="382"/>
                  </a:lnTo>
                  <a:lnTo>
                    <a:pt x="773" y="382"/>
                  </a:lnTo>
                  <a:lnTo>
                    <a:pt x="769" y="382"/>
                  </a:lnTo>
                  <a:lnTo>
                    <a:pt x="773" y="382"/>
                  </a:lnTo>
                  <a:lnTo>
                    <a:pt x="769" y="382"/>
                  </a:lnTo>
                  <a:lnTo>
                    <a:pt x="773" y="382"/>
                  </a:lnTo>
                  <a:lnTo>
                    <a:pt x="773" y="382"/>
                  </a:lnTo>
                  <a:lnTo>
                    <a:pt x="773" y="382"/>
                  </a:lnTo>
                  <a:lnTo>
                    <a:pt x="773" y="382"/>
                  </a:lnTo>
                  <a:lnTo>
                    <a:pt x="773" y="382"/>
                  </a:lnTo>
                  <a:lnTo>
                    <a:pt x="769" y="387"/>
                  </a:lnTo>
                  <a:lnTo>
                    <a:pt x="769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73" y="387"/>
                  </a:lnTo>
                  <a:lnTo>
                    <a:pt x="769" y="391"/>
                  </a:lnTo>
                  <a:lnTo>
                    <a:pt x="769" y="391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396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4" y="401"/>
                  </a:lnTo>
                  <a:lnTo>
                    <a:pt x="764" y="401"/>
                  </a:lnTo>
                  <a:lnTo>
                    <a:pt x="764" y="401"/>
                  </a:lnTo>
                  <a:lnTo>
                    <a:pt x="764" y="401"/>
                  </a:lnTo>
                  <a:lnTo>
                    <a:pt x="764" y="401"/>
                  </a:lnTo>
                  <a:lnTo>
                    <a:pt x="764" y="405"/>
                  </a:lnTo>
                  <a:lnTo>
                    <a:pt x="764" y="405"/>
                  </a:lnTo>
                  <a:lnTo>
                    <a:pt x="764" y="405"/>
                  </a:lnTo>
                  <a:lnTo>
                    <a:pt x="764" y="405"/>
                  </a:lnTo>
                  <a:lnTo>
                    <a:pt x="764" y="405"/>
                  </a:lnTo>
                  <a:lnTo>
                    <a:pt x="764" y="410"/>
                  </a:lnTo>
                  <a:lnTo>
                    <a:pt x="759" y="410"/>
                  </a:lnTo>
                  <a:lnTo>
                    <a:pt x="759" y="410"/>
                  </a:lnTo>
                  <a:lnTo>
                    <a:pt x="759" y="410"/>
                  </a:lnTo>
                  <a:lnTo>
                    <a:pt x="759" y="410"/>
                  </a:lnTo>
                  <a:lnTo>
                    <a:pt x="759" y="410"/>
                  </a:lnTo>
                  <a:lnTo>
                    <a:pt x="759" y="414"/>
                  </a:lnTo>
                  <a:lnTo>
                    <a:pt x="759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4"/>
                  </a:lnTo>
                  <a:lnTo>
                    <a:pt x="755" y="419"/>
                  </a:lnTo>
                  <a:lnTo>
                    <a:pt x="755" y="419"/>
                  </a:lnTo>
                  <a:lnTo>
                    <a:pt x="755" y="419"/>
                  </a:lnTo>
                  <a:lnTo>
                    <a:pt x="750" y="419"/>
                  </a:lnTo>
                  <a:lnTo>
                    <a:pt x="750" y="419"/>
                  </a:lnTo>
                  <a:lnTo>
                    <a:pt x="750" y="419"/>
                  </a:lnTo>
                  <a:lnTo>
                    <a:pt x="750" y="419"/>
                  </a:lnTo>
                  <a:lnTo>
                    <a:pt x="750" y="419"/>
                  </a:lnTo>
                  <a:lnTo>
                    <a:pt x="750" y="419"/>
                  </a:lnTo>
                  <a:lnTo>
                    <a:pt x="755" y="424"/>
                  </a:lnTo>
                  <a:lnTo>
                    <a:pt x="755" y="424"/>
                  </a:lnTo>
                  <a:lnTo>
                    <a:pt x="755" y="424"/>
                  </a:lnTo>
                  <a:lnTo>
                    <a:pt x="755" y="424"/>
                  </a:lnTo>
                  <a:lnTo>
                    <a:pt x="755" y="424"/>
                  </a:lnTo>
                  <a:lnTo>
                    <a:pt x="755" y="428"/>
                  </a:lnTo>
                  <a:lnTo>
                    <a:pt x="750" y="428"/>
                  </a:lnTo>
                  <a:lnTo>
                    <a:pt x="755" y="428"/>
                  </a:lnTo>
                  <a:lnTo>
                    <a:pt x="755" y="428"/>
                  </a:lnTo>
                  <a:lnTo>
                    <a:pt x="750" y="428"/>
                  </a:lnTo>
                  <a:lnTo>
                    <a:pt x="750" y="433"/>
                  </a:lnTo>
                  <a:lnTo>
                    <a:pt x="750" y="433"/>
                  </a:lnTo>
                  <a:lnTo>
                    <a:pt x="750" y="433"/>
                  </a:lnTo>
                  <a:lnTo>
                    <a:pt x="750" y="433"/>
                  </a:lnTo>
                  <a:lnTo>
                    <a:pt x="750" y="433"/>
                  </a:lnTo>
                  <a:lnTo>
                    <a:pt x="750" y="433"/>
                  </a:lnTo>
                  <a:lnTo>
                    <a:pt x="746" y="433"/>
                  </a:lnTo>
                  <a:lnTo>
                    <a:pt x="746" y="433"/>
                  </a:lnTo>
                  <a:lnTo>
                    <a:pt x="746" y="433"/>
                  </a:lnTo>
                  <a:lnTo>
                    <a:pt x="746" y="437"/>
                  </a:lnTo>
                  <a:lnTo>
                    <a:pt x="746" y="433"/>
                  </a:lnTo>
                  <a:lnTo>
                    <a:pt x="746" y="433"/>
                  </a:lnTo>
                  <a:lnTo>
                    <a:pt x="741" y="437"/>
                  </a:lnTo>
                  <a:lnTo>
                    <a:pt x="741" y="437"/>
                  </a:lnTo>
                  <a:lnTo>
                    <a:pt x="741" y="437"/>
                  </a:lnTo>
                  <a:lnTo>
                    <a:pt x="741" y="437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41" y="447"/>
                  </a:lnTo>
                  <a:lnTo>
                    <a:pt x="741" y="447"/>
                  </a:lnTo>
                  <a:lnTo>
                    <a:pt x="741" y="447"/>
                  </a:lnTo>
                  <a:lnTo>
                    <a:pt x="741" y="447"/>
                  </a:lnTo>
                  <a:lnTo>
                    <a:pt x="741" y="447"/>
                  </a:lnTo>
                  <a:lnTo>
                    <a:pt x="741" y="447"/>
                  </a:lnTo>
                  <a:lnTo>
                    <a:pt x="741" y="451"/>
                  </a:lnTo>
                  <a:lnTo>
                    <a:pt x="741" y="451"/>
                  </a:lnTo>
                  <a:lnTo>
                    <a:pt x="741" y="451"/>
                  </a:lnTo>
                  <a:lnTo>
                    <a:pt x="736" y="451"/>
                  </a:lnTo>
                  <a:lnTo>
                    <a:pt x="736" y="451"/>
                  </a:lnTo>
                  <a:lnTo>
                    <a:pt x="736" y="451"/>
                  </a:lnTo>
                  <a:lnTo>
                    <a:pt x="736" y="451"/>
                  </a:lnTo>
                  <a:lnTo>
                    <a:pt x="736" y="456"/>
                  </a:lnTo>
                  <a:lnTo>
                    <a:pt x="736" y="456"/>
                  </a:lnTo>
                  <a:lnTo>
                    <a:pt x="736" y="456"/>
                  </a:lnTo>
                  <a:lnTo>
                    <a:pt x="736" y="456"/>
                  </a:lnTo>
                  <a:lnTo>
                    <a:pt x="736" y="456"/>
                  </a:lnTo>
                  <a:lnTo>
                    <a:pt x="732" y="456"/>
                  </a:lnTo>
                  <a:lnTo>
                    <a:pt x="727" y="456"/>
                  </a:lnTo>
                  <a:lnTo>
                    <a:pt x="723" y="456"/>
                  </a:lnTo>
                  <a:lnTo>
                    <a:pt x="718" y="456"/>
                  </a:lnTo>
                  <a:lnTo>
                    <a:pt x="713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61"/>
                  </a:lnTo>
                  <a:lnTo>
                    <a:pt x="709" y="461"/>
                  </a:lnTo>
                  <a:lnTo>
                    <a:pt x="709" y="461"/>
                  </a:lnTo>
                  <a:lnTo>
                    <a:pt x="709" y="461"/>
                  </a:lnTo>
                  <a:lnTo>
                    <a:pt x="709" y="461"/>
                  </a:lnTo>
                  <a:lnTo>
                    <a:pt x="709" y="461"/>
                  </a:lnTo>
                  <a:lnTo>
                    <a:pt x="704" y="461"/>
                  </a:lnTo>
                  <a:lnTo>
                    <a:pt x="704" y="461"/>
                  </a:lnTo>
                  <a:lnTo>
                    <a:pt x="704" y="465"/>
                  </a:lnTo>
                  <a:lnTo>
                    <a:pt x="704" y="465"/>
                  </a:lnTo>
                  <a:lnTo>
                    <a:pt x="704" y="465"/>
                  </a:lnTo>
                  <a:lnTo>
                    <a:pt x="704" y="465"/>
                  </a:lnTo>
                  <a:lnTo>
                    <a:pt x="704" y="465"/>
                  </a:lnTo>
                  <a:lnTo>
                    <a:pt x="704" y="465"/>
                  </a:lnTo>
                  <a:lnTo>
                    <a:pt x="700" y="465"/>
                  </a:lnTo>
                  <a:lnTo>
                    <a:pt x="700" y="465"/>
                  </a:lnTo>
                  <a:lnTo>
                    <a:pt x="700" y="465"/>
                  </a:lnTo>
                  <a:lnTo>
                    <a:pt x="700" y="465"/>
                  </a:lnTo>
                  <a:lnTo>
                    <a:pt x="700" y="465"/>
                  </a:lnTo>
                  <a:lnTo>
                    <a:pt x="700" y="470"/>
                  </a:lnTo>
                  <a:lnTo>
                    <a:pt x="700" y="470"/>
                  </a:lnTo>
                  <a:lnTo>
                    <a:pt x="700" y="470"/>
                  </a:lnTo>
                  <a:lnTo>
                    <a:pt x="704" y="470"/>
                  </a:lnTo>
                  <a:lnTo>
                    <a:pt x="704" y="474"/>
                  </a:lnTo>
                  <a:lnTo>
                    <a:pt x="704" y="474"/>
                  </a:lnTo>
                  <a:lnTo>
                    <a:pt x="704" y="474"/>
                  </a:lnTo>
                  <a:lnTo>
                    <a:pt x="704" y="474"/>
                  </a:lnTo>
                  <a:lnTo>
                    <a:pt x="704" y="474"/>
                  </a:lnTo>
                  <a:lnTo>
                    <a:pt x="704" y="474"/>
                  </a:lnTo>
                  <a:lnTo>
                    <a:pt x="704" y="479"/>
                  </a:lnTo>
                  <a:lnTo>
                    <a:pt x="704" y="479"/>
                  </a:lnTo>
                  <a:lnTo>
                    <a:pt x="704" y="479"/>
                  </a:lnTo>
                  <a:lnTo>
                    <a:pt x="704" y="484"/>
                  </a:lnTo>
                  <a:lnTo>
                    <a:pt x="704" y="484"/>
                  </a:lnTo>
                  <a:lnTo>
                    <a:pt x="704" y="484"/>
                  </a:lnTo>
                  <a:lnTo>
                    <a:pt x="704" y="484"/>
                  </a:lnTo>
                  <a:lnTo>
                    <a:pt x="704" y="484"/>
                  </a:lnTo>
                  <a:lnTo>
                    <a:pt x="704" y="484"/>
                  </a:lnTo>
                  <a:lnTo>
                    <a:pt x="700" y="488"/>
                  </a:lnTo>
                  <a:lnTo>
                    <a:pt x="700" y="488"/>
                  </a:lnTo>
                  <a:lnTo>
                    <a:pt x="700" y="488"/>
                  </a:lnTo>
                  <a:lnTo>
                    <a:pt x="700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88"/>
                  </a:lnTo>
                  <a:lnTo>
                    <a:pt x="704" y="493"/>
                  </a:lnTo>
                  <a:lnTo>
                    <a:pt x="704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3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497"/>
                  </a:lnTo>
                  <a:lnTo>
                    <a:pt x="700" y="502"/>
                  </a:lnTo>
                  <a:lnTo>
                    <a:pt x="700" y="502"/>
                  </a:lnTo>
                  <a:lnTo>
                    <a:pt x="700" y="502"/>
                  </a:lnTo>
                  <a:lnTo>
                    <a:pt x="695" y="502"/>
                  </a:lnTo>
                  <a:lnTo>
                    <a:pt x="695" y="502"/>
                  </a:lnTo>
                  <a:lnTo>
                    <a:pt x="695" y="502"/>
                  </a:lnTo>
                  <a:lnTo>
                    <a:pt x="695" y="502"/>
                  </a:lnTo>
                  <a:lnTo>
                    <a:pt x="695" y="502"/>
                  </a:lnTo>
                  <a:lnTo>
                    <a:pt x="695" y="502"/>
                  </a:lnTo>
                  <a:lnTo>
                    <a:pt x="695" y="507"/>
                  </a:lnTo>
                  <a:lnTo>
                    <a:pt x="695" y="507"/>
                  </a:lnTo>
                  <a:lnTo>
                    <a:pt x="695" y="507"/>
                  </a:lnTo>
                  <a:lnTo>
                    <a:pt x="695" y="507"/>
                  </a:lnTo>
                  <a:lnTo>
                    <a:pt x="695" y="507"/>
                  </a:lnTo>
                  <a:lnTo>
                    <a:pt x="695" y="507"/>
                  </a:lnTo>
                  <a:lnTo>
                    <a:pt x="690" y="507"/>
                  </a:lnTo>
                  <a:lnTo>
                    <a:pt x="690" y="507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90" y="511"/>
                  </a:lnTo>
                  <a:lnTo>
                    <a:pt x="686" y="511"/>
                  </a:lnTo>
                  <a:lnTo>
                    <a:pt x="686" y="511"/>
                  </a:lnTo>
                  <a:lnTo>
                    <a:pt x="686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81" y="511"/>
                  </a:lnTo>
                  <a:lnTo>
                    <a:pt x="677" y="516"/>
                  </a:lnTo>
                  <a:lnTo>
                    <a:pt x="677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1" y="516"/>
                  </a:lnTo>
                  <a:lnTo>
                    <a:pt x="686" y="520"/>
                  </a:lnTo>
                  <a:lnTo>
                    <a:pt x="686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0"/>
                  </a:lnTo>
                  <a:lnTo>
                    <a:pt x="681" y="525"/>
                  </a:lnTo>
                  <a:lnTo>
                    <a:pt x="681" y="525"/>
                  </a:lnTo>
                  <a:lnTo>
                    <a:pt x="677" y="525"/>
                  </a:lnTo>
                  <a:lnTo>
                    <a:pt x="677" y="525"/>
                  </a:lnTo>
                  <a:lnTo>
                    <a:pt x="677" y="525"/>
                  </a:lnTo>
                  <a:lnTo>
                    <a:pt x="677" y="525"/>
                  </a:lnTo>
                  <a:lnTo>
                    <a:pt x="677" y="525"/>
                  </a:lnTo>
                  <a:lnTo>
                    <a:pt x="677" y="525"/>
                  </a:lnTo>
                  <a:lnTo>
                    <a:pt x="677" y="530"/>
                  </a:lnTo>
                  <a:lnTo>
                    <a:pt x="677" y="530"/>
                  </a:lnTo>
                  <a:lnTo>
                    <a:pt x="677" y="530"/>
                  </a:lnTo>
                  <a:lnTo>
                    <a:pt x="677" y="530"/>
                  </a:lnTo>
                  <a:lnTo>
                    <a:pt x="677" y="530"/>
                  </a:lnTo>
                  <a:lnTo>
                    <a:pt x="672" y="530"/>
                  </a:lnTo>
                  <a:lnTo>
                    <a:pt x="677" y="530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7" y="534"/>
                  </a:lnTo>
                  <a:lnTo>
                    <a:pt x="672" y="539"/>
                  </a:lnTo>
                  <a:lnTo>
                    <a:pt x="672" y="539"/>
                  </a:lnTo>
                  <a:lnTo>
                    <a:pt x="672" y="539"/>
                  </a:lnTo>
                  <a:lnTo>
                    <a:pt x="672" y="539"/>
                  </a:lnTo>
                  <a:lnTo>
                    <a:pt x="672" y="539"/>
                  </a:lnTo>
                  <a:lnTo>
                    <a:pt x="672" y="539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3"/>
                  </a:lnTo>
                  <a:lnTo>
                    <a:pt x="672" y="548"/>
                  </a:lnTo>
                  <a:lnTo>
                    <a:pt x="672" y="548"/>
                  </a:lnTo>
                  <a:lnTo>
                    <a:pt x="672" y="548"/>
                  </a:lnTo>
                  <a:lnTo>
                    <a:pt x="672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48"/>
                  </a:lnTo>
                  <a:lnTo>
                    <a:pt x="667" y="553"/>
                  </a:lnTo>
                  <a:lnTo>
                    <a:pt x="667" y="553"/>
                  </a:lnTo>
                  <a:lnTo>
                    <a:pt x="667" y="553"/>
                  </a:lnTo>
                  <a:lnTo>
                    <a:pt x="672" y="553"/>
                  </a:lnTo>
                  <a:lnTo>
                    <a:pt x="672" y="553"/>
                  </a:lnTo>
                  <a:lnTo>
                    <a:pt x="672" y="553"/>
                  </a:lnTo>
                  <a:lnTo>
                    <a:pt x="667" y="553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7" y="557"/>
                  </a:lnTo>
                  <a:lnTo>
                    <a:pt x="663" y="557"/>
                  </a:lnTo>
                  <a:lnTo>
                    <a:pt x="663" y="557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2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3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67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7" y="571"/>
                  </a:lnTo>
                  <a:lnTo>
                    <a:pt x="663" y="571"/>
                  </a:lnTo>
                  <a:lnTo>
                    <a:pt x="663" y="571"/>
                  </a:lnTo>
                  <a:lnTo>
                    <a:pt x="663" y="571"/>
                  </a:lnTo>
                  <a:lnTo>
                    <a:pt x="658" y="576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49" y="580"/>
                  </a:lnTo>
                  <a:lnTo>
                    <a:pt x="649" y="580"/>
                  </a:lnTo>
                  <a:lnTo>
                    <a:pt x="649" y="580"/>
                  </a:lnTo>
                  <a:lnTo>
                    <a:pt x="644" y="580"/>
                  </a:lnTo>
                  <a:lnTo>
                    <a:pt x="644" y="580"/>
                  </a:lnTo>
                  <a:lnTo>
                    <a:pt x="644" y="580"/>
                  </a:lnTo>
                  <a:lnTo>
                    <a:pt x="644" y="580"/>
                  </a:lnTo>
                  <a:lnTo>
                    <a:pt x="644" y="580"/>
                  </a:lnTo>
                  <a:lnTo>
                    <a:pt x="644" y="580"/>
                  </a:lnTo>
                  <a:lnTo>
                    <a:pt x="640" y="580"/>
                  </a:lnTo>
                  <a:lnTo>
                    <a:pt x="640" y="585"/>
                  </a:lnTo>
                  <a:lnTo>
                    <a:pt x="640" y="585"/>
                  </a:lnTo>
                  <a:lnTo>
                    <a:pt x="635" y="585"/>
                  </a:lnTo>
                  <a:lnTo>
                    <a:pt x="635" y="585"/>
                  </a:lnTo>
                  <a:lnTo>
                    <a:pt x="631" y="585"/>
                  </a:lnTo>
                  <a:lnTo>
                    <a:pt x="631" y="590"/>
                  </a:lnTo>
                  <a:lnTo>
                    <a:pt x="621" y="590"/>
                  </a:lnTo>
                  <a:lnTo>
                    <a:pt x="621" y="590"/>
                  </a:lnTo>
                  <a:lnTo>
                    <a:pt x="621" y="590"/>
                  </a:lnTo>
                  <a:lnTo>
                    <a:pt x="617" y="594"/>
                  </a:lnTo>
                  <a:lnTo>
                    <a:pt x="617" y="594"/>
                  </a:lnTo>
                  <a:lnTo>
                    <a:pt x="617" y="594"/>
                  </a:lnTo>
                  <a:lnTo>
                    <a:pt x="612" y="594"/>
                  </a:lnTo>
                  <a:lnTo>
                    <a:pt x="612" y="594"/>
                  </a:lnTo>
                  <a:lnTo>
                    <a:pt x="612" y="594"/>
                  </a:lnTo>
                  <a:lnTo>
                    <a:pt x="612" y="594"/>
                  </a:lnTo>
                  <a:lnTo>
                    <a:pt x="612" y="599"/>
                  </a:lnTo>
                  <a:lnTo>
                    <a:pt x="612" y="599"/>
                  </a:lnTo>
                  <a:lnTo>
                    <a:pt x="612" y="59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9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603" y="594"/>
                  </a:lnTo>
                  <a:lnTo>
                    <a:pt x="598" y="594"/>
                  </a:lnTo>
                  <a:lnTo>
                    <a:pt x="598" y="594"/>
                  </a:lnTo>
                  <a:lnTo>
                    <a:pt x="598" y="594"/>
                  </a:lnTo>
                  <a:lnTo>
                    <a:pt x="598" y="594"/>
                  </a:lnTo>
                  <a:lnTo>
                    <a:pt x="598" y="594"/>
                  </a:lnTo>
                  <a:lnTo>
                    <a:pt x="598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94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9" y="594"/>
                  </a:lnTo>
                  <a:lnTo>
                    <a:pt x="584" y="594"/>
                  </a:lnTo>
                  <a:lnTo>
                    <a:pt x="584" y="594"/>
                  </a:lnTo>
                  <a:lnTo>
                    <a:pt x="584" y="594"/>
                  </a:lnTo>
                  <a:lnTo>
                    <a:pt x="584" y="594"/>
                  </a:lnTo>
                  <a:lnTo>
                    <a:pt x="580" y="599"/>
                  </a:lnTo>
                  <a:lnTo>
                    <a:pt x="580" y="599"/>
                  </a:lnTo>
                  <a:lnTo>
                    <a:pt x="580" y="599"/>
                  </a:lnTo>
                  <a:lnTo>
                    <a:pt x="580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5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71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6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61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7" y="599"/>
                  </a:lnTo>
                  <a:lnTo>
                    <a:pt x="552" y="599"/>
                  </a:lnTo>
                  <a:lnTo>
                    <a:pt x="552" y="599"/>
                  </a:lnTo>
                  <a:lnTo>
                    <a:pt x="552" y="599"/>
                  </a:lnTo>
                  <a:lnTo>
                    <a:pt x="552" y="599"/>
                  </a:lnTo>
                  <a:lnTo>
                    <a:pt x="552" y="599"/>
                  </a:lnTo>
                  <a:lnTo>
                    <a:pt x="552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599"/>
                  </a:lnTo>
                  <a:lnTo>
                    <a:pt x="548" y="603"/>
                  </a:lnTo>
                  <a:lnTo>
                    <a:pt x="548" y="603"/>
                  </a:lnTo>
                  <a:lnTo>
                    <a:pt x="543" y="603"/>
                  </a:lnTo>
                  <a:lnTo>
                    <a:pt x="543" y="603"/>
                  </a:lnTo>
                  <a:lnTo>
                    <a:pt x="543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8" y="603"/>
                  </a:lnTo>
                  <a:lnTo>
                    <a:pt x="534" y="603"/>
                  </a:lnTo>
                  <a:lnTo>
                    <a:pt x="534" y="603"/>
                  </a:lnTo>
                  <a:lnTo>
                    <a:pt x="534" y="603"/>
                  </a:lnTo>
                  <a:lnTo>
                    <a:pt x="534" y="603"/>
                  </a:lnTo>
                  <a:lnTo>
                    <a:pt x="534" y="603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25" y="608"/>
                  </a:lnTo>
                  <a:lnTo>
                    <a:pt x="525" y="608"/>
                  </a:lnTo>
                  <a:lnTo>
                    <a:pt x="525" y="608"/>
                  </a:lnTo>
                  <a:lnTo>
                    <a:pt x="525" y="608"/>
                  </a:lnTo>
                  <a:lnTo>
                    <a:pt x="525" y="613"/>
                  </a:lnTo>
                  <a:lnTo>
                    <a:pt x="525" y="613"/>
                  </a:lnTo>
                  <a:lnTo>
                    <a:pt x="525" y="608"/>
                  </a:lnTo>
                  <a:lnTo>
                    <a:pt x="525" y="608"/>
                  </a:lnTo>
                  <a:lnTo>
                    <a:pt x="525" y="608"/>
                  </a:lnTo>
                  <a:lnTo>
                    <a:pt x="525" y="613"/>
                  </a:lnTo>
                  <a:lnTo>
                    <a:pt x="525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20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11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6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502" y="613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7" y="617"/>
                  </a:lnTo>
                  <a:lnTo>
                    <a:pt x="492" y="617"/>
                  </a:lnTo>
                  <a:lnTo>
                    <a:pt x="492" y="617"/>
                  </a:lnTo>
                  <a:lnTo>
                    <a:pt x="492" y="617"/>
                  </a:lnTo>
                  <a:lnTo>
                    <a:pt x="492" y="617"/>
                  </a:lnTo>
                  <a:lnTo>
                    <a:pt x="492" y="617"/>
                  </a:lnTo>
                  <a:lnTo>
                    <a:pt x="488" y="617"/>
                  </a:lnTo>
                  <a:lnTo>
                    <a:pt x="488" y="617"/>
                  </a:lnTo>
                  <a:lnTo>
                    <a:pt x="488" y="622"/>
                  </a:lnTo>
                  <a:lnTo>
                    <a:pt x="488" y="622"/>
                  </a:lnTo>
                  <a:lnTo>
                    <a:pt x="488" y="622"/>
                  </a:lnTo>
                  <a:lnTo>
                    <a:pt x="488" y="622"/>
                  </a:lnTo>
                  <a:lnTo>
                    <a:pt x="488" y="622"/>
                  </a:lnTo>
                  <a:lnTo>
                    <a:pt x="488" y="622"/>
                  </a:lnTo>
                  <a:lnTo>
                    <a:pt x="483" y="622"/>
                  </a:lnTo>
                  <a:lnTo>
                    <a:pt x="483" y="622"/>
                  </a:lnTo>
                  <a:lnTo>
                    <a:pt x="483" y="622"/>
                  </a:lnTo>
                  <a:lnTo>
                    <a:pt x="483" y="622"/>
                  </a:lnTo>
                  <a:lnTo>
                    <a:pt x="483" y="622"/>
                  </a:lnTo>
                  <a:lnTo>
                    <a:pt x="479" y="622"/>
                  </a:lnTo>
                  <a:lnTo>
                    <a:pt x="479" y="622"/>
                  </a:lnTo>
                  <a:lnTo>
                    <a:pt x="479" y="622"/>
                  </a:lnTo>
                  <a:lnTo>
                    <a:pt x="479" y="622"/>
                  </a:lnTo>
                  <a:lnTo>
                    <a:pt x="479" y="622"/>
                  </a:lnTo>
                  <a:lnTo>
                    <a:pt x="479" y="622"/>
                  </a:lnTo>
                  <a:lnTo>
                    <a:pt x="474" y="622"/>
                  </a:lnTo>
                  <a:lnTo>
                    <a:pt x="474" y="622"/>
                  </a:lnTo>
                  <a:lnTo>
                    <a:pt x="474" y="626"/>
                  </a:lnTo>
                  <a:lnTo>
                    <a:pt x="474" y="626"/>
                  </a:lnTo>
                  <a:lnTo>
                    <a:pt x="474" y="626"/>
                  </a:lnTo>
                  <a:lnTo>
                    <a:pt x="474" y="626"/>
                  </a:lnTo>
                  <a:lnTo>
                    <a:pt x="474" y="626"/>
                  </a:lnTo>
                  <a:lnTo>
                    <a:pt x="469" y="626"/>
                  </a:lnTo>
                  <a:lnTo>
                    <a:pt x="469" y="626"/>
                  </a:lnTo>
                  <a:lnTo>
                    <a:pt x="469" y="626"/>
                  </a:lnTo>
                  <a:lnTo>
                    <a:pt x="469" y="626"/>
                  </a:lnTo>
                  <a:lnTo>
                    <a:pt x="469" y="626"/>
                  </a:lnTo>
                  <a:lnTo>
                    <a:pt x="465" y="626"/>
                  </a:lnTo>
                  <a:lnTo>
                    <a:pt x="465" y="626"/>
                  </a:lnTo>
                  <a:lnTo>
                    <a:pt x="465" y="626"/>
                  </a:lnTo>
                  <a:lnTo>
                    <a:pt x="465" y="631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56" y="626"/>
                  </a:lnTo>
                  <a:lnTo>
                    <a:pt x="456" y="626"/>
                  </a:lnTo>
                  <a:lnTo>
                    <a:pt x="456" y="631"/>
                  </a:lnTo>
                  <a:lnTo>
                    <a:pt x="456" y="631"/>
                  </a:lnTo>
                  <a:lnTo>
                    <a:pt x="451" y="631"/>
                  </a:lnTo>
                  <a:lnTo>
                    <a:pt x="451" y="631"/>
                  </a:lnTo>
                  <a:lnTo>
                    <a:pt x="451" y="631"/>
                  </a:lnTo>
                  <a:lnTo>
                    <a:pt x="451" y="631"/>
                  </a:lnTo>
                  <a:lnTo>
                    <a:pt x="451" y="631"/>
                  </a:lnTo>
                  <a:lnTo>
                    <a:pt x="451" y="631"/>
                  </a:lnTo>
                  <a:lnTo>
                    <a:pt x="446" y="631"/>
                  </a:lnTo>
                  <a:lnTo>
                    <a:pt x="446" y="636"/>
                  </a:lnTo>
                  <a:lnTo>
                    <a:pt x="446" y="636"/>
                  </a:lnTo>
                  <a:lnTo>
                    <a:pt x="446" y="636"/>
                  </a:lnTo>
                  <a:lnTo>
                    <a:pt x="446" y="636"/>
                  </a:lnTo>
                  <a:lnTo>
                    <a:pt x="442" y="636"/>
                  </a:lnTo>
                  <a:lnTo>
                    <a:pt x="442" y="636"/>
                  </a:lnTo>
                  <a:lnTo>
                    <a:pt x="442" y="636"/>
                  </a:lnTo>
                  <a:lnTo>
                    <a:pt x="442" y="636"/>
                  </a:lnTo>
                  <a:lnTo>
                    <a:pt x="442" y="640"/>
                  </a:lnTo>
                  <a:lnTo>
                    <a:pt x="442" y="640"/>
                  </a:lnTo>
                  <a:lnTo>
                    <a:pt x="442" y="640"/>
                  </a:lnTo>
                  <a:lnTo>
                    <a:pt x="442" y="640"/>
                  </a:lnTo>
                  <a:lnTo>
                    <a:pt x="442" y="640"/>
                  </a:lnTo>
                  <a:lnTo>
                    <a:pt x="437" y="640"/>
                  </a:lnTo>
                  <a:lnTo>
                    <a:pt x="437" y="640"/>
                  </a:lnTo>
                  <a:lnTo>
                    <a:pt x="437" y="640"/>
                  </a:lnTo>
                  <a:lnTo>
                    <a:pt x="437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8" y="640"/>
                  </a:lnTo>
                  <a:lnTo>
                    <a:pt x="423" y="636"/>
                  </a:lnTo>
                  <a:lnTo>
                    <a:pt x="423" y="636"/>
                  </a:lnTo>
                  <a:lnTo>
                    <a:pt x="423" y="636"/>
                  </a:lnTo>
                  <a:lnTo>
                    <a:pt x="423" y="636"/>
                  </a:lnTo>
                  <a:lnTo>
                    <a:pt x="423" y="640"/>
                  </a:lnTo>
                  <a:lnTo>
                    <a:pt x="423" y="640"/>
                  </a:lnTo>
                  <a:lnTo>
                    <a:pt x="423" y="640"/>
                  </a:lnTo>
                  <a:lnTo>
                    <a:pt x="423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5"/>
                  </a:lnTo>
                  <a:lnTo>
                    <a:pt x="419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4" y="640"/>
                  </a:lnTo>
                  <a:lnTo>
                    <a:pt x="414" y="640"/>
                  </a:lnTo>
                  <a:lnTo>
                    <a:pt x="414" y="640"/>
                  </a:lnTo>
                  <a:lnTo>
                    <a:pt x="414" y="640"/>
                  </a:lnTo>
                  <a:lnTo>
                    <a:pt x="414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36"/>
                  </a:lnTo>
                  <a:lnTo>
                    <a:pt x="410" y="636"/>
                  </a:lnTo>
                  <a:lnTo>
                    <a:pt x="410" y="636"/>
                  </a:lnTo>
                  <a:lnTo>
                    <a:pt x="410" y="636"/>
                  </a:lnTo>
                  <a:lnTo>
                    <a:pt x="410" y="636"/>
                  </a:lnTo>
                  <a:lnTo>
                    <a:pt x="405" y="636"/>
                  </a:lnTo>
                  <a:lnTo>
                    <a:pt x="405" y="636"/>
                  </a:lnTo>
                  <a:lnTo>
                    <a:pt x="405" y="636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05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10" y="640"/>
                  </a:lnTo>
                  <a:lnTo>
                    <a:pt x="405" y="645"/>
                  </a:lnTo>
                  <a:lnTo>
                    <a:pt x="405" y="645"/>
                  </a:lnTo>
                  <a:lnTo>
                    <a:pt x="405" y="645"/>
                  </a:lnTo>
                  <a:lnTo>
                    <a:pt x="405" y="645"/>
                  </a:lnTo>
                  <a:lnTo>
                    <a:pt x="405" y="645"/>
                  </a:lnTo>
                  <a:lnTo>
                    <a:pt x="405" y="645"/>
                  </a:lnTo>
                  <a:lnTo>
                    <a:pt x="400" y="645"/>
                  </a:lnTo>
                  <a:lnTo>
                    <a:pt x="400" y="645"/>
                  </a:lnTo>
                  <a:lnTo>
                    <a:pt x="400" y="645"/>
                  </a:lnTo>
                  <a:lnTo>
                    <a:pt x="400" y="649"/>
                  </a:lnTo>
                  <a:lnTo>
                    <a:pt x="400" y="649"/>
                  </a:lnTo>
                  <a:lnTo>
                    <a:pt x="400" y="649"/>
                  </a:lnTo>
                  <a:lnTo>
                    <a:pt x="405" y="649"/>
                  </a:lnTo>
                  <a:lnTo>
                    <a:pt x="405" y="649"/>
                  </a:lnTo>
                  <a:lnTo>
                    <a:pt x="405" y="649"/>
                  </a:lnTo>
                  <a:lnTo>
                    <a:pt x="405" y="649"/>
                  </a:lnTo>
                  <a:lnTo>
                    <a:pt x="405" y="649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0" y="654"/>
                  </a:lnTo>
                  <a:lnTo>
                    <a:pt x="400" y="659"/>
                  </a:lnTo>
                  <a:lnTo>
                    <a:pt x="400" y="659"/>
                  </a:lnTo>
                  <a:lnTo>
                    <a:pt x="400" y="659"/>
                  </a:lnTo>
                  <a:lnTo>
                    <a:pt x="400" y="659"/>
                  </a:lnTo>
                  <a:lnTo>
                    <a:pt x="400" y="659"/>
                  </a:lnTo>
                  <a:lnTo>
                    <a:pt x="400" y="654"/>
                  </a:lnTo>
                  <a:lnTo>
                    <a:pt x="400" y="654"/>
                  </a:lnTo>
                  <a:lnTo>
                    <a:pt x="400" y="654"/>
                  </a:lnTo>
                  <a:lnTo>
                    <a:pt x="400" y="654"/>
                  </a:lnTo>
                  <a:lnTo>
                    <a:pt x="396" y="654"/>
                  </a:lnTo>
                  <a:lnTo>
                    <a:pt x="396" y="654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1" y="659"/>
                  </a:lnTo>
                  <a:lnTo>
                    <a:pt x="391" y="659"/>
                  </a:lnTo>
                  <a:lnTo>
                    <a:pt x="391" y="659"/>
                  </a:lnTo>
                  <a:lnTo>
                    <a:pt x="391" y="659"/>
                  </a:lnTo>
                  <a:lnTo>
                    <a:pt x="391" y="659"/>
                  </a:lnTo>
                  <a:lnTo>
                    <a:pt x="391" y="659"/>
                  </a:lnTo>
                  <a:lnTo>
                    <a:pt x="391" y="654"/>
                  </a:lnTo>
                  <a:lnTo>
                    <a:pt x="391" y="654"/>
                  </a:lnTo>
                  <a:lnTo>
                    <a:pt x="391" y="654"/>
                  </a:lnTo>
                  <a:lnTo>
                    <a:pt x="391" y="654"/>
                  </a:lnTo>
                  <a:lnTo>
                    <a:pt x="391" y="654"/>
                  </a:lnTo>
                  <a:lnTo>
                    <a:pt x="391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6" y="659"/>
                  </a:lnTo>
                  <a:lnTo>
                    <a:pt x="382" y="659"/>
                  </a:lnTo>
                  <a:lnTo>
                    <a:pt x="382" y="659"/>
                  </a:lnTo>
                  <a:lnTo>
                    <a:pt x="382" y="663"/>
                  </a:lnTo>
                  <a:lnTo>
                    <a:pt x="377" y="659"/>
                  </a:lnTo>
                  <a:lnTo>
                    <a:pt x="377" y="659"/>
                  </a:lnTo>
                  <a:lnTo>
                    <a:pt x="377" y="663"/>
                  </a:lnTo>
                  <a:lnTo>
                    <a:pt x="377" y="663"/>
                  </a:lnTo>
                  <a:lnTo>
                    <a:pt x="373" y="663"/>
                  </a:lnTo>
                  <a:lnTo>
                    <a:pt x="373" y="663"/>
                  </a:lnTo>
                  <a:lnTo>
                    <a:pt x="373" y="663"/>
                  </a:lnTo>
                  <a:lnTo>
                    <a:pt x="373" y="659"/>
                  </a:lnTo>
                  <a:lnTo>
                    <a:pt x="373" y="659"/>
                  </a:lnTo>
                  <a:lnTo>
                    <a:pt x="373" y="659"/>
                  </a:lnTo>
                  <a:lnTo>
                    <a:pt x="373" y="659"/>
                  </a:lnTo>
                  <a:lnTo>
                    <a:pt x="373" y="659"/>
                  </a:lnTo>
                  <a:lnTo>
                    <a:pt x="368" y="659"/>
                  </a:lnTo>
                  <a:lnTo>
                    <a:pt x="368" y="659"/>
                  </a:lnTo>
                  <a:lnTo>
                    <a:pt x="368" y="659"/>
                  </a:lnTo>
                  <a:lnTo>
                    <a:pt x="368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63"/>
                  </a:lnTo>
                  <a:lnTo>
                    <a:pt x="359" y="659"/>
                  </a:lnTo>
                  <a:lnTo>
                    <a:pt x="359" y="663"/>
                  </a:lnTo>
                  <a:lnTo>
                    <a:pt x="359" y="663"/>
                  </a:lnTo>
                  <a:lnTo>
                    <a:pt x="359" y="663"/>
                  </a:lnTo>
                  <a:lnTo>
                    <a:pt x="359" y="663"/>
                  </a:lnTo>
                  <a:lnTo>
                    <a:pt x="359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9"/>
                  </a:lnTo>
                  <a:lnTo>
                    <a:pt x="354" y="654"/>
                  </a:lnTo>
                  <a:lnTo>
                    <a:pt x="354" y="654"/>
                  </a:lnTo>
                  <a:lnTo>
                    <a:pt x="354" y="654"/>
                  </a:lnTo>
                  <a:lnTo>
                    <a:pt x="354" y="654"/>
                  </a:lnTo>
                  <a:lnTo>
                    <a:pt x="359" y="654"/>
                  </a:lnTo>
                  <a:lnTo>
                    <a:pt x="359" y="654"/>
                  </a:lnTo>
                  <a:lnTo>
                    <a:pt x="359" y="654"/>
                  </a:lnTo>
                  <a:lnTo>
                    <a:pt x="359" y="654"/>
                  </a:lnTo>
                  <a:lnTo>
                    <a:pt x="359" y="649"/>
                  </a:lnTo>
                  <a:lnTo>
                    <a:pt x="359" y="649"/>
                  </a:lnTo>
                  <a:lnTo>
                    <a:pt x="359" y="649"/>
                  </a:lnTo>
                  <a:lnTo>
                    <a:pt x="359" y="649"/>
                  </a:lnTo>
                  <a:lnTo>
                    <a:pt x="359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4" y="649"/>
                  </a:lnTo>
                  <a:lnTo>
                    <a:pt x="350" y="649"/>
                  </a:lnTo>
                  <a:lnTo>
                    <a:pt x="350" y="649"/>
                  </a:lnTo>
                  <a:lnTo>
                    <a:pt x="350" y="649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0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36"/>
                  </a:lnTo>
                  <a:lnTo>
                    <a:pt x="350" y="636"/>
                  </a:lnTo>
                  <a:lnTo>
                    <a:pt x="350" y="636"/>
                  </a:lnTo>
                  <a:lnTo>
                    <a:pt x="354" y="636"/>
                  </a:lnTo>
                  <a:lnTo>
                    <a:pt x="354" y="636"/>
                  </a:lnTo>
                  <a:lnTo>
                    <a:pt x="354" y="636"/>
                  </a:lnTo>
                  <a:lnTo>
                    <a:pt x="354" y="636"/>
                  </a:lnTo>
                  <a:lnTo>
                    <a:pt x="354" y="636"/>
                  </a:lnTo>
                  <a:lnTo>
                    <a:pt x="350" y="636"/>
                  </a:lnTo>
                  <a:lnTo>
                    <a:pt x="350" y="636"/>
                  </a:lnTo>
                  <a:lnTo>
                    <a:pt x="350" y="631"/>
                  </a:lnTo>
                  <a:lnTo>
                    <a:pt x="350" y="631"/>
                  </a:lnTo>
                  <a:lnTo>
                    <a:pt x="350" y="631"/>
                  </a:lnTo>
                  <a:lnTo>
                    <a:pt x="350" y="631"/>
                  </a:lnTo>
                  <a:lnTo>
                    <a:pt x="350" y="631"/>
                  </a:lnTo>
                  <a:lnTo>
                    <a:pt x="345" y="631"/>
                  </a:lnTo>
                  <a:lnTo>
                    <a:pt x="345" y="631"/>
                  </a:lnTo>
                  <a:lnTo>
                    <a:pt x="345" y="631"/>
                  </a:lnTo>
                  <a:lnTo>
                    <a:pt x="345" y="631"/>
                  </a:lnTo>
                  <a:lnTo>
                    <a:pt x="345" y="631"/>
                  </a:lnTo>
                  <a:lnTo>
                    <a:pt x="345" y="631"/>
                  </a:lnTo>
                  <a:lnTo>
                    <a:pt x="345" y="626"/>
                  </a:lnTo>
                  <a:lnTo>
                    <a:pt x="345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40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6"/>
                  </a:lnTo>
                  <a:lnTo>
                    <a:pt x="336" y="622"/>
                  </a:lnTo>
                  <a:lnTo>
                    <a:pt x="336" y="622"/>
                  </a:lnTo>
                  <a:lnTo>
                    <a:pt x="336" y="622"/>
                  </a:lnTo>
                  <a:lnTo>
                    <a:pt x="336" y="622"/>
                  </a:lnTo>
                  <a:lnTo>
                    <a:pt x="331" y="622"/>
                  </a:lnTo>
                  <a:lnTo>
                    <a:pt x="331" y="622"/>
                  </a:lnTo>
                  <a:lnTo>
                    <a:pt x="331" y="622"/>
                  </a:lnTo>
                  <a:lnTo>
                    <a:pt x="331" y="622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7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13"/>
                  </a:lnTo>
                  <a:lnTo>
                    <a:pt x="331" y="608"/>
                  </a:lnTo>
                  <a:lnTo>
                    <a:pt x="331" y="608"/>
                  </a:lnTo>
                  <a:lnTo>
                    <a:pt x="331" y="608"/>
                  </a:lnTo>
                  <a:lnTo>
                    <a:pt x="331" y="608"/>
                  </a:lnTo>
                  <a:lnTo>
                    <a:pt x="331" y="608"/>
                  </a:lnTo>
                  <a:lnTo>
                    <a:pt x="336" y="608"/>
                  </a:lnTo>
                  <a:lnTo>
                    <a:pt x="336" y="608"/>
                  </a:lnTo>
                  <a:lnTo>
                    <a:pt x="336" y="608"/>
                  </a:lnTo>
                  <a:lnTo>
                    <a:pt x="336" y="608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40" y="603"/>
                  </a:lnTo>
                  <a:lnTo>
                    <a:pt x="340" y="603"/>
                  </a:lnTo>
                  <a:lnTo>
                    <a:pt x="336" y="603"/>
                  </a:lnTo>
                  <a:lnTo>
                    <a:pt x="336" y="599"/>
                  </a:lnTo>
                  <a:lnTo>
                    <a:pt x="336" y="599"/>
                  </a:lnTo>
                  <a:lnTo>
                    <a:pt x="336" y="599"/>
                  </a:lnTo>
                  <a:lnTo>
                    <a:pt x="336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1" y="599"/>
                  </a:lnTo>
                  <a:lnTo>
                    <a:pt x="336" y="599"/>
                  </a:lnTo>
                  <a:lnTo>
                    <a:pt x="336" y="599"/>
                  </a:lnTo>
                  <a:lnTo>
                    <a:pt x="331" y="599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6" y="590"/>
                  </a:lnTo>
                  <a:lnTo>
                    <a:pt x="336" y="585"/>
                  </a:lnTo>
                  <a:lnTo>
                    <a:pt x="331" y="585"/>
                  </a:lnTo>
                  <a:lnTo>
                    <a:pt x="336" y="585"/>
                  </a:lnTo>
                  <a:lnTo>
                    <a:pt x="336" y="585"/>
                  </a:lnTo>
                  <a:lnTo>
                    <a:pt x="336" y="585"/>
                  </a:lnTo>
                  <a:lnTo>
                    <a:pt x="336" y="585"/>
                  </a:lnTo>
                  <a:lnTo>
                    <a:pt x="336" y="585"/>
                  </a:lnTo>
                  <a:lnTo>
                    <a:pt x="336" y="580"/>
                  </a:lnTo>
                  <a:lnTo>
                    <a:pt x="336" y="580"/>
                  </a:lnTo>
                  <a:lnTo>
                    <a:pt x="331" y="580"/>
                  </a:lnTo>
                  <a:lnTo>
                    <a:pt x="331" y="580"/>
                  </a:lnTo>
                  <a:lnTo>
                    <a:pt x="331" y="580"/>
                  </a:lnTo>
                  <a:lnTo>
                    <a:pt x="331" y="580"/>
                  </a:lnTo>
                  <a:lnTo>
                    <a:pt x="331" y="580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6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71"/>
                  </a:lnTo>
                  <a:lnTo>
                    <a:pt x="336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0" y="567"/>
                  </a:lnTo>
                  <a:lnTo>
                    <a:pt x="345" y="567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62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53"/>
                  </a:lnTo>
                  <a:lnTo>
                    <a:pt x="345" y="548"/>
                  </a:lnTo>
                  <a:lnTo>
                    <a:pt x="345" y="553"/>
                  </a:lnTo>
                  <a:lnTo>
                    <a:pt x="340" y="548"/>
                  </a:lnTo>
                  <a:lnTo>
                    <a:pt x="340" y="548"/>
                  </a:lnTo>
                  <a:lnTo>
                    <a:pt x="340" y="548"/>
                  </a:lnTo>
                  <a:lnTo>
                    <a:pt x="340" y="548"/>
                  </a:lnTo>
                  <a:lnTo>
                    <a:pt x="340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8"/>
                  </a:lnTo>
                  <a:lnTo>
                    <a:pt x="336" y="543"/>
                  </a:lnTo>
                  <a:lnTo>
                    <a:pt x="336" y="543"/>
                  </a:lnTo>
                  <a:lnTo>
                    <a:pt x="336" y="543"/>
                  </a:lnTo>
                  <a:lnTo>
                    <a:pt x="336" y="543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27" y="548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7" y="543"/>
                  </a:lnTo>
                  <a:lnTo>
                    <a:pt x="322" y="543"/>
                  </a:lnTo>
                  <a:lnTo>
                    <a:pt x="322" y="543"/>
                  </a:lnTo>
                  <a:lnTo>
                    <a:pt x="322" y="543"/>
                  </a:lnTo>
                  <a:lnTo>
                    <a:pt x="322" y="543"/>
                  </a:lnTo>
                  <a:lnTo>
                    <a:pt x="322" y="543"/>
                  </a:lnTo>
                  <a:lnTo>
                    <a:pt x="322" y="543"/>
                  </a:lnTo>
                  <a:lnTo>
                    <a:pt x="322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7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8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08" y="539"/>
                  </a:lnTo>
                  <a:lnTo>
                    <a:pt x="304" y="539"/>
                  </a:lnTo>
                  <a:lnTo>
                    <a:pt x="304" y="539"/>
                  </a:lnTo>
                  <a:lnTo>
                    <a:pt x="308" y="539"/>
                  </a:lnTo>
                  <a:lnTo>
                    <a:pt x="304" y="539"/>
                  </a:lnTo>
                  <a:lnTo>
                    <a:pt x="304" y="539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299" y="534"/>
                  </a:lnTo>
                  <a:lnTo>
                    <a:pt x="299" y="534"/>
                  </a:lnTo>
                  <a:lnTo>
                    <a:pt x="299" y="530"/>
                  </a:lnTo>
                  <a:lnTo>
                    <a:pt x="299" y="530"/>
                  </a:lnTo>
                  <a:lnTo>
                    <a:pt x="299" y="530"/>
                  </a:lnTo>
                  <a:lnTo>
                    <a:pt x="299" y="530"/>
                  </a:lnTo>
                  <a:lnTo>
                    <a:pt x="299" y="530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5"/>
                  </a:lnTo>
                  <a:lnTo>
                    <a:pt x="299" y="520"/>
                  </a:lnTo>
                  <a:lnTo>
                    <a:pt x="299" y="520"/>
                  </a:lnTo>
                  <a:lnTo>
                    <a:pt x="299" y="520"/>
                  </a:lnTo>
                  <a:lnTo>
                    <a:pt x="294" y="516"/>
                  </a:lnTo>
                  <a:lnTo>
                    <a:pt x="294" y="516"/>
                  </a:lnTo>
                  <a:lnTo>
                    <a:pt x="294" y="516"/>
                  </a:lnTo>
                  <a:lnTo>
                    <a:pt x="299" y="516"/>
                  </a:lnTo>
                  <a:lnTo>
                    <a:pt x="299" y="516"/>
                  </a:lnTo>
                  <a:lnTo>
                    <a:pt x="294" y="516"/>
                  </a:lnTo>
                  <a:lnTo>
                    <a:pt x="294" y="511"/>
                  </a:lnTo>
                  <a:lnTo>
                    <a:pt x="294" y="511"/>
                  </a:lnTo>
                  <a:lnTo>
                    <a:pt x="294" y="511"/>
                  </a:lnTo>
                  <a:lnTo>
                    <a:pt x="294" y="511"/>
                  </a:lnTo>
                  <a:lnTo>
                    <a:pt x="294" y="511"/>
                  </a:lnTo>
                  <a:lnTo>
                    <a:pt x="290" y="511"/>
                  </a:lnTo>
                  <a:lnTo>
                    <a:pt x="290" y="507"/>
                  </a:lnTo>
                  <a:lnTo>
                    <a:pt x="290" y="507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4" y="497"/>
                  </a:lnTo>
                  <a:lnTo>
                    <a:pt x="294" y="497"/>
                  </a:lnTo>
                  <a:lnTo>
                    <a:pt x="294" y="497"/>
                  </a:lnTo>
                  <a:lnTo>
                    <a:pt x="294" y="497"/>
                  </a:lnTo>
                  <a:lnTo>
                    <a:pt x="294" y="497"/>
                  </a:lnTo>
                  <a:lnTo>
                    <a:pt x="294" y="497"/>
                  </a:lnTo>
                  <a:lnTo>
                    <a:pt x="294" y="493"/>
                  </a:lnTo>
                  <a:lnTo>
                    <a:pt x="294" y="493"/>
                  </a:lnTo>
                  <a:lnTo>
                    <a:pt x="294" y="493"/>
                  </a:lnTo>
                  <a:lnTo>
                    <a:pt x="299" y="493"/>
                  </a:lnTo>
                  <a:lnTo>
                    <a:pt x="299" y="493"/>
                  </a:lnTo>
                  <a:lnTo>
                    <a:pt x="299" y="493"/>
                  </a:lnTo>
                  <a:lnTo>
                    <a:pt x="299" y="493"/>
                  </a:lnTo>
                  <a:lnTo>
                    <a:pt x="299" y="493"/>
                  </a:lnTo>
                  <a:lnTo>
                    <a:pt x="299" y="493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8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84"/>
                  </a:lnTo>
                  <a:lnTo>
                    <a:pt x="299" y="479"/>
                  </a:lnTo>
                  <a:lnTo>
                    <a:pt x="299" y="479"/>
                  </a:lnTo>
                  <a:lnTo>
                    <a:pt x="294" y="479"/>
                  </a:lnTo>
                  <a:lnTo>
                    <a:pt x="294" y="479"/>
                  </a:lnTo>
                  <a:lnTo>
                    <a:pt x="294" y="479"/>
                  </a:lnTo>
                  <a:lnTo>
                    <a:pt x="294" y="479"/>
                  </a:lnTo>
                  <a:lnTo>
                    <a:pt x="290" y="479"/>
                  </a:lnTo>
                  <a:lnTo>
                    <a:pt x="290" y="479"/>
                  </a:lnTo>
                  <a:lnTo>
                    <a:pt x="290" y="474"/>
                  </a:lnTo>
                  <a:lnTo>
                    <a:pt x="290" y="474"/>
                  </a:lnTo>
                  <a:lnTo>
                    <a:pt x="290" y="474"/>
                  </a:lnTo>
                  <a:lnTo>
                    <a:pt x="290" y="474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70"/>
                  </a:lnTo>
                  <a:lnTo>
                    <a:pt x="285" y="465"/>
                  </a:lnTo>
                  <a:lnTo>
                    <a:pt x="285" y="465"/>
                  </a:lnTo>
                  <a:lnTo>
                    <a:pt x="285" y="465"/>
                  </a:lnTo>
                  <a:lnTo>
                    <a:pt x="285" y="465"/>
                  </a:lnTo>
                  <a:lnTo>
                    <a:pt x="285" y="465"/>
                  </a:lnTo>
                  <a:lnTo>
                    <a:pt x="285" y="465"/>
                  </a:lnTo>
                  <a:lnTo>
                    <a:pt x="285" y="461"/>
                  </a:lnTo>
                  <a:lnTo>
                    <a:pt x="290" y="461"/>
                  </a:lnTo>
                  <a:lnTo>
                    <a:pt x="290" y="461"/>
                  </a:lnTo>
                  <a:lnTo>
                    <a:pt x="290" y="461"/>
                  </a:lnTo>
                  <a:lnTo>
                    <a:pt x="290" y="461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1"/>
                  </a:lnTo>
                  <a:lnTo>
                    <a:pt x="290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47"/>
                  </a:lnTo>
                  <a:lnTo>
                    <a:pt x="281" y="447"/>
                  </a:lnTo>
                  <a:lnTo>
                    <a:pt x="281" y="447"/>
                  </a:lnTo>
                  <a:lnTo>
                    <a:pt x="281" y="447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1" y="437"/>
                  </a:lnTo>
                  <a:lnTo>
                    <a:pt x="271" y="437"/>
                  </a:lnTo>
                  <a:lnTo>
                    <a:pt x="271" y="437"/>
                  </a:lnTo>
                  <a:lnTo>
                    <a:pt x="271" y="437"/>
                  </a:lnTo>
                  <a:lnTo>
                    <a:pt x="271" y="437"/>
                  </a:lnTo>
                  <a:lnTo>
                    <a:pt x="271" y="437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2" y="442"/>
                  </a:lnTo>
                  <a:lnTo>
                    <a:pt x="262" y="442"/>
                  </a:lnTo>
                  <a:lnTo>
                    <a:pt x="262" y="442"/>
                  </a:lnTo>
                  <a:lnTo>
                    <a:pt x="262" y="442"/>
                  </a:lnTo>
                  <a:lnTo>
                    <a:pt x="262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3" y="437"/>
                  </a:lnTo>
                  <a:lnTo>
                    <a:pt x="253" y="437"/>
                  </a:lnTo>
                  <a:lnTo>
                    <a:pt x="253" y="437"/>
                  </a:lnTo>
                  <a:lnTo>
                    <a:pt x="253" y="437"/>
                  </a:lnTo>
                  <a:lnTo>
                    <a:pt x="248" y="437"/>
                  </a:lnTo>
                  <a:lnTo>
                    <a:pt x="248" y="437"/>
                  </a:lnTo>
                  <a:lnTo>
                    <a:pt x="248" y="437"/>
                  </a:lnTo>
                  <a:lnTo>
                    <a:pt x="248" y="437"/>
                  </a:lnTo>
                  <a:lnTo>
                    <a:pt x="244" y="437"/>
                  </a:lnTo>
                  <a:lnTo>
                    <a:pt x="244" y="437"/>
                  </a:lnTo>
                  <a:lnTo>
                    <a:pt x="244" y="437"/>
                  </a:lnTo>
                  <a:lnTo>
                    <a:pt x="244" y="442"/>
                  </a:lnTo>
                  <a:lnTo>
                    <a:pt x="239" y="442"/>
                  </a:lnTo>
                  <a:lnTo>
                    <a:pt x="239" y="442"/>
                  </a:lnTo>
                  <a:lnTo>
                    <a:pt x="239" y="442"/>
                  </a:lnTo>
                  <a:lnTo>
                    <a:pt x="244" y="442"/>
                  </a:lnTo>
                  <a:lnTo>
                    <a:pt x="244" y="442"/>
                  </a:lnTo>
                  <a:lnTo>
                    <a:pt x="244" y="442"/>
                  </a:lnTo>
                  <a:lnTo>
                    <a:pt x="244" y="442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39" y="447"/>
                  </a:lnTo>
                  <a:lnTo>
                    <a:pt x="239" y="451"/>
                  </a:lnTo>
                  <a:lnTo>
                    <a:pt x="239" y="451"/>
                  </a:lnTo>
                  <a:lnTo>
                    <a:pt x="239" y="447"/>
                  </a:lnTo>
                  <a:lnTo>
                    <a:pt x="235" y="447"/>
                  </a:lnTo>
                  <a:lnTo>
                    <a:pt x="235" y="442"/>
                  </a:lnTo>
                  <a:lnTo>
                    <a:pt x="235" y="442"/>
                  </a:lnTo>
                  <a:lnTo>
                    <a:pt x="235" y="442"/>
                  </a:lnTo>
                  <a:lnTo>
                    <a:pt x="235" y="442"/>
                  </a:lnTo>
                  <a:lnTo>
                    <a:pt x="235" y="442"/>
                  </a:lnTo>
                  <a:lnTo>
                    <a:pt x="235" y="442"/>
                  </a:lnTo>
                  <a:lnTo>
                    <a:pt x="235" y="447"/>
                  </a:lnTo>
                  <a:lnTo>
                    <a:pt x="230" y="447"/>
                  </a:lnTo>
                  <a:lnTo>
                    <a:pt x="230" y="447"/>
                  </a:lnTo>
                  <a:lnTo>
                    <a:pt x="230" y="447"/>
                  </a:lnTo>
                  <a:lnTo>
                    <a:pt x="230" y="447"/>
                  </a:lnTo>
                  <a:lnTo>
                    <a:pt x="230" y="451"/>
                  </a:lnTo>
                  <a:lnTo>
                    <a:pt x="225" y="451"/>
                  </a:lnTo>
                  <a:lnTo>
                    <a:pt x="225" y="451"/>
                  </a:lnTo>
                  <a:lnTo>
                    <a:pt x="225" y="451"/>
                  </a:lnTo>
                  <a:lnTo>
                    <a:pt x="225" y="451"/>
                  </a:lnTo>
                  <a:lnTo>
                    <a:pt x="221" y="451"/>
                  </a:lnTo>
                  <a:lnTo>
                    <a:pt x="221" y="451"/>
                  </a:lnTo>
                  <a:lnTo>
                    <a:pt x="221" y="447"/>
                  </a:lnTo>
                  <a:lnTo>
                    <a:pt x="221" y="447"/>
                  </a:lnTo>
                  <a:lnTo>
                    <a:pt x="221" y="447"/>
                  </a:lnTo>
                  <a:lnTo>
                    <a:pt x="216" y="447"/>
                  </a:lnTo>
                  <a:lnTo>
                    <a:pt x="216" y="447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6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7"/>
                  </a:lnTo>
                  <a:lnTo>
                    <a:pt x="212" y="447"/>
                  </a:lnTo>
                  <a:lnTo>
                    <a:pt x="216" y="447"/>
                  </a:lnTo>
                  <a:lnTo>
                    <a:pt x="216" y="451"/>
                  </a:lnTo>
                  <a:lnTo>
                    <a:pt x="216" y="451"/>
                  </a:lnTo>
                  <a:lnTo>
                    <a:pt x="212" y="451"/>
                  </a:lnTo>
                  <a:lnTo>
                    <a:pt x="212" y="451"/>
                  </a:lnTo>
                  <a:lnTo>
                    <a:pt x="212" y="451"/>
                  </a:lnTo>
                  <a:lnTo>
                    <a:pt x="212" y="451"/>
                  </a:lnTo>
                  <a:lnTo>
                    <a:pt x="212" y="451"/>
                  </a:lnTo>
                  <a:lnTo>
                    <a:pt x="212" y="451"/>
                  </a:lnTo>
                  <a:lnTo>
                    <a:pt x="207" y="447"/>
                  </a:lnTo>
                  <a:lnTo>
                    <a:pt x="207" y="447"/>
                  </a:lnTo>
                  <a:lnTo>
                    <a:pt x="207" y="447"/>
                  </a:lnTo>
                  <a:lnTo>
                    <a:pt x="207" y="451"/>
                  </a:lnTo>
                  <a:lnTo>
                    <a:pt x="202" y="451"/>
                  </a:lnTo>
                  <a:lnTo>
                    <a:pt x="202" y="451"/>
                  </a:lnTo>
                  <a:lnTo>
                    <a:pt x="202" y="447"/>
                  </a:lnTo>
                  <a:lnTo>
                    <a:pt x="198" y="447"/>
                  </a:lnTo>
                  <a:lnTo>
                    <a:pt x="198" y="451"/>
                  </a:lnTo>
                  <a:lnTo>
                    <a:pt x="198" y="451"/>
                  </a:lnTo>
                  <a:lnTo>
                    <a:pt x="193" y="451"/>
                  </a:lnTo>
                  <a:lnTo>
                    <a:pt x="193" y="451"/>
                  </a:lnTo>
                  <a:lnTo>
                    <a:pt x="193" y="451"/>
                  </a:lnTo>
                  <a:lnTo>
                    <a:pt x="189" y="451"/>
                  </a:lnTo>
                  <a:lnTo>
                    <a:pt x="189" y="451"/>
                  </a:lnTo>
                  <a:lnTo>
                    <a:pt x="184" y="451"/>
                  </a:lnTo>
                  <a:lnTo>
                    <a:pt x="184" y="451"/>
                  </a:lnTo>
                  <a:lnTo>
                    <a:pt x="184" y="451"/>
                  </a:lnTo>
                  <a:lnTo>
                    <a:pt x="184" y="451"/>
                  </a:lnTo>
                  <a:lnTo>
                    <a:pt x="179" y="451"/>
                  </a:lnTo>
                  <a:lnTo>
                    <a:pt x="179" y="451"/>
                  </a:lnTo>
                  <a:lnTo>
                    <a:pt x="179" y="451"/>
                  </a:lnTo>
                  <a:lnTo>
                    <a:pt x="175" y="451"/>
                  </a:lnTo>
                  <a:lnTo>
                    <a:pt x="175" y="451"/>
                  </a:lnTo>
                  <a:lnTo>
                    <a:pt x="170" y="451"/>
                  </a:lnTo>
                  <a:lnTo>
                    <a:pt x="170" y="451"/>
                  </a:lnTo>
                  <a:lnTo>
                    <a:pt x="170" y="451"/>
                  </a:lnTo>
                  <a:lnTo>
                    <a:pt x="170" y="451"/>
                  </a:lnTo>
                  <a:lnTo>
                    <a:pt x="165" y="451"/>
                  </a:lnTo>
                  <a:lnTo>
                    <a:pt x="165" y="451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5"/>
                  </a:lnTo>
                  <a:lnTo>
                    <a:pt x="165" y="465"/>
                  </a:lnTo>
                  <a:lnTo>
                    <a:pt x="165" y="470"/>
                  </a:lnTo>
                  <a:lnTo>
                    <a:pt x="165" y="470"/>
                  </a:lnTo>
                  <a:lnTo>
                    <a:pt x="165" y="470"/>
                  </a:lnTo>
                  <a:lnTo>
                    <a:pt x="165" y="474"/>
                  </a:lnTo>
                  <a:lnTo>
                    <a:pt x="165" y="474"/>
                  </a:lnTo>
                  <a:lnTo>
                    <a:pt x="165" y="474"/>
                  </a:lnTo>
                  <a:lnTo>
                    <a:pt x="165" y="474"/>
                  </a:lnTo>
                  <a:lnTo>
                    <a:pt x="156" y="470"/>
                  </a:lnTo>
                  <a:lnTo>
                    <a:pt x="156" y="470"/>
                  </a:lnTo>
                  <a:lnTo>
                    <a:pt x="156" y="461"/>
                  </a:lnTo>
                  <a:lnTo>
                    <a:pt x="156" y="461"/>
                  </a:lnTo>
                  <a:lnTo>
                    <a:pt x="156" y="461"/>
                  </a:lnTo>
                  <a:lnTo>
                    <a:pt x="156" y="456"/>
                  </a:lnTo>
                  <a:lnTo>
                    <a:pt x="156" y="451"/>
                  </a:lnTo>
                  <a:lnTo>
                    <a:pt x="156" y="451"/>
                  </a:lnTo>
                  <a:lnTo>
                    <a:pt x="156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1"/>
                  </a:lnTo>
                  <a:lnTo>
                    <a:pt x="142" y="465"/>
                  </a:lnTo>
                  <a:lnTo>
                    <a:pt x="142" y="465"/>
                  </a:lnTo>
                  <a:lnTo>
                    <a:pt x="142" y="465"/>
                  </a:lnTo>
                  <a:lnTo>
                    <a:pt x="142" y="465"/>
                  </a:lnTo>
                  <a:lnTo>
                    <a:pt x="138" y="465"/>
                  </a:lnTo>
                  <a:lnTo>
                    <a:pt x="138" y="465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3" y="456"/>
                  </a:lnTo>
                  <a:lnTo>
                    <a:pt x="133" y="451"/>
                  </a:lnTo>
                  <a:lnTo>
                    <a:pt x="133" y="447"/>
                  </a:lnTo>
                  <a:lnTo>
                    <a:pt x="133" y="447"/>
                  </a:lnTo>
                  <a:lnTo>
                    <a:pt x="133" y="447"/>
                  </a:lnTo>
                  <a:lnTo>
                    <a:pt x="133" y="442"/>
                  </a:lnTo>
                  <a:lnTo>
                    <a:pt x="133" y="442"/>
                  </a:lnTo>
                  <a:lnTo>
                    <a:pt x="133" y="442"/>
                  </a:lnTo>
                  <a:lnTo>
                    <a:pt x="133" y="442"/>
                  </a:lnTo>
                  <a:lnTo>
                    <a:pt x="133" y="442"/>
                  </a:lnTo>
                  <a:lnTo>
                    <a:pt x="138" y="437"/>
                  </a:lnTo>
                  <a:lnTo>
                    <a:pt x="138" y="437"/>
                  </a:lnTo>
                  <a:lnTo>
                    <a:pt x="138" y="437"/>
                  </a:lnTo>
                  <a:lnTo>
                    <a:pt x="138" y="437"/>
                  </a:lnTo>
                  <a:lnTo>
                    <a:pt x="138" y="437"/>
                  </a:lnTo>
                  <a:lnTo>
                    <a:pt x="133" y="437"/>
                  </a:lnTo>
                  <a:lnTo>
                    <a:pt x="133" y="437"/>
                  </a:lnTo>
                  <a:lnTo>
                    <a:pt x="133" y="437"/>
                  </a:lnTo>
                  <a:lnTo>
                    <a:pt x="129" y="437"/>
                  </a:lnTo>
                  <a:lnTo>
                    <a:pt x="129" y="437"/>
                  </a:lnTo>
                  <a:lnTo>
                    <a:pt x="124" y="437"/>
                  </a:lnTo>
                  <a:lnTo>
                    <a:pt x="119" y="437"/>
                  </a:lnTo>
                  <a:lnTo>
                    <a:pt x="119" y="437"/>
                  </a:lnTo>
                  <a:lnTo>
                    <a:pt x="119" y="437"/>
                  </a:lnTo>
                  <a:lnTo>
                    <a:pt x="119" y="433"/>
                  </a:lnTo>
                  <a:lnTo>
                    <a:pt x="119" y="433"/>
                  </a:lnTo>
                  <a:lnTo>
                    <a:pt x="115" y="433"/>
                  </a:lnTo>
                  <a:lnTo>
                    <a:pt x="115" y="433"/>
                  </a:lnTo>
                  <a:lnTo>
                    <a:pt x="115" y="433"/>
                  </a:lnTo>
                  <a:lnTo>
                    <a:pt x="115" y="433"/>
                  </a:lnTo>
                  <a:lnTo>
                    <a:pt x="115" y="433"/>
                  </a:lnTo>
                  <a:lnTo>
                    <a:pt x="110" y="433"/>
                  </a:lnTo>
                  <a:lnTo>
                    <a:pt x="110" y="433"/>
                  </a:lnTo>
                  <a:lnTo>
                    <a:pt x="106" y="433"/>
                  </a:lnTo>
                  <a:lnTo>
                    <a:pt x="106" y="433"/>
                  </a:lnTo>
                  <a:lnTo>
                    <a:pt x="101" y="433"/>
                  </a:lnTo>
                  <a:lnTo>
                    <a:pt x="101" y="433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2" y="433"/>
                  </a:lnTo>
                  <a:lnTo>
                    <a:pt x="92" y="437"/>
                  </a:lnTo>
                  <a:lnTo>
                    <a:pt x="92" y="437"/>
                  </a:lnTo>
                  <a:lnTo>
                    <a:pt x="87" y="437"/>
                  </a:lnTo>
                  <a:lnTo>
                    <a:pt x="87" y="433"/>
                  </a:lnTo>
                  <a:lnTo>
                    <a:pt x="83" y="433"/>
                  </a:lnTo>
                  <a:lnTo>
                    <a:pt x="78" y="433"/>
                  </a:lnTo>
                  <a:lnTo>
                    <a:pt x="78" y="433"/>
                  </a:lnTo>
                  <a:lnTo>
                    <a:pt x="78" y="433"/>
                  </a:lnTo>
                  <a:lnTo>
                    <a:pt x="78" y="433"/>
                  </a:lnTo>
                  <a:lnTo>
                    <a:pt x="73" y="433"/>
                  </a:lnTo>
                  <a:lnTo>
                    <a:pt x="73" y="433"/>
                  </a:lnTo>
                  <a:lnTo>
                    <a:pt x="73" y="433"/>
                  </a:lnTo>
                  <a:lnTo>
                    <a:pt x="73" y="428"/>
                  </a:lnTo>
                  <a:lnTo>
                    <a:pt x="73" y="428"/>
                  </a:lnTo>
                  <a:lnTo>
                    <a:pt x="69" y="428"/>
                  </a:lnTo>
                  <a:lnTo>
                    <a:pt x="64" y="428"/>
                  </a:lnTo>
                  <a:lnTo>
                    <a:pt x="64" y="428"/>
                  </a:lnTo>
                  <a:lnTo>
                    <a:pt x="64" y="428"/>
                  </a:lnTo>
                  <a:lnTo>
                    <a:pt x="64" y="428"/>
                  </a:lnTo>
                  <a:lnTo>
                    <a:pt x="60" y="428"/>
                  </a:lnTo>
                  <a:lnTo>
                    <a:pt x="60" y="428"/>
                  </a:lnTo>
                  <a:lnTo>
                    <a:pt x="55" y="428"/>
                  </a:lnTo>
                  <a:lnTo>
                    <a:pt x="55" y="428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46" y="424"/>
                  </a:lnTo>
                  <a:lnTo>
                    <a:pt x="46" y="424"/>
                  </a:lnTo>
                  <a:lnTo>
                    <a:pt x="41" y="424"/>
                  </a:lnTo>
                  <a:lnTo>
                    <a:pt x="41" y="424"/>
                  </a:lnTo>
                  <a:lnTo>
                    <a:pt x="41" y="424"/>
                  </a:lnTo>
                  <a:lnTo>
                    <a:pt x="41" y="424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27" y="433"/>
                  </a:lnTo>
                  <a:lnTo>
                    <a:pt x="27" y="433"/>
                  </a:lnTo>
                  <a:lnTo>
                    <a:pt x="27" y="433"/>
                  </a:lnTo>
                  <a:lnTo>
                    <a:pt x="27" y="433"/>
                  </a:lnTo>
                  <a:lnTo>
                    <a:pt x="27" y="433"/>
                  </a:lnTo>
                  <a:lnTo>
                    <a:pt x="23" y="433"/>
                  </a:lnTo>
                  <a:lnTo>
                    <a:pt x="23" y="433"/>
                  </a:lnTo>
                  <a:lnTo>
                    <a:pt x="18" y="433"/>
                  </a:lnTo>
                  <a:lnTo>
                    <a:pt x="18" y="437"/>
                  </a:lnTo>
                  <a:lnTo>
                    <a:pt x="18" y="437"/>
                  </a:lnTo>
                  <a:lnTo>
                    <a:pt x="14" y="437"/>
                  </a:lnTo>
                  <a:lnTo>
                    <a:pt x="14" y="437"/>
                  </a:lnTo>
                  <a:lnTo>
                    <a:pt x="14" y="437"/>
                  </a:lnTo>
                  <a:lnTo>
                    <a:pt x="14" y="437"/>
                  </a:lnTo>
                  <a:lnTo>
                    <a:pt x="9" y="437"/>
                  </a:lnTo>
                  <a:lnTo>
                    <a:pt x="9" y="437"/>
                  </a:lnTo>
                  <a:lnTo>
                    <a:pt x="9" y="442"/>
                  </a:lnTo>
                  <a:lnTo>
                    <a:pt x="9" y="442"/>
                  </a:lnTo>
                  <a:lnTo>
                    <a:pt x="9" y="442"/>
                  </a:lnTo>
                  <a:lnTo>
                    <a:pt x="4" y="442"/>
                  </a:lnTo>
                  <a:lnTo>
                    <a:pt x="4" y="447"/>
                  </a:lnTo>
                  <a:lnTo>
                    <a:pt x="4" y="447"/>
                  </a:lnTo>
                  <a:lnTo>
                    <a:pt x="0" y="442"/>
                  </a:lnTo>
                  <a:lnTo>
                    <a:pt x="4" y="442"/>
                  </a:lnTo>
                  <a:lnTo>
                    <a:pt x="4" y="437"/>
                  </a:lnTo>
                  <a:lnTo>
                    <a:pt x="0" y="437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4" y="414"/>
                  </a:lnTo>
                  <a:lnTo>
                    <a:pt x="4" y="410"/>
                  </a:lnTo>
                  <a:lnTo>
                    <a:pt x="4" y="410"/>
                  </a:lnTo>
                  <a:lnTo>
                    <a:pt x="4" y="410"/>
                  </a:lnTo>
                  <a:lnTo>
                    <a:pt x="4" y="410"/>
                  </a:lnTo>
                  <a:lnTo>
                    <a:pt x="9" y="410"/>
                  </a:lnTo>
                  <a:lnTo>
                    <a:pt x="9" y="410"/>
                  </a:lnTo>
                  <a:lnTo>
                    <a:pt x="9" y="410"/>
                  </a:lnTo>
                  <a:lnTo>
                    <a:pt x="9" y="405"/>
                  </a:lnTo>
                  <a:lnTo>
                    <a:pt x="9" y="405"/>
                  </a:lnTo>
                  <a:lnTo>
                    <a:pt x="9" y="405"/>
                  </a:lnTo>
                  <a:lnTo>
                    <a:pt x="4" y="401"/>
                  </a:lnTo>
                  <a:lnTo>
                    <a:pt x="4" y="401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4" y="401"/>
                  </a:lnTo>
                  <a:lnTo>
                    <a:pt x="14" y="401"/>
                  </a:lnTo>
                  <a:lnTo>
                    <a:pt x="18" y="401"/>
                  </a:lnTo>
                  <a:lnTo>
                    <a:pt x="18" y="401"/>
                  </a:lnTo>
                  <a:lnTo>
                    <a:pt x="14" y="401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87"/>
                  </a:lnTo>
                  <a:lnTo>
                    <a:pt x="18" y="387"/>
                  </a:lnTo>
                  <a:lnTo>
                    <a:pt x="18" y="387"/>
                  </a:lnTo>
                  <a:lnTo>
                    <a:pt x="18" y="382"/>
                  </a:lnTo>
                  <a:lnTo>
                    <a:pt x="18" y="382"/>
                  </a:lnTo>
                  <a:lnTo>
                    <a:pt x="23" y="382"/>
                  </a:lnTo>
                  <a:lnTo>
                    <a:pt x="23" y="382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27" y="378"/>
                  </a:lnTo>
                  <a:lnTo>
                    <a:pt x="27" y="378"/>
                  </a:lnTo>
                  <a:lnTo>
                    <a:pt x="27" y="373"/>
                  </a:lnTo>
                  <a:lnTo>
                    <a:pt x="27" y="373"/>
                  </a:lnTo>
                  <a:lnTo>
                    <a:pt x="32" y="373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41" y="364"/>
                  </a:lnTo>
                  <a:lnTo>
                    <a:pt x="41" y="359"/>
                  </a:lnTo>
                  <a:lnTo>
                    <a:pt x="41" y="359"/>
                  </a:lnTo>
                  <a:lnTo>
                    <a:pt x="41" y="359"/>
                  </a:lnTo>
                  <a:lnTo>
                    <a:pt x="41" y="359"/>
                  </a:lnTo>
                  <a:lnTo>
                    <a:pt x="41" y="359"/>
                  </a:lnTo>
                  <a:lnTo>
                    <a:pt x="41" y="359"/>
                  </a:lnTo>
                  <a:lnTo>
                    <a:pt x="46" y="355"/>
                  </a:lnTo>
                  <a:lnTo>
                    <a:pt x="46" y="350"/>
                  </a:lnTo>
                  <a:lnTo>
                    <a:pt x="46" y="350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0" y="345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60" y="341"/>
                  </a:lnTo>
                  <a:lnTo>
                    <a:pt x="60" y="341"/>
                  </a:lnTo>
                  <a:lnTo>
                    <a:pt x="64" y="341"/>
                  </a:lnTo>
                  <a:lnTo>
                    <a:pt x="64" y="341"/>
                  </a:lnTo>
                  <a:lnTo>
                    <a:pt x="64" y="336"/>
                  </a:lnTo>
                  <a:lnTo>
                    <a:pt x="69" y="336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8" y="331"/>
                  </a:lnTo>
                  <a:lnTo>
                    <a:pt x="78" y="331"/>
                  </a:lnTo>
                  <a:lnTo>
                    <a:pt x="78" y="331"/>
                  </a:lnTo>
                  <a:lnTo>
                    <a:pt x="83" y="331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87" y="336"/>
                  </a:lnTo>
                  <a:lnTo>
                    <a:pt x="87" y="331"/>
                  </a:lnTo>
                  <a:lnTo>
                    <a:pt x="87" y="331"/>
                  </a:lnTo>
                  <a:lnTo>
                    <a:pt x="87" y="336"/>
                  </a:lnTo>
                  <a:lnTo>
                    <a:pt x="92" y="336"/>
                  </a:lnTo>
                  <a:lnTo>
                    <a:pt x="92" y="336"/>
                  </a:lnTo>
                  <a:lnTo>
                    <a:pt x="92" y="33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31"/>
                  </a:lnTo>
                  <a:lnTo>
                    <a:pt x="101" y="336"/>
                  </a:lnTo>
                  <a:lnTo>
                    <a:pt x="101" y="331"/>
                  </a:lnTo>
                  <a:lnTo>
                    <a:pt x="101" y="331"/>
                  </a:lnTo>
                  <a:lnTo>
                    <a:pt x="101" y="331"/>
                  </a:lnTo>
                  <a:lnTo>
                    <a:pt x="101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27"/>
                  </a:lnTo>
                  <a:lnTo>
                    <a:pt x="110" y="327"/>
                  </a:lnTo>
                  <a:lnTo>
                    <a:pt x="110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9" y="322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19" y="331"/>
                  </a:lnTo>
                  <a:lnTo>
                    <a:pt x="124" y="331"/>
                  </a:lnTo>
                  <a:lnTo>
                    <a:pt x="124" y="336"/>
                  </a:lnTo>
                  <a:lnTo>
                    <a:pt x="124" y="336"/>
                  </a:lnTo>
                  <a:lnTo>
                    <a:pt x="124" y="336"/>
                  </a:lnTo>
                  <a:lnTo>
                    <a:pt x="124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33" y="331"/>
                  </a:lnTo>
                  <a:lnTo>
                    <a:pt x="133" y="331"/>
                  </a:lnTo>
                  <a:lnTo>
                    <a:pt x="133" y="331"/>
                  </a:lnTo>
                  <a:lnTo>
                    <a:pt x="133" y="327"/>
                  </a:lnTo>
                  <a:lnTo>
                    <a:pt x="133" y="327"/>
                  </a:lnTo>
                  <a:lnTo>
                    <a:pt x="133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42" y="322"/>
                  </a:lnTo>
                  <a:lnTo>
                    <a:pt x="142" y="322"/>
                  </a:lnTo>
                  <a:lnTo>
                    <a:pt x="142" y="322"/>
                  </a:lnTo>
                  <a:lnTo>
                    <a:pt x="142" y="322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47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2" y="313"/>
                  </a:lnTo>
                  <a:lnTo>
                    <a:pt x="156" y="318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61" y="313"/>
                  </a:lnTo>
                  <a:lnTo>
                    <a:pt x="161" y="308"/>
                  </a:lnTo>
                  <a:lnTo>
                    <a:pt x="161" y="308"/>
                  </a:lnTo>
                  <a:lnTo>
                    <a:pt x="161" y="313"/>
                  </a:lnTo>
                  <a:lnTo>
                    <a:pt x="165" y="313"/>
                  </a:lnTo>
                  <a:lnTo>
                    <a:pt x="165" y="313"/>
                  </a:lnTo>
                  <a:lnTo>
                    <a:pt x="165" y="313"/>
                  </a:lnTo>
                  <a:lnTo>
                    <a:pt x="170" y="313"/>
                  </a:lnTo>
                  <a:lnTo>
                    <a:pt x="170" y="318"/>
                  </a:lnTo>
                  <a:lnTo>
                    <a:pt x="170" y="318"/>
                  </a:lnTo>
                  <a:lnTo>
                    <a:pt x="170" y="313"/>
                  </a:lnTo>
                  <a:lnTo>
                    <a:pt x="170" y="313"/>
                  </a:lnTo>
                  <a:lnTo>
                    <a:pt x="175" y="313"/>
                  </a:lnTo>
                  <a:lnTo>
                    <a:pt x="175" y="313"/>
                  </a:lnTo>
                  <a:lnTo>
                    <a:pt x="175" y="313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84" y="313"/>
                  </a:lnTo>
                  <a:lnTo>
                    <a:pt x="184" y="313"/>
                  </a:lnTo>
                  <a:lnTo>
                    <a:pt x="184" y="313"/>
                  </a:lnTo>
                  <a:lnTo>
                    <a:pt x="184" y="313"/>
                  </a:lnTo>
                  <a:lnTo>
                    <a:pt x="184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8"/>
                  </a:lnTo>
                  <a:lnTo>
                    <a:pt x="193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3"/>
                  </a:lnTo>
                  <a:lnTo>
                    <a:pt x="198" y="313"/>
                  </a:lnTo>
                  <a:lnTo>
                    <a:pt x="198" y="313"/>
                  </a:lnTo>
                  <a:lnTo>
                    <a:pt x="202" y="313"/>
                  </a:lnTo>
                  <a:lnTo>
                    <a:pt x="202" y="313"/>
                  </a:lnTo>
                  <a:lnTo>
                    <a:pt x="202" y="313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2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8"/>
                  </a:lnTo>
                  <a:lnTo>
                    <a:pt x="207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1" y="318"/>
                  </a:lnTo>
                  <a:lnTo>
                    <a:pt x="225" y="318"/>
                  </a:lnTo>
                  <a:lnTo>
                    <a:pt x="225" y="318"/>
                  </a:lnTo>
                  <a:lnTo>
                    <a:pt x="225" y="318"/>
                  </a:lnTo>
                  <a:lnTo>
                    <a:pt x="225" y="318"/>
                  </a:lnTo>
                  <a:lnTo>
                    <a:pt x="230" y="318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2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48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48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3"/>
                  </a:lnTo>
                  <a:lnTo>
                    <a:pt x="253" y="313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62" y="313"/>
                  </a:lnTo>
                  <a:lnTo>
                    <a:pt x="262" y="313"/>
                  </a:lnTo>
                  <a:lnTo>
                    <a:pt x="262" y="313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58" y="308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2" y="304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2" y="30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8" name="Freeform 103"/>
            <p:cNvSpPr>
              <a:spLocks/>
            </p:cNvSpPr>
            <p:nvPr/>
          </p:nvSpPr>
          <p:spPr bwMode="auto">
            <a:xfrm>
              <a:off x="4035425" y="3835401"/>
              <a:ext cx="269875" cy="409575"/>
            </a:xfrm>
            <a:custGeom>
              <a:avLst/>
              <a:gdLst>
                <a:gd name="T0" fmla="*/ 55 w 170"/>
                <a:gd name="T1" fmla="*/ 147 h 258"/>
                <a:gd name="T2" fmla="*/ 55 w 170"/>
                <a:gd name="T3" fmla="*/ 133 h 258"/>
                <a:gd name="T4" fmla="*/ 64 w 170"/>
                <a:gd name="T5" fmla="*/ 129 h 258"/>
                <a:gd name="T6" fmla="*/ 69 w 170"/>
                <a:gd name="T7" fmla="*/ 120 h 258"/>
                <a:gd name="T8" fmla="*/ 73 w 170"/>
                <a:gd name="T9" fmla="*/ 106 h 258"/>
                <a:gd name="T10" fmla="*/ 73 w 170"/>
                <a:gd name="T11" fmla="*/ 101 h 258"/>
                <a:gd name="T12" fmla="*/ 69 w 170"/>
                <a:gd name="T13" fmla="*/ 92 h 258"/>
                <a:gd name="T14" fmla="*/ 64 w 170"/>
                <a:gd name="T15" fmla="*/ 87 h 258"/>
                <a:gd name="T16" fmla="*/ 64 w 170"/>
                <a:gd name="T17" fmla="*/ 78 h 258"/>
                <a:gd name="T18" fmla="*/ 59 w 170"/>
                <a:gd name="T19" fmla="*/ 74 h 258"/>
                <a:gd name="T20" fmla="*/ 50 w 170"/>
                <a:gd name="T21" fmla="*/ 74 h 258"/>
                <a:gd name="T22" fmla="*/ 55 w 170"/>
                <a:gd name="T23" fmla="*/ 69 h 258"/>
                <a:gd name="T24" fmla="*/ 73 w 170"/>
                <a:gd name="T25" fmla="*/ 64 h 258"/>
                <a:gd name="T26" fmla="*/ 64 w 170"/>
                <a:gd name="T27" fmla="*/ 55 h 258"/>
                <a:gd name="T28" fmla="*/ 64 w 170"/>
                <a:gd name="T29" fmla="*/ 41 h 258"/>
                <a:gd name="T30" fmla="*/ 55 w 170"/>
                <a:gd name="T31" fmla="*/ 37 h 258"/>
                <a:gd name="T32" fmla="*/ 59 w 170"/>
                <a:gd name="T33" fmla="*/ 23 h 258"/>
                <a:gd name="T34" fmla="*/ 64 w 170"/>
                <a:gd name="T35" fmla="*/ 18 h 258"/>
                <a:gd name="T36" fmla="*/ 73 w 170"/>
                <a:gd name="T37" fmla="*/ 18 h 258"/>
                <a:gd name="T38" fmla="*/ 78 w 170"/>
                <a:gd name="T39" fmla="*/ 18 h 258"/>
                <a:gd name="T40" fmla="*/ 78 w 170"/>
                <a:gd name="T41" fmla="*/ 4 h 258"/>
                <a:gd name="T42" fmla="*/ 82 w 170"/>
                <a:gd name="T43" fmla="*/ 4 h 258"/>
                <a:gd name="T44" fmla="*/ 92 w 170"/>
                <a:gd name="T45" fmla="*/ 4 h 258"/>
                <a:gd name="T46" fmla="*/ 105 w 170"/>
                <a:gd name="T47" fmla="*/ 0 h 258"/>
                <a:gd name="T48" fmla="*/ 119 w 170"/>
                <a:gd name="T49" fmla="*/ 0 h 258"/>
                <a:gd name="T50" fmla="*/ 152 w 170"/>
                <a:gd name="T51" fmla="*/ 23 h 258"/>
                <a:gd name="T52" fmla="*/ 165 w 170"/>
                <a:gd name="T53" fmla="*/ 50 h 258"/>
                <a:gd name="T54" fmla="*/ 156 w 170"/>
                <a:gd name="T55" fmla="*/ 129 h 258"/>
                <a:gd name="T56" fmla="*/ 138 w 170"/>
                <a:gd name="T57" fmla="*/ 147 h 258"/>
                <a:gd name="T58" fmla="*/ 133 w 170"/>
                <a:gd name="T59" fmla="*/ 161 h 258"/>
                <a:gd name="T60" fmla="*/ 124 w 170"/>
                <a:gd name="T61" fmla="*/ 180 h 258"/>
                <a:gd name="T62" fmla="*/ 119 w 170"/>
                <a:gd name="T63" fmla="*/ 184 h 258"/>
                <a:gd name="T64" fmla="*/ 119 w 170"/>
                <a:gd name="T65" fmla="*/ 184 h 258"/>
                <a:gd name="T66" fmla="*/ 110 w 170"/>
                <a:gd name="T67" fmla="*/ 207 h 258"/>
                <a:gd name="T68" fmla="*/ 105 w 170"/>
                <a:gd name="T69" fmla="*/ 207 h 258"/>
                <a:gd name="T70" fmla="*/ 101 w 170"/>
                <a:gd name="T71" fmla="*/ 212 h 258"/>
                <a:gd name="T72" fmla="*/ 105 w 170"/>
                <a:gd name="T73" fmla="*/ 212 h 258"/>
                <a:gd name="T74" fmla="*/ 96 w 170"/>
                <a:gd name="T75" fmla="*/ 216 h 258"/>
                <a:gd name="T76" fmla="*/ 92 w 170"/>
                <a:gd name="T77" fmla="*/ 216 h 258"/>
                <a:gd name="T78" fmla="*/ 87 w 170"/>
                <a:gd name="T79" fmla="*/ 221 h 258"/>
                <a:gd name="T80" fmla="*/ 82 w 170"/>
                <a:gd name="T81" fmla="*/ 226 h 258"/>
                <a:gd name="T82" fmla="*/ 78 w 170"/>
                <a:gd name="T83" fmla="*/ 244 h 258"/>
                <a:gd name="T84" fmla="*/ 69 w 170"/>
                <a:gd name="T85" fmla="*/ 258 h 258"/>
                <a:gd name="T86" fmla="*/ 59 w 170"/>
                <a:gd name="T87" fmla="*/ 253 h 258"/>
                <a:gd name="T88" fmla="*/ 55 w 170"/>
                <a:gd name="T89" fmla="*/ 253 h 258"/>
                <a:gd name="T90" fmla="*/ 50 w 170"/>
                <a:gd name="T91" fmla="*/ 253 h 258"/>
                <a:gd name="T92" fmla="*/ 46 w 170"/>
                <a:gd name="T93" fmla="*/ 253 h 258"/>
                <a:gd name="T94" fmla="*/ 36 w 170"/>
                <a:gd name="T95" fmla="*/ 249 h 258"/>
                <a:gd name="T96" fmla="*/ 27 w 170"/>
                <a:gd name="T97" fmla="*/ 249 h 258"/>
                <a:gd name="T98" fmla="*/ 18 w 170"/>
                <a:gd name="T99" fmla="*/ 244 h 258"/>
                <a:gd name="T100" fmla="*/ 13 w 170"/>
                <a:gd name="T101" fmla="*/ 244 h 258"/>
                <a:gd name="T102" fmla="*/ 13 w 170"/>
                <a:gd name="T103" fmla="*/ 239 h 258"/>
                <a:gd name="T104" fmla="*/ 9 w 170"/>
                <a:gd name="T105" fmla="*/ 226 h 258"/>
                <a:gd name="T106" fmla="*/ 9 w 170"/>
                <a:gd name="T107" fmla="*/ 221 h 258"/>
                <a:gd name="T108" fmla="*/ 0 w 170"/>
                <a:gd name="T109" fmla="*/ 216 h 258"/>
                <a:gd name="T110" fmla="*/ 0 w 170"/>
                <a:gd name="T111" fmla="*/ 212 h 258"/>
                <a:gd name="T112" fmla="*/ 4 w 170"/>
                <a:gd name="T113" fmla="*/ 207 h 258"/>
                <a:gd name="T114" fmla="*/ 4 w 170"/>
                <a:gd name="T115" fmla="*/ 198 h 258"/>
                <a:gd name="T116" fmla="*/ 0 w 170"/>
                <a:gd name="T117" fmla="*/ 184 h 258"/>
                <a:gd name="T118" fmla="*/ 9 w 170"/>
                <a:gd name="T119" fmla="*/ 180 h 258"/>
                <a:gd name="T120" fmla="*/ 36 w 170"/>
                <a:gd name="T121" fmla="*/ 175 h 258"/>
                <a:gd name="T122" fmla="*/ 41 w 170"/>
                <a:gd name="T123" fmla="*/ 16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58">
                  <a:moveTo>
                    <a:pt x="46" y="156"/>
                  </a:moveTo>
                  <a:lnTo>
                    <a:pt x="46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47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0" y="147"/>
                  </a:lnTo>
                  <a:lnTo>
                    <a:pt x="55" y="147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64" y="129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69" y="101"/>
                  </a:lnTo>
                  <a:lnTo>
                    <a:pt x="73" y="101"/>
                  </a:lnTo>
                  <a:lnTo>
                    <a:pt x="69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50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9" y="27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7" y="9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33" y="9"/>
                  </a:lnTo>
                  <a:lnTo>
                    <a:pt x="138" y="14"/>
                  </a:lnTo>
                  <a:lnTo>
                    <a:pt x="142" y="14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2" y="23"/>
                  </a:lnTo>
                  <a:lnTo>
                    <a:pt x="156" y="23"/>
                  </a:lnTo>
                  <a:lnTo>
                    <a:pt x="161" y="27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70" y="32"/>
                  </a:lnTo>
                  <a:lnTo>
                    <a:pt x="165" y="32"/>
                  </a:lnTo>
                  <a:lnTo>
                    <a:pt x="170" y="32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1" y="50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61" y="55"/>
                  </a:lnTo>
                  <a:lnTo>
                    <a:pt x="161" y="60"/>
                  </a:lnTo>
                  <a:lnTo>
                    <a:pt x="161" y="64"/>
                  </a:lnTo>
                  <a:lnTo>
                    <a:pt x="161" y="69"/>
                  </a:lnTo>
                  <a:lnTo>
                    <a:pt x="161" y="78"/>
                  </a:lnTo>
                  <a:lnTo>
                    <a:pt x="161" y="78"/>
                  </a:lnTo>
                  <a:lnTo>
                    <a:pt x="165" y="92"/>
                  </a:lnTo>
                  <a:lnTo>
                    <a:pt x="165" y="97"/>
                  </a:lnTo>
                  <a:lnTo>
                    <a:pt x="165" y="97"/>
                  </a:lnTo>
                  <a:lnTo>
                    <a:pt x="165" y="101"/>
                  </a:lnTo>
                  <a:lnTo>
                    <a:pt x="165" y="106"/>
                  </a:lnTo>
                  <a:lnTo>
                    <a:pt x="165" y="110"/>
                  </a:lnTo>
                  <a:lnTo>
                    <a:pt x="165" y="120"/>
                  </a:lnTo>
                  <a:lnTo>
                    <a:pt x="161" y="124"/>
                  </a:lnTo>
                  <a:lnTo>
                    <a:pt x="156" y="129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6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47" y="138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8" y="143"/>
                  </a:lnTo>
                  <a:lnTo>
                    <a:pt x="138" y="143"/>
                  </a:lnTo>
                  <a:lnTo>
                    <a:pt x="138" y="147"/>
                  </a:lnTo>
                  <a:lnTo>
                    <a:pt x="138" y="147"/>
                  </a:lnTo>
                  <a:lnTo>
                    <a:pt x="138" y="147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61"/>
                  </a:lnTo>
                  <a:lnTo>
                    <a:pt x="129" y="161"/>
                  </a:lnTo>
                  <a:lnTo>
                    <a:pt x="129" y="161"/>
                  </a:lnTo>
                  <a:lnTo>
                    <a:pt x="129" y="161"/>
                  </a:lnTo>
                  <a:lnTo>
                    <a:pt x="129" y="161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9" y="170"/>
                  </a:lnTo>
                  <a:lnTo>
                    <a:pt x="129" y="170"/>
                  </a:lnTo>
                  <a:lnTo>
                    <a:pt x="129" y="175"/>
                  </a:lnTo>
                  <a:lnTo>
                    <a:pt x="129" y="175"/>
                  </a:lnTo>
                  <a:lnTo>
                    <a:pt x="129" y="175"/>
                  </a:lnTo>
                  <a:lnTo>
                    <a:pt x="129" y="175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9"/>
                  </a:lnTo>
                  <a:lnTo>
                    <a:pt x="119" y="189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5" y="193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1" y="207"/>
                  </a:lnTo>
                  <a:lnTo>
                    <a:pt x="101" y="212"/>
                  </a:lnTo>
                  <a:lnTo>
                    <a:pt x="101" y="207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96" y="216"/>
                  </a:lnTo>
                  <a:lnTo>
                    <a:pt x="101" y="216"/>
                  </a:lnTo>
                  <a:lnTo>
                    <a:pt x="96" y="216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16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6"/>
                  </a:lnTo>
                  <a:lnTo>
                    <a:pt x="87" y="226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26"/>
                  </a:lnTo>
                  <a:lnTo>
                    <a:pt x="87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2" y="239"/>
                  </a:lnTo>
                  <a:lnTo>
                    <a:pt x="78" y="239"/>
                  </a:lnTo>
                  <a:lnTo>
                    <a:pt x="78" y="244"/>
                  </a:lnTo>
                  <a:lnTo>
                    <a:pt x="73" y="244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0" y="253"/>
                  </a:lnTo>
                  <a:lnTo>
                    <a:pt x="55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23" y="249"/>
                  </a:lnTo>
                  <a:lnTo>
                    <a:pt x="18" y="249"/>
                  </a:lnTo>
                  <a:lnTo>
                    <a:pt x="18" y="249"/>
                  </a:lnTo>
                  <a:lnTo>
                    <a:pt x="18" y="244"/>
                  </a:lnTo>
                  <a:lnTo>
                    <a:pt x="18" y="249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13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9" y="239"/>
                  </a:lnTo>
                  <a:lnTo>
                    <a:pt x="9" y="235"/>
                  </a:lnTo>
                  <a:lnTo>
                    <a:pt x="13" y="235"/>
                  </a:lnTo>
                  <a:lnTo>
                    <a:pt x="13" y="235"/>
                  </a:lnTo>
                  <a:lnTo>
                    <a:pt x="9" y="235"/>
                  </a:lnTo>
                  <a:lnTo>
                    <a:pt x="13" y="235"/>
                  </a:lnTo>
                  <a:lnTo>
                    <a:pt x="13" y="235"/>
                  </a:lnTo>
                  <a:lnTo>
                    <a:pt x="13" y="235"/>
                  </a:lnTo>
                  <a:lnTo>
                    <a:pt x="13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3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13" y="226"/>
                  </a:lnTo>
                  <a:lnTo>
                    <a:pt x="13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4" y="212"/>
                  </a:lnTo>
                  <a:lnTo>
                    <a:pt x="4" y="212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13" y="175"/>
                  </a:lnTo>
                  <a:lnTo>
                    <a:pt x="18" y="175"/>
                  </a:lnTo>
                  <a:lnTo>
                    <a:pt x="23" y="175"/>
                  </a:lnTo>
                  <a:lnTo>
                    <a:pt x="27" y="175"/>
                  </a:lnTo>
                  <a:lnTo>
                    <a:pt x="32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9" name="Freeform 104"/>
            <p:cNvSpPr>
              <a:spLocks/>
            </p:cNvSpPr>
            <p:nvPr/>
          </p:nvSpPr>
          <p:spPr bwMode="auto">
            <a:xfrm>
              <a:off x="4217988" y="41576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0" name="Rectangle 105"/>
            <p:cNvSpPr>
              <a:spLocks noChangeArrowheads="1"/>
            </p:cNvSpPr>
            <p:nvPr/>
          </p:nvSpPr>
          <p:spPr bwMode="auto">
            <a:xfrm>
              <a:off x="4217988" y="416401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1" name="Freeform 106"/>
            <p:cNvSpPr>
              <a:spLocks/>
            </p:cNvSpPr>
            <p:nvPr/>
          </p:nvSpPr>
          <p:spPr bwMode="auto">
            <a:xfrm>
              <a:off x="4217988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2" name="Freeform 107"/>
            <p:cNvSpPr>
              <a:spLocks/>
            </p:cNvSpPr>
            <p:nvPr/>
          </p:nvSpPr>
          <p:spPr bwMode="auto">
            <a:xfrm>
              <a:off x="4217988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3" name="Freeform 108"/>
            <p:cNvSpPr>
              <a:spLocks/>
            </p:cNvSpPr>
            <p:nvPr/>
          </p:nvSpPr>
          <p:spPr bwMode="auto">
            <a:xfrm>
              <a:off x="4217988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4" name="Freeform 109"/>
            <p:cNvSpPr>
              <a:spLocks/>
            </p:cNvSpPr>
            <p:nvPr/>
          </p:nvSpPr>
          <p:spPr bwMode="auto">
            <a:xfrm>
              <a:off x="4217988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5" name="Freeform 110"/>
            <p:cNvSpPr>
              <a:spLocks/>
            </p:cNvSpPr>
            <p:nvPr/>
          </p:nvSpPr>
          <p:spPr bwMode="auto">
            <a:xfrm>
              <a:off x="4217988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6" name="Freeform 111"/>
            <p:cNvSpPr>
              <a:spLocks/>
            </p:cNvSpPr>
            <p:nvPr/>
          </p:nvSpPr>
          <p:spPr bwMode="auto">
            <a:xfrm>
              <a:off x="4210050" y="41640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7" name="Freeform 112"/>
            <p:cNvSpPr>
              <a:spLocks/>
            </p:cNvSpPr>
            <p:nvPr/>
          </p:nvSpPr>
          <p:spPr bwMode="auto">
            <a:xfrm>
              <a:off x="4202113" y="4171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8" name="Freeform 113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9" name="Freeform 114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0" name="Freeform 115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1" name="Freeform 116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2" name="Freeform 117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3" name="Freeform 118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4" name="Freeform 119"/>
            <p:cNvSpPr>
              <a:spLocks/>
            </p:cNvSpPr>
            <p:nvPr/>
          </p:nvSpPr>
          <p:spPr bwMode="auto">
            <a:xfrm>
              <a:off x="4232275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5" name="Freeform 120"/>
            <p:cNvSpPr>
              <a:spLocks/>
            </p:cNvSpPr>
            <p:nvPr/>
          </p:nvSpPr>
          <p:spPr bwMode="auto">
            <a:xfrm>
              <a:off x="4224338" y="4127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6" name="Freeform 121"/>
            <p:cNvSpPr>
              <a:spLocks/>
            </p:cNvSpPr>
            <p:nvPr/>
          </p:nvSpPr>
          <p:spPr bwMode="auto">
            <a:xfrm>
              <a:off x="4224338" y="4135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7" name="Freeform 122"/>
            <p:cNvSpPr>
              <a:spLocks/>
            </p:cNvSpPr>
            <p:nvPr/>
          </p:nvSpPr>
          <p:spPr bwMode="auto">
            <a:xfrm>
              <a:off x="4224338" y="4135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8" name="Freeform 123"/>
            <p:cNvSpPr>
              <a:spLocks/>
            </p:cNvSpPr>
            <p:nvPr/>
          </p:nvSpPr>
          <p:spPr bwMode="auto">
            <a:xfrm>
              <a:off x="4224338" y="4135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9" name="Freeform 124"/>
            <p:cNvSpPr>
              <a:spLocks/>
            </p:cNvSpPr>
            <p:nvPr/>
          </p:nvSpPr>
          <p:spPr bwMode="auto">
            <a:xfrm>
              <a:off x="4224338" y="4135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0" name="Freeform 125"/>
            <p:cNvSpPr>
              <a:spLocks/>
            </p:cNvSpPr>
            <p:nvPr/>
          </p:nvSpPr>
          <p:spPr bwMode="auto">
            <a:xfrm>
              <a:off x="4217988" y="4149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1" name="Freeform 130"/>
            <p:cNvSpPr>
              <a:spLocks/>
            </p:cNvSpPr>
            <p:nvPr/>
          </p:nvSpPr>
          <p:spPr bwMode="auto">
            <a:xfrm>
              <a:off x="3668713" y="4178301"/>
              <a:ext cx="476250" cy="315913"/>
            </a:xfrm>
            <a:custGeom>
              <a:avLst/>
              <a:gdLst>
                <a:gd name="T0" fmla="*/ 37 w 300"/>
                <a:gd name="T1" fmla="*/ 171 h 199"/>
                <a:gd name="T2" fmla="*/ 42 w 300"/>
                <a:gd name="T3" fmla="*/ 166 h 199"/>
                <a:gd name="T4" fmla="*/ 42 w 300"/>
                <a:gd name="T5" fmla="*/ 171 h 199"/>
                <a:gd name="T6" fmla="*/ 46 w 300"/>
                <a:gd name="T7" fmla="*/ 171 h 199"/>
                <a:gd name="T8" fmla="*/ 56 w 300"/>
                <a:gd name="T9" fmla="*/ 176 h 199"/>
                <a:gd name="T10" fmla="*/ 65 w 300"/>
                <a:gd name="T11" fmla="*/ 171 h 199"/>
                <a:gd name="T12" fmla="*/ 83 w 300"/>
                <a:gd name="T13" fmla="*/ 166 h 199"/>
                <a:gd name="T14" fmla="*/ 97 w 300"/>
                <a:gd name="T15" fmla="*/ 176 h 199"/>
                <a:gd name="T16" fmla="*/ 74 w 300"/>
                <a:gd name="T17" fmla="*/ 176 h 199"/>
                <a:gd name="T18" fmla="*/ 102 w 300"/>
                <a:gd name="T19" fmla="*/ 176 h 199"/>
                <a:gd name="T20" fmla="*/ 115 w 300"/>
                <a:gd name="T21" fmla="*/ 171 h 199"/>
                <a:gd name="T22" fmla="*/ 125 w 300"/>
                <a:gd name="T23" fmla="*/ 171 h 199"/>
                <a:gd name="T24" fmla="*/ 134 w 300"/>
                <a:gd name="T25" fmla="*/ 166 h 199"/>
                <a:gd name="T26" fmla="*/ 125 w 300"/>
                <a:gd name="T27" fmla="*/ 162 h 199"/>
                <a:gd name="T28" fmla="*/ 134 w 300"/>
                <a:gd name="T29" fmla="*/ 148 h 199"/>
                <a:gd name="T30" fmla="*/ 143 w 300"/>
                <a:gd name="T31" fmla="*/ 152 h 199"/>
                <a:gd name="T32" fmla="*/ 138 w 300"/>
                <a:gd name="T33" fmla="*/ 166 h 199"/>
                <a:gd name="T34" fmla="*/ 152 w 300"/>
                <a:gd name="T35" fmla="*/ 171 h 199"/>
                <a:gd name="T36" fmla="*/ 221 w 300"/>
                <a:gd name="T37" fmla="*/ 171 h 199"/>
                <a:gd name="T38" fmla="*/ 221 w 300"/>
                <a:gd name="T39" fmla="*/ 162 h 199"/>
                <a:gd name="T40" fmla="*/ 231 w 300"/>
                <a:gd name="T41" fmla="*/ 152 h 199"/>
                <a:gd name="T42" fmla="*/ 226 w 300"/>
                <a:gd name="T43" fmla="*/ 134 h 199"/>
                <a:gd name="T44" fmla="*/ 249 w 300"/>
                <a:gd name="T45" fmla="*/ 116 h 199"/>
                <a:gd name="T46" fmla="*/ 295 w 300"/>
                <a:gd name="T47" fmla="*/ 65 h 199"/>
                <a:gd name="T48" fmla="*/ 300 w 300"/>
                <a:gd name="T49" fmla="*/ 42 h 199"/>
                <a:gd name="T50" fmla="*/ 286 w 300"/>
                <a:gd name="T51" fmla="*/ 37 h 199"/>
                <a:gd name="T52" fmla="*/ 277 w 300"/>
                <a:gd name="T53" fmla="*/ 37 h 199"/>
                <a:gd name="T54" fmla="*/ 258 w 300"/>
                <a:gd name="T55" fmla="*/ 33 h 199"/>
                <a:gd name="T56" fmla="*/ 244 w 300"/>
                <a:gd name="T57" fmla="*/ 28 h 199"/>
                <a:gd name="T58" fmla="*/ 244 w 300"/>
                <a:gd name="T59" fmla="*/ 19 h 199"/>
                <a:gd name="T60" fmla="*/ 235 w 300"/>
                <a:gd name="T61" fmla="*/ 5 h 199"/>
                <a:gd name="T62" fmla="*/ 226 w 300"/>
                <a:gd name="T63" fmla="*/ 10 h 199"/>
                <a:gd name="T64" fmla="*/ 212 w 300"/>
                <a:gd name="T65" fmla="*/ 19 h 199"/>
                <a:gd name="T66" fmla="*/ 208 w 300"/>
                <a:gd name="T67" fmla="*/ 33 h 199"/>
                <a:gd name="T68" fmla="*/ 203 w 300"/>
                <a:gd name="T69" fmla="*/ 51 h 199"/>
                <a:gd name="T70" fmla="*/ 194 w 300"/>
                <a:gd name="T71" fmla="*/ 65 h 199"/>
                <a:gd name="T72" fmla="*/ 198 w 300"/>
                <a:gd name="T73" fmla="*/ 74 h 199"/>
                <a:gd name="T74" fmla="*/ 148 w 300"/>
                <a:gd name="T75" fmla="*/ 97 h 199"/>
                <a:gd name="T76" fmla="*/ 134 w 300"/>
                <a:gd name="T77" fmla="*/ 97 h 199"/>
                <a:gd name="T78" fmla="*/ 111 w 300"/>
                <a:gd name="T79" fmla="*/ 102 h 199"/>
                <a:gd name="T80" fmla="*/ 92 w 300"/>
                <a:gd name="T81" fmla="*/ 102 h 199"/>
                <a:gd name="T82" fmla="*/ 79 w 300"/>
                <a:gd name="T83" fmla="*/ 102 h 199"/>
                <a:gd name="T84" fmla="*/ 60 w 300"/>
                <a:gd name="T85" fmla="*/ 111 h 199"/>
                <a:gd name="T86" fmla="*/ 51 w 300"/>
                <a:gd name="T87" fmla="*/ 116 h 199"/>
                <a:gd name="T88" fmla="*/ 37 w 300"/>
                <a:gd name="T89" fmla="*/ 116 h 199"/>
                <a:gd name="T90" fmla="*/ 19 w 300"/>
                <a:gd name="T91" fmla="*/ 125 h 199"/>
                <a:gd name="T92" fmla="*/ 14 w 300"/>
                <a:gd name="T93" fmla="*/ 134 h 199"/>
                <a:gd name="T94" fmla="*/ 23 w 300"/>
                <a:gd name="T95" fmla="*/ 143 h 199"/>
                <a:gd name="T96" fmla="*/ 37 w 300"/>
                <a:gd name="T97" fmla="*/ 139 h 199"/>
                <a:gd name="T98" fmla="*/ 51 w 300"/>
                <a:gd name="T99" fmla="*/ 143 h 199"/>
                <a:gd name="T100" fmla="*/ 46 w 300"/>
                <a:gd name="T101" fmla="*/ 152 h 199"/>
                <a:gd name="T102" fmla="*/ 37 w 300"/>
                <a:gd name="T103" fmla="*/ 162 h 199"/>
                <a:gd name="T104" fmla="*/ 14 w 300"/>
                <a:gd name="T105" fmla="*/ 166 h 199"/>
                <a:gd name="T106" fmla="*/ 5 w 300"/>
                <a:gd name="T107" fmla="*/ 180 h 199"/>
                <a:gd name="T108" fmla="*/ 5 w 300"/>
                <a:gd name="T109" fmla="*/ 194 h 199"/>
                <a:gd name="T110" fmla="*/ 19 w 300"/>
                <a:gd name="T111" fmla="*/ 199 h 199"/>
                <a:gd name="T112" fmla="*/ 28 w 300"/>
                <a:gd name="T113" fmla="*/ 194 h 199"/>
                <a:gd name="T114" fmla="*/ 19 w 300"/>
                <a:gd name="T115" fmla="*/ 194 h 199"/>
                <a:gd name="T116" fmla="*/ 19 w 300"/>
                <a:gd name="T117" fmla="*/ 189 h 199"/>
                <a:gd name="T118" fmla="*/ 14 w 300"/>
                <a:gd name="T119" fmla="*/ 189 h 199"/>
                <a:gd name="T120" fmla="*/ 14 w 300"/>
                <a:gd name="T121" fmla="*/ 180 h 199"/>
                <a:gd name="T122" fmla="*/ 23 w 300"/>
                <a:gd name="T123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199">
                  <a:moveTo>
                    <a:pt x="28" y="176"/>
                  </a:moveTo>
                  <a:lnTo>
                    <a:pt x="28" y="176"/>
                  </a:lnTo>
                  <a:lnTo>
                    <a:pt x="28" y="176"/>
                  </a:lnTo>
                  <a:lnTo>
                    <a:pt x="33" y="176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7" y="176"/>
                  </a:lnTo>
                  <a:lnTo>
                    <a:pt x="33" y="176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66"/>
                  </a:lnTo>
                  <a:lnTo>
                    <a:pt x="42" y="171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71"/>
                  </a:lnTo>
                  <a:lnTo>
                    <a:pt x="46" y="176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83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7" y="171"/>
                  </a:lnTo>
                  <a:lnTo>
                    <a:pt x="97" y="171"/>
                  </a:lnTo>
                  <a:lnTo>
                    <a:pt x="97" y="171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92" y="176"/>
                  </a:lnTo>
                  <a:lnTo>
                    <a:pt x="92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79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79" y="176"/>
                  </a:lnTo>
                  <a:lnTo>
                    <a:pt x="83" y="176"/>
                  </a:lnTo>
                  <a:lnTo>
                    <a:pt x="92" y="176"/>
                  </a:lnTo>
                  <a:lnTo>
                    <a:pt x="97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5" y="171"/>
                  </a:lnTo>
                  <a:lnTo>
                    <a:pt x="120" y="176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15" y="171"/>
                  </a:lnTo>
                  <a:lnTo>
                    <a:pt x="120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15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0" y="176"/>
                  </a:lnTo>
                  <a:lnTo>
                    <a:pt x="125" y="176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9" y="171"/>
                  </a:lnTo>
                  <a:lnTo>
                    <a:pt x="129" y="171"/>
                  </a:lnTo>
                  <a:lnTo>
                    <a:pt x="129" y="171"/>
                  </a:lnTo>
                  <a:lnTo>
                    <a:pt x="129" y="171"/>
                  </a:lnTo>
                  <a:lnTo>
                    <a:pt x="129" y="171"/>
                  </a:lnTo>
                  <a:lnTo>
                    <a:pt x="129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34" y="166"/>
                  </a:lnTo>
                  <a:lnTo>
                    <a:pt x="129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29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29" y="166"/>
                  </a:lnTo>
                  <a:lnTo>
                    <a:pt x="134" y="166"/>
                  </a:lnTo>
                  <a:lnTo>
                    <a:pt x="129" y="162"/>
                  </a:lnTo>
                  <a:lnTo>
                    <a:pt x="129" y="166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34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4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43" y="171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43" y="171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7" y="171"/>
                  </a:lnTo>
                  <a:lnTo>
                    <a:pt x="157" y="171"/>
                  </a:lnTo>
                  <a:lnTo>
                    <a:pt x="166" y="171"/>
                  </a:lnTo>
                  <a:lnTo>
                    <a:pt x="166" y="171"/>
                  </a:lnTo>
                  <a:lnTo>
                    <a:pt x="166" y="171"/>
                  </a:lnTo>
                  <a:lnTo>
                    <a:pt x="171" y="171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175" y="166"/>
                  </a:lnTo>
                  <a:lnTo>
                    <a:pt x="180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94" y="166"/>
                  </a:lnTo>
                  <a:lnTo>
                    <a:pt x="198" y="166"/>
                  </a:lnTo>
                  <a:lnTo>
                    <a:pt x="212" y="166"/>
                  </a:lnTo>
                  <a:lnTo>
                    <a:pt x="217" y="166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1" y="171"/>
                  </a:lnTo>
                  <a:lnTo>
                    <a:pt x="217" y="171"/>
                  </a:lnTo>
                  <a:lnTo>
                    <a:pt x="221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7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21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26" y="157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7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1" y="152"/>
                  </a:lnTo>
                  <a:lnTo>
                    <a:pt x="221" y="152"/>
                  </a:lnTo>
                  <a:lnTo>
                    <a:pt x="221" y="148"/>
                  </a:lnTo>
                  <a:lnTo>
                    <a:pt x="221" y="148"/>
                  </a:lnTo>
                  <a:lnTo>
                    <a:pt x="221" y="148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6" y="134"/>
                  </a:lnTo>
                  <a:lnTo>
                    <a:pt x="226" y="134"/>
                  </a:lnTo>
                  <a:lnTo>
                    <a:pt x="226" y="139"/>
                  </a:lnTo>
                  <a:lnTo>
                    <a:pt x="226" y="139"/>
                  </a:lnTo>
                  <a:lnTo>
                    <a:pt x="226" y="134"/>
                  </a:lnTo>
                  <a:lnTo>
                    <a:pt x="226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5"/>
                  </a:lnTo>
                  <a:lnTo>
                    <a:pt x="235" y="125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8" y="116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63" y="111"/>
                  </a:lnTo>
                  <a:lnTo>
                    <a:pt x="263" y="111"/>
                  </a:lnTo>
                  <a:lnTo>
                    <a:pt x="263" y="111"/>
                  </a:lnTo>
                  <a:lnTo>
                    <a:pt x="263" y="111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81" y="106"/>
                  </a:lnTo>
                  <a:lnTo>
                    <a:pt x="286" y="102"/>
                  </a:lnTo>
                  <a:lnTo>
                    <a:pt x="286" y="102"/>
                  </a:lnTo>
                  <a:lnTo>
                    <a:pt x="295" y="97"/>
                  </a:lnTo>
                  <a:lnTo>
                    <a:pt x="295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88"/>
                  </a:lnTo>
                  <a:lnTo>
                    <a:pt x="295" y="79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0" y="60"/>
                  </a:lnTo>
                  <a:lnTo>
                    <a:pt x="290" y="6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95" y="56"/>
                  </a:lnTo>
                  <a:lnTo>
                    <a:pt x="295" y="56"/>
                  </a:lnTo>
                  <a:lnTo>
                    <a:pt x="295" y="51"/>
                  </a:lnTo>
                  <a:lnTo>
                    <a:pt x="295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295" y="42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1" y="37"/>
                  </a:lnTo>
                  <a:lnTo>
                    <a:pt x="286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81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7" y="33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9" y="28"/>
                  </a:lnTo>
                  <a:lnTo>
                    <a:pt x="249" y="33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44" y="23"/>
                  </a:lnTo>
                  <a:lnTo>
                    <a:pt x="240" y="23"/>
                  </a:lnTo>
                  <a:lnTo>
                    <a:pt x="240" y="23"/>
                  </a:lnTo>
                  <a:lnTo>
                    <a:pt x="240" y="23"/>
                  </a:lnTo>
                  <a:lnTo>
                    <a:pt x="240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0" y="23"/>
                  </a:lnTo>
                  <a:lnTo>
                    <a:pt x="240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4" y="10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5"/>
                  </a:lnTo>
                  <a:lnTo>
                    <a:pt x="231" y="5"/>
                  </a:lnTo>
                  <a:lnTo>
                    <a:pt x="23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2" y="19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3" y="33"/>
                  </a:lnTo>
                  <a:lnTo>
                    <a:pt x="208" y="33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89" y="79"/>
                  </a:lnTo>
                  <a:lnTo>
                    <a:pt x="185" y="79"/>
                  </a:lnTo>
                  <a:lnTo>
                    <a:pt x="185" y="79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80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1" y="83"/>
                  </a:lnTo>
                  <a:lnTo>
                    <a:pt x="171" y="88"/>
                  </a:lnTo>
                  <a:lnTo>
                    <a:pt x="171" y="88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8"/>
                  </a:lnTo>
                  <a:lnTo>
                    <a:pt x="162" y="93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102"/>
                  </a:lnTo>
                  <a:lnTo>
                    <a:pt x="143" y="102"/>
                  </a:lnTo>
                  <a:lnTo>
                    <a:pt x="143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9" y="120"/>
                  </a:lnTo>
                  <a:lnTo>
                    <a:pt x="19" y="120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10" y="125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43"/>
                  </a:lnTo>
                  <a:lnTo>
                    <a:pt x="42" y="139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2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1" y="143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6" y="152"/>
                  </a:lnTo>
                  <a:lnTo>
                    <a:pt x="46" y="157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6" y="162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5" y="171"/>
                  </a:lnTo>
                  <a:lnTo>
                    <a:pt x="10" y="171"/>
                  </a:lnTo>
                  <a:lnTo>
                    <a:pt x="5" y="176"/>
                  </a:lnTo>
                  <a:lnTo>
                    <a:pt x="10" y="176"/>
                  </a:lnTo>
                  <a:lnTo>
                    <a:pt x="5" y="176"/>
                  </a:lnTo>
                  <a:lnTo>
                    <a:pt x="5" y="176"/>
                  </a:lnTo>
                  <a:lnTo>
                    <a:pt x="5" y="176"/>
                  </a:lnTo>
                  <a:lnTo>
                    <a:pt x="5" y="176"/>
                  </a:lnTo>
                  <a:lnTo>
                    <a:pt x="5" y="176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89"/>
                  </a:lnTo>
                  <a:lnTo>
                    <a:pt x="23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4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19" y="189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9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76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8" y="176"/>
                  </a:lnTo>
                  <a:lnTo>
                    <a:pt x="28" y="17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2" name="Freeform 131"/>
            <p:cNvSpPr>
              <a:spLocks/>
            </p:cNvSpPr>
            <p:nvPr/>
          </p:nvSpPr>
          <p:spPr bwMode="auto">
            <a:xfrm>
              <a:off x="3727450" y="4464051"/>
              <a:ext cx="36513" cy="14288"/>
            </a:xfrm>
            <a:custGeom>
              <a:avLst/>
              <a:gdLst>
                <a:gd name="T0" fmla="*/ 23 w 23"/>
                <a:gd name="T1" fmla="*/ 5 h 9"/>
                <a:gd name="T2" fmla="*/ 23 w 23"/>
                <a:gd name="T3" fmla="*/ 5 h 9"/>
                <a:gd name="T4" fmla="*/ 23 w 23"/>
                <a:gd name="T5" fmla="*/ 5 h 9"/>
                <a:gd name="T6" fmla="*/ 23 w 23"/>
                <a:gd name="T7" fmla="*/ 5 h 9"/>
                <a:gd name="T8" fmla="*/ 23 w 23"/>
                <a:gd name="T9" fmla="*/ 5 h 9"/>
                <a:gd name="T10" fmla="*/ 19 w 23"/>
                <a:gd name="T11" fmla="*/ 5 h 9"/>
                <a:gd name="T12" fmla="*/ 19 w 23"/>
                <a:gd name="T13" fmla="*/ 5 h 9"/>
                <a:gd name="T14" fmla="*/ 19 w 23"/>
                <a:gd name="T15" fmla="*/ 5 h 9"/>
                <a:gd name="T16" fmla="*/ 19 w 23"/>
                <a:gd name="T17" fmla="*/ 5 h 9"/>
                <a:gd name="T18" fmla="*/ 14 w 23"/>
                <a:gd name="T19" fmla="*/ 9 h 9"/>
                <a:gd name="T20" fmla="*/ 14 w 23"/>
                <a:gd name="T21" fmla="*/ 5 h 9"/>
                <a:gd name="T22" fmla="*/ 14 w 23"/>
                <a:gd name="T23" fmla="*/ 9 h 9"/>
                <a:gd name="T24" fmla="*/ 14 w 23"/>
                <a:gd name="T25" fmla="*/ 9 h 9"/>
                <a:gd name="T26" fmla="*/ 14 w 23"/>
                <a:gd name="T27" fmla="*/ 9 h 9"/>
                <a:gd name="T28" fmla="*/ 9 w 23"/>
                <a:gd name="T29" fmla="*/ 5 h 9"/>
                <a:gd name="T30" fmla="*/ 9 w 23"/>
                <a:gd name="T31" fmla="*/ 5 h 9"/>
                <a:gd name="T32" fmla="*/ 9 w 23"/>
                <a:gd name="T33" fmla="*/ 5 h 9"/>
                <a:gd name="T34" fmla="*/ 9 w 23"/>
                <a:gd name="T35" fmla="*/ 5 h 9"/>
                <a:gd name="T36" fmla="*/ 5 w 23"/>
                <a:gd name="T37" fmla="*/ 5 h 9"/>
                <a:gd name="T38" fmla="*/ 5 w 23"/>
                <a:gd name="T39" fmla="*/ 9 h 9"/>
                <a:gd name="T40" fmla="*/ 5 w 23"/>
                <a:gd name="T41" fmla="*/ 9 h 9"/>
                <a:gd name="T42" fmla="*/ 5 w 23"/>
                <a:gd name="T43" fmla="*/ 9 h 9"/>
                <a:gd name="T44" fmla="*/ 5 w 23"/>
                <a:gd name="T45" fmla="*/ 9 h 9"/>
                <a:gd name="T46" fmla="*/ 5 w 23"/>
                <a:gd name="T47" fmla="*/ 5 h 9"/>
                <a:gd name="T48" fmla="*/ 5 w 23"/>
                <a:gd name="T49" fmla="*/ 5 h 9"/>
                <a:gd name="T50" fmla="*/ 5 w 23"/>
                <a:gd name="T51" fmla="*/ 5 h 9"/>
                <a:gd name="T52" fmla="*/ 0 w 23"/>
                <a:gd name="T53" fmla="*/ 5 h 9"/>
                <a:gd name="T54" fmla="*/ 5 w 23"/>
                <a:gd name="T55" fmla="*/ 5 h 9"/>
                <a:gd name="T56" fmla="*/ 5 w 23"/>
                <a:gd name="T57" fmla="*/ 5 h 9"/>
                <a:gd name="T58" fmla="*/ 5 w 23"/>
                <a:gd name="T59" fmla="*/ 5 h 9"/>
                <a:gd name="T60" fmla="*/ 5 w 23"/>
                <a:gd name="T61" fmla="*/ 5 h 9"/>
                <a:gd name="T62" fmla="*/ 5 w 23"/>
                <a:gd name="T63" fmla="*/ 0 h 9"/>
                <a:gd name="T64" fmla="*/ 9 w 23"/>
                <a:gd name="T65" fmla="*/ 0 h 9"/>
                <a:gd name="T66" fmla="*/ 9 w 23"/>
                <a:gd name="T67" fmla="*/ 0 h 9"/>
                <a:gd name="T68" fmla="*/ 9 w 23"/>
                <a:gd name="T69" fmla="*/ 0 h 9"/>
                <a:gd name="T70" fmla="*/ 9 w 23"/>
                <a:gd name="T71" fmla="*/ 0 h 9"/>
                <a:gd name="T72" fmla="*/ 9 w 23"/>
                <a:gd name="T73" fmla="*/ 0 h 9"/>
                <a:gd name="T74" fmla="*/ 9 w 23"/>
                <a:gd name="T75" fmla="*/ 0 h 9"/>
                <a:gd name="T76" fmla="*/ 9 w 23"/>
                <a:gd name="T77" fmla="*/ 0 h 9"/>
                <a:gd name="T78" fmla="*/ 14 w 23"/>
                <a:gd name="T79" fmla="*/ 0 h 9"/>
                <a:gd name="T80" fmla="*/ 14 w 23"/>
                <a:gd name="T81" fmla="*/ 0 h 9"/>
                <a:gd name="T82" fmla="*/ 14 w 23"/>
                <a:gd name="T83" fmla="*/ 0 h 9"/>
                <a:gd name="T84" fmla="*/ 14 w 23"/>
                <a:gd name="T85" fmla="*/ 0 h 9"/>
                <a:gd name="T86" fmla="*/ 14 w 23"/>
                <a:gd name="T87" fmla="*/ 0 h 9"/>
                <a:gd name="T88" fmla="*/ 19 w 23"/>
                <a:gd name="T89" fmla="*/ 0 h 9"/>
                <a:gd name="T90" fmla="*/ 14 w 23"/>
                <a:gd name="T91" fmla="*/ 0 h 9"/>
                <a:gd name="T92" fmla="*/ 14 w 23"/>
                <a:gd name="T93" fmla="*/ 0 h 9"/>
                <a:gd name="T94" fmla="*/ 14 w 23"/>
                <a:gd name="T95" fmla="*/ 0 h 9"/>
                <a:gd name="T96" fmla="*/ 14 w 23"/>
                <a:gd name="T97" fmla="*/ 0 h 9"/>
                <a:gd name="T98" fmla="*/ 19 w 23"/>
                <a:gd name="T99" fmla="*/ 0 h 9"/>
                <a:gd name="T100" fmla="*/ 19 w 23"/>
                <a:gd name="T101" fmla="*/ 5 h 9"/>
                <a:gd name="T102" fmla="*/ 19 w 23"/>
                <a:gd name="T103" fmla="*/ 5 h 9"/>
                <a:gd name="T104" fmla="*/ 19 w 23"/>
                <a:gd name="T105" fmla="*/ 0 h 9"/>
                <a:gd name="T106" fmla="*/ 23 w 23"/>
                <a:gd name="T107" fmla="*/ 0 h 9"/>
                <a:gd name="T108" fmla="*/ 19 w 23"/>
                <a:gd name="T109" fmla="*/ 5 h 9"/>
                <a:gd name="T110" fmla="*/ 23 w 23"/>
                <a:gd name="T111" fmla="*/ 5 h 9"/>
                <a:gd name="T112" fmla="*/ 19 w 23"/>
                <a:gd name="T113" fmla="*/ 5 h 9"/>
                <a:gd name="T114" fmla="*/ 23 w 23"/>
                <a:gd name="T1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9">
                  <a:moveTo>
                    <a:pt x="23" y="5"/>
                  </a:move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3" name="Freeform 132"/>
            <p:cNvSpPr>
              <a:spLocks/>
            </p:cNvSpPr>
            <p:nvPr/>
          </p:nvSpPr>
          <p:spPr bwMode="auto">
            <a:xfrm>
              <a:off x="3786188" y="4441826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5 w 5"/>
                <a:gd name="T17" fmla="*/ 0 h 5"/>
                <a:gd name="T18" fmla="*/ 0 w 5"/>
                <a:gd name="T19" fmla="*/ 5 h 5"/>
                <a:gd name="T20" fmla="*/ 0 w 5"/>
                <a:gd name="T21" fmla="*/ 5 h 5"/>
                <a:gd name="T22" fmla="*/ 0 w 5"/>
                <a:gd name="T23" fmla="*/ 5 h 5"/>
                <a:gd name="T24" fmla="*/ 0 w 5"/>
                <a:gd name="T25" fmla="*/ 0 h 5"/>
                <a:gd name="T26" fmla="*/ 0 w 5"/>
                <a:gd name="T27" fmla="*/ 0 h 5"/>
                <a:gd name="T28" fmla="*/ 0 w 5"/>
                <a:gd name="T29" fmla="*/ 0 h 5"/>
                <a:gd name="T30" fmla="*/ 0 w 5"/>
                <a:gd name="T31" fmla="*/ 0 h 5"/>
                <a:gd name="T32" fmla="*/ 0 w 5"/>
                <a:gd name="T33" fmla="*/ 0 h 5"/>
                <a:gd name="T34" fmla="*/ 5 w 5"/>
                <a:gd name="T35" fmla="*/ 0 h 5"/>
                <a:gd name="T36" fmla="*/ 5 w 5"/>
                <a:gd name="T37" fmla="*/ 0 h 5"/>
                <a:gd name="T38" fmla="*/ 5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4" name="Freeform 133"/>
            <p:cNvSpPr>
              <a:spLocks/>
            </p:cNvSpPr>
            <p:nvPr/>
          </p:nvSpPr>
          <p:spPr bwMode="auto">
            <a:xfrm>
              <a:off x="3794125" y="444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5" name="Rectangle 134"/>
            <p:cNvSpPr>
              <a:spLocks noChangeArrowheads="1"/>
            </p:cNvSpPr>
            <p:nvPr/>
          </p:nvSpPr>
          <p:spPr bwMode="auto">
            <a:xfrm>
              <a:off x="3794125" y="4441826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6" name="Freeform 135"/>
            <p:cNvSpPr>
              <a:spLocks/>
            </p:cNvSpPr>
            <p:nvPr/>
          </p:nvSpPr>
          <p:spPr bwMode="auto">
            <a:xfrm>
              <a:off x="3794125" y="4441826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0 h 5"/>
                <a:gd name="T3" fmla="*/ 0 h 5"/>
                <a:gd name="T4" fmla="*/ 0 h 5"/>
                <a:gd name="T5" fmla="*/ 0 h 5"/>
                <a:gd name="T6" fmla="*/ 0 h 5"/>
                <a:gd name="T7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7" name="Rectangle 136"/>
            <p:cNvSpPr>
              <a:spLocks noChangeArrowheads="1"/>
            </p:cNvSpPr>
            <p:nvPr/>
          </p:nvSpPr>
          <p:spPr bwMode="auto">
            <a:xfrm>
              <a:off x="4056063" y="43767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" name="Freeform 137"/>
            <p:cNvSpPr>
              <a:spLocks/>
            </p:cNvSpPr>
            <p:nvPr/>
          </p:nvSpPr>
          <p:spPr bwMode="auto">
            <a:xfrm>
              <a:off x="4056063" y="4376739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4 h 4"/>
                <a:gd name="T3" fmla="*/ 0 h 4"/>
                <a:gd name="T4" fmla="*/ 0 h 4"/>
                <a:gd name="T5" fmla="*/ 0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9" name="Rectangle 138"/>
            <p:cNvSpPr>
              <a:spLocks noChangeArrowheads="1"/>
            </p:cNvSpPr>
            <p:nvPr/>
          </p:nvSpPr>
          <p:spPr bwMode="auto">
            <a:xfrm>
              <a:off x="3786188" y="4441826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0" name="Freeform 139"/>
            <p:cNvSpPr>
              <a:spLocks/>
            </p:cNvSpPr>
            <p:nvPr/>
          </p:nvSpPr>
          <p:spPr bwMode="auto">
            <a:xfrm>
              <a:off x="3778250" y="444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1" name="Freeform 140"/>
            <p:cNvSpPr>
              <a:spLocks/>
            </p:cNvSpPr>
            <p:nvPr/>
          </p:nvSpPr>
          <p:spPr bwMode="auto">
            <a:xfrm>
              <a:off x="3778250" y="444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2" name="Rectangle 141"/>
            <p:cNvSpPr>
              <a:spLocks noChangeArrowheads="1"/>
            </p:cNvSpPr>
            <p:nvPr/>
          </p:nvSpPr>
          <p:spPr bwMode="auto">
            <a:xfrm>
              <a:off x="3786188" y="444976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3" name="Rectangle 142"/>
            <p:cNvSpPr>
              <a:spLocks noChangeArrowheads="1"/>
            </p:cNvSpPr>
            <p:nvPr/>
          </p:nvSpPr>
          <p:spPr bwMode="auto">
            <a:xfrm>
              <a:off x="3786188" y="444976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4" name="Rectangle 143"/>
            <p:cNvSpPr>
              <a:spLocks noChangeArrowheads="1"/>
            </p:cNvSpPr>
            <p:nvPr/>
          </p:nvSpPr>
          <p:spPr bwMode="auto">
            <a:xfrm>
              <a:off x="3786188" y="444976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Rectangle 144"/>
            <p:cNvSpPr>
              <a:spLocks noChangeArrowheads="1"/>
            </p:cNvSpPr>
            <p:nvPr/>
          </p:nvSpPr>
          <p:spPr bwMode="auto">
            <a:xfrm>
              <a:off x="3771900" y="444976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6" name="Freeform 145"/>
            <p:cNvSpPr>
              <a:spLocks/>
            </p:cNvSpPr>
            <p:nvPr/>
          </p:nvSpPr>
          <p:spPr bwMode="auto">
            <a:xfrm>
              <a:off x="3786188" y="4449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7" name="Rectangle 146"/>
            <p:cNvSpPr>
              <a:spLocks noChangeArrowheads="1"/>
            </p:cNvSpPr>
            <p:nvPr/>
          </p:nvSpPr>
          <p:spPr bwMode="auto">
            <a:xfrm>
              <a:off x="3786188" y="444976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8" name="Freeform 147"/>
            <p:cNvSpPr>
              <a:spLocks/>
            </p:cNvSpPr>
            <p:nvPr/>
          </p:nvSpPr>
          <p:spPr bwMode="auto">
            <a:xfrm>
              <a:off x="3771900" y="4449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9" name="Freeform 148"/>
            <p:cNvSpPr>
              <a:spLocks/>
            </p:cNvSpPr>
            <p:nvPr/>
          </p:nvSpPr>
          <p:spPr bwMode="auto">
            <a:xfrm>
              <a:off x="3778250" y="4449764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0 w 5"/>
                <a:gd name="T4" fmla="*/ 0 w 5"/>
                <a:gd name="T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0" name="Freeform 149"/>
            <p:cNvSpPr>
              <a:spLocks/>
            </p:cNvSpPr>
            <p:nvPr/>
          </p:nvSpPr>
          <p:spPr bwMode="auto">
            <a:xfrm>
              <a:off x="3778250" y="4449764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1" name="Rectangle 150"/>
            <p:cNvSpPr>
              <a:spLocks noChangeArrowheads="1"/>
            </p:cNvSpPr>
            <p:nvPr/>
          </p:nvSpPr>
          <p:spPr bwMode="auto">
            <a:xfrm>
              <a:off x="3786188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2" name="Freeform 151"/>
            <p:cNvSpPr>
              <a:spLocks/>
            </p:cNvSpPr>
            <p:nvPr/>
          </p:nvSpPr>
          <p:spPr bwMode="auto">
            <a:xfrm>
              <a:off x="3763963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3" name="Freeform 152"/>
            <p:cNvSpPr>
              <a:spLocks/>
            </p:cNvSpPr>
            <p:nvPr/>
          </p:nvSpPr>
          <p:spPr bwMode="auto">
            <a:xfrm>
              <a:off x="3778250" y="4457701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4" name="Rectangle 153"/>
            <p:cNvSpPr>
              <a:spLocks noChangeArrowheads="1"/>
            </p:cNvSpPr>
            <p:nvPr/>
          </p:nvSpPr>
          <p:spPr bwMode="auto">
            <a:xfrm>
              <a:off x="376396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5" name="Rectangle 154"/>
            <p:cNvSpPr>
              <a:spLocks noChangeArrowheads="1"/>
            </p:cNvSpPr>
            <p:nvPr/>
          </p:nvSpPr>
          <p:spPr bwMode="auto">
            <a:xfrm>
              <a:off x="375761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6" name="Rectangle 155"/>
            <p:cNvSpPr>
              <a:spLocks noChangeArrowheads="1"/>
            </p:cNvSpPr>
            <p:nvPr/>
          </p:nvSpPr>
          <p:spPr bwMode="auto">
            <a:xfrm>
              <a:off x="375761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7" name="Rectangle 156"/>
            <p:cNvSpPr>
              <a:spLocks noChangeArrowheads="1"/>
            </p:cNvSpPr>
            <p:nvPr/>
          </p:nvSpPr>
          <p:spPr bwMode="auto">
            <a:xfrm>
              <a:off x="371316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8" name="Rectangle 157"/>
            <p:cNvSpPr>
              <a:spLocks noChangeArrowheads="1"/>
            </p:cNvSpPr>
            <p:nvPr/>
          </p:nvSpPr>
          <p:spPr bwMode="auto">
            <a:xfrm>
              <a:off x="370522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9" name="Rectangle 158"/>
            <p:cNvSpPr>
              <a:spLocks noChangeArrowheads="1"/>
            </p:cNvSpPr>
            <p:nvPr/>
          </p:nvSpPr>
          <p:spPr bwMode="auto">
            <a:xfrm>
              <a:off x="370522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0" name="Freeform 159"/>
            <p:cNvSpPr>
              <a:spLocks/>
            </p:cNvSpPr>
            <p:nvPr/>
          </p:nvSpPr>
          <p:spPr bwMode="auto">
            <a:xfrm>
              <a:off x="3705225" y="4457701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0 w 5"/>
                <a:gd name="T5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1" name="Rectangle 160"/>
            <p:cNvSpPr>
              <a:spLocks noChangeArrowheads="1"/>
            </p:cNvSpPr>
            <p:nvPr/>
          </p:nvSpPr>
          <p:spPr bwMode="auto">
            <a:xfrm>
              <a:off x="369887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2" name="Rectangle 161"/>
            <p:cNvSpPr>
              <a:spLocks noChangeArrowheads="1"/>
            </p:cNvSpPr>
            <p:nvPr/>
          </p:nvSpPr>
          <p:spPr bwMode="auto">
            <a:xfrm>
              <a:off x="369887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3" name="Rectangle 162"/>
            <p:cNvSpPr>
              <a:spLocks noChangeArrowheads="1"/>
            </p:cNvSpPr>
            <p:nvPr/>
          </p:nvSpPr>
          <p:spPr bwMode="auto">
            <a:xfrm>
              <a:off x="370522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4" name="Rectangle 163"/>
            <p:cNvSpPr>
              <a:spLocks noChangeArrowheads="1"/>
            </p:cNvSpPr>
            <p:nvPr/>
          </p:nvSpPr>
          <p:spPr bwMode="auto">
            <a:xfrm>
              <a:off x="370522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5" name="Freeform 164"/>
            <p:cNvSpPr>
              <a:spLocks/>
            </p:cNvSpPr>
            <p:nvPr/>
          </p:nvSpPr>
          <p:spPr bwMode="auto">
            <a:xfrm>
              <a:off x="3698875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6" name="Rectangle 165"/>
            <p:cNvSpPr>
              <a:spLocks noChangeArrowheads="1"/>
            </p:cNvSpPr>
            <p:nvPr/>
          </p:nvSpPr>
          <p:spPr bwMode="auto">
            <a:xfrm>
              <a:off x="3698875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7" name="Rectangle 166"/>
            <p:cNvSpPr>
              <a:spLocks noChangeArrowheads="1"/>
            </p:cNvSpPr>
            <p:nvPr/>
          </p:nvSpPr>
          <p:spPr bwMode="auto">
            <a:xfrm>
              <a:off x="3705225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8" name="Rectangle 167"/>
            <p:cNvSpPr>
              <a:spLocks noChangeArrowheads="1"/>
            </p:cNvSpPr>
            <p:nvPr/>
          </p:nvSpPr>
          <p:spPr bwMode="auto">
            <a:xfrm>
              <a:off x="3690938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9" name="Rectangle 168"/>
            <p:cNvSpPr>
              <a:spLocks noChangeArrowheads="1"/>
            </p:cNvSpPr>
            <p:nvPr/>
          </p:nvSpPr>
          <p:spPr bwMode="auto">
            <a:xfrm>
              <a:off x="3698875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0" name="Freeform 169"/>
            <p:cNvSpPr>
              <a:spLocks/>
            </p:cNvSpPr>
            <p:nvPr/>
          </p:nvSpPr>
          <p:spPr bwMode="auto">
            <a:xfrm>
              <a:off x="3690938" y="446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1" name="Rectangle 170"/>
            <p:cNvSpPr>
              <a:spLocks noChangeArrowheads="1"/>
            </p:cNvSpPr>
            <p:nvPr/>
          </p:nvSpPr>
          <p:spPr bwMode="auto">
            <a:xfrm>
              <a:off x="3690938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2" name="Freeform 171"/>
            <p:cNvSpPr>
              <a:spLocks/>
            </p:cNvSpPr>
            <p:nvPr/>
          </p:nvSpPr>
          <p:spPr bwMode="auto">
            <a:xfrm>
              <a:off x="3690938" y="4464051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" name="Freeform 172"/>
            <p:cNvSpPr>
              <a:spLocks/>
            </p:cNvSpPr>
            <p:nvPr/>
          </p:nvSpPr>
          <p:spPr bwMode="auto">
            <a:xfrm>
              <a:off x="3690938" y="446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" name="Freeform 173"/>
            <p:cNvSpPr>
              <a:spLocks/>
            </p:cNvSpPr>
            <p:nvPr/>
          </p:nvSpPr>
          <p:spPr bwMode="auto">
            <a:xfrm>
              <a:off x="3690938" y="446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5" name="Rectangle 174"/>
            <p:cNvSpPr>
              <a:spLocks noChangeArrowheads="1"/>
            </p:cNvSpPr>
            <p:nvPr/>
          </p:nvSpPr>
          <p:spPr bwMode="auto">
            <a:xfrm>
              <a:off x="3698875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6" name="Freeform 175"/>
            <p:cNvSpPr>
              <a:spLocks/>
            </p:cNvSpPr>
            <p:nvPr/>
          </p:nvSpPr>
          <p:spPr bwMode="auto">
            <a:xfrm>
              <a:off x="3690938" y="44719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7" name="Freeform 176"/>
            <p:cNvSpPr>
              <a:spLocks/>
            </p:cNvSpPr>
            <p:nvPr/>
          </p:nvSpPr>
          <p:spPr bwMode="auto">
            <a:xfrm>
              <a:off x="3698875" y="44719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8" name="Freeform 177"/>
            <p:cNvSpPr>
              <a:spLocks/>
            </p:cNvSpPr>
            <p:nvPr/>
          </p:nvSpPr>
          <p:spPr bwMode="auto">
            <a:xfrm>
              <a:off x="3690938" y="44719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9" name="Rectangle 178"/>
            <p:cNvSpPr>
              <a:spLocks noChangeArrowheads="1"/>
            </p:cNvSpPr>
            <p:nvPr/>
          </p:nvSpPr>
          <p:spPr bwMode="auto">
            <a:xfrm>
              <a:off x="3698875" y="44719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0" name="Rectangle 179"/>
            <p:cNvSpPr>
              <a:spLocks noChangeArrowheads="1"/>
            </p:cNvSpPr>
            <p:nvPr/>
          </p:nvSpPr>
          <p:spPr bwMode="auto">
            <a:xfrm>
              <a:off x="3705225" y="447198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1" name="Rectangle 180"/>
            <p:cNvSpPr>
              <a:spLocks noChangeArrowheads="1"/>
            </p:cNvSpPr>
            <p:nvPr/>
          </p:nvSpPr>
          <p:spPr bwMode="auto">
            <a:xfrm>
              <a:off x="3705225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2" name="Freeform 181"/>
            <p:cNvSpPr>
              <a:spLocks/>
            </p:cNvSpPr>
            <p:nvPr/>
          </p:nvSpPr>
          <p:spPr bwMode="auto">
            <a:xfrm>
              <a:off x="3698875" y="4478339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4 w 4"/>
                <a:gd name="T5" fmla="*/ 4 w 4"/>
                <a:gd name="T6" fmla="*/ 4 w 4"/>
                <a:gd name="T7" fmla="*/ 4 w 4"/>
                <a:gd name="T8" fmla="*/ 4 w 4"/>
                <a:gd name="T9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3" name="Rectangle 182"/>
            <p:cNvSpPr>
              <a:spLocks noChangeArrowheads="1"/>
            </p:cNvSpPr>
            <p:nvPr/>
          </p:nvSpPr>
          <p:spPr bwMode="auto">
            <a:xfrm>
              <a:off x="3690938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4" name="Rectangle 183"/>
            <p:cNvSpPr>
              <a:spLocks noChangeArrowheads="1"/>
            </p:cNvSpPr>
            <p:nvPr/>
          </p:nvSpPr>
          <p:spPr bwMode="auto">
            <a:xfrm>
              <a:off x="3705225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5" name="Rectangle 184"/>
            <p:cNvSpPr>
              <a:spLocks noChangeArrowheads="1"/>
            </p:cNvSpPr>
            <p:nvPr/>
          </p:nvSpPr>
          <p:spPr bwMode="auto">
            <a:xfrm>
              <a:off x="3690938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6" name="Rectangle 185"/>
            <p:cNvSpPr>
              <a:spLocks noChangeArrowheads="1"/>
            </p:cNvSpPr>
            <p:nvPr/>
          </p:nvSpPr>
          <p:spPr bwMode="auto">
            <a:xfrm>
              <a:off x="3705225" y="4478339"/>
              <a:ext cx="793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7" name="Rectangle 186"/>
            <p:cNvSpPr>
              <a:spLocks noChangeArrowheads="1"/>
            </p:cNvSpPr>
            <p:nvPr/>
          </p:nvSpPr>
          <p:spPr bwMode="auto">
            <a:xfrm>
              <a:off x="3698875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8" name="Rectangle 187"/>
            <p:cNvSpPr>
              <a:spLocks noChangeArrowheads="1"/>
            </p:cNvSpPr>
            <p:nvPr/>
          </p:nvSpPr>
          <p:spPr bwMode="auto">
            <a:xfrm>
              <a:off x="3698875" y="4478339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9" name="Freeform 188"/>
            <p:cNvSpPr>
              <a:spLocks/>
            </p:cNvSpPr>
            <p:nvPr/>
          </p:nvSpPr>
          <p:spPr bwMode="auto">
            <a:xfrm>
              <a:off x="3705225" y="44862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0" name="Rectangle 189"/>
            <p:cNvSpPr>
              <a:spLocks noChangeArrowheads="1"/>
            </p:cNvSpPr>
            <p:nvPr/>
          </p:nvSpPr>
          <p:spPr bwMode="auto">
            <a:xfrm>
              <a:off x="3705225" y="4494214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1" name="Freeform 190"/>
            <p:cNvSpPr>
              <a:spLocks/>
            </p:cNvSpPr>
            <p:nvPr/>
          </p:nvSpPr>
          <p:spPr bwMode="auto">
            <a:xfrm>
              <a:off x="3698875" y="4494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2" name="Freeform 191"/>
            <p:cNvSpPr>
              <a:spLocks/>
            </p:cNvSpPr>
            <p:nvPr/>
          </p:nvSpPr>
          <p:spPr bwMode="auto">
            <a:xfrm>
              <a:off x="3690938" y="4494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3" name="Freeform 192"/>
            <p:cNvSpPr>
              <a:spLocks/>
            </p:cNvSpPr>
            <p:nvPr/>
          </p:nvSpPr>
          <p:spPr bwMode="auto">
            <a:xfrm>
              <a:off x="3881438" y="4419601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0 w 4"/>
                <a:gd name="T4" fmla="*/ 4 w 4"/>
                <a:gd name="T5" fmla="*/ 4 w 4"/>
                <a:gd name="T6" fmla="*/ 4 w 4"/>
                <a:gd name="T7" fmla="*/ 4 w 4"/>
                <a:gd name="T8" fmla="*/ 4 w 4"/>
                <a:gd name="T9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4" name="Freeform 193"/>
            <p:cNvSpPr>
              <a:spLocks/>
            </p:cNvSpPr>
            <p:nvPr/>
          </p:nvSpPr>
          <p:spPr bwMode="auto">
            <a:xfrm>
              <a:off x="3867150" y="4427539"/>
              <a:ext cx="14288" cy="0"/>
            </a:xfrm>
            <a:custGeom>
              <a:avLst/>
              <a:gdLst>
                <a:gd name="T0" fmla="*/ 4 w 9"/>
                <a:gd name="T1" fmla="*/ 9 w 9"/>
                <a:gd name="T2" fmla="*/ 9 w 9"/>
                <a:gd name="T3" fmla="*/ 4 w 9"/>
                <a:gd name="T4" fmla="*/ 4 w 9"/>
                <a:gd name="T5" fmla="*/ 4 w 9"/>
                <a:gd name="T6" fmla="*/ 4 w 9"/>
                <a:gd name="T7" fmla="*/ 4 w 9"/>
                <a:gd name="T8" fmla="*/ 4 w 9"/>
                <a:gd name="T9" fmla="*/ 4 w 9"/>
                <a:gd name="T10" fmla="*/ 0 w 9"/>
                <a:gd name="T11" fmla="*/ 0 w 9"/>
                <a:gd name="T12" fmla="*/ 0 w 9"/>
                <a:gd name="T13" fmla="*/ 0 w 9"/>
                <a:gd name="T14" fmla="*/ 0 w 9"/>
                <a:gd name="T15" fmla="*/ 0 w 9"/>
                <a:gd name="T16" fmla="*/ 0 w 9"/>
                <a:gd name="T17" fmla="*/ 0 w 9"/>
                <a:gd name="T18" fmla="*/ 0 w 9"/>
                <a:gd name="T19" fmla="*/ 4 w 9"/>
                <a:gd name="T20" fmla="*/ 4 w 9"/>
                <a:gd name="T21" fmla="*/ 4 w 9"/>
                <a:gd name="T22" fmla="*/ 4 w 9"/>
                <a:gd name="T23" fmla="*/ 4 w 9"/>
                <a:gd name="T24" fmla="*/ 4 w 9"/>
                <a:gd name="T25" fmla="*/ 4 w 9"/>
                <a:gd name="T26" fmla="*/ 4 w 9"/>
                <a:gd name="T27" fmla="*/ 4 w 9"/>
                <a:gd name="T28" fmla="*/ 4 w 9"/>
                <a:gd name="T29" fmla="*/ 4 w 9"/>
                <a:gd name="T30" fmla="*/ 9 w 9"/>
                <a:gd name="T31" fmla="*/ 9 w 9"/>
                <a:gd name="T32" fmla="*/ 9 w 9"/>
                <a:gd name="T33" fmla="*/ 4 w 9"/>
                <a:gd name="T34" fmla="*/ 4 w 9"/>
                <a:gd name="T35" fmla="*/ 4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9">
                  <a:moveTo>
                    <a:pt x="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5" name="Freeform 194"/>
            <p:cNvSpPr>
              <a:spLocks/>
            </p:cNvSpPr>
            <p:nvPr/>
          </p:nvSpPr>
          <p:spPr bwMode="auto">
            <a:xfrm>
              <a:off x="3867150" y="4435476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4 w 4"/>
                <a:gd name="T5" fmla="*/ 4 w 4"/>
                <a:gd name="T6" fmla="*/ 4 w 4"/>
                <a:gd name="T7" fmla="*/ 4 w 4"/>
                <a:gd name="T8" fmla="*/ 4 w 4"/>
                <a:gd name="T9" fmla="*/ 0 w 4"/>
                <a:gd name="T10" fmla="*/ 0 w 4"/>
                <a:gd name="T11" fmla="*/ 0 w 4"/>
                <a:gd name="T12" fmla="*/ 0 w 4"/>
                <a:gd name="T13" fmla="*/ 0 w 4"/>
                <a:gd name="T14" fmla="*/ 0 w 4"/>
                <a:gd name="T15" fmla="*/ 4 w 4"/>
                <a:gd name="T16" fmla="*/ 4 w 4"/>
                <a:gd name="T17" fmla="*/ 4 w 4"/>
                <a:gd name="T18" fmla="*/ 4 w 4"/>
                <a:gd name="T19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6" name="Freeform 195"/>
            <p:cNvSpPr>
              <a:spLocks/>
            </p:cNvSpPr>
            <p:nvPr/>
          </p:nvSpPr>
          <p:spPr bwMode="auto">
            <a:xfrm>
              <a:off x="3814763" y="4449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7" name="Freeform 196"/>
            <p:cNvSpPr>
              <a:spLocks/>
            </p:cNvSpPr>
            <p:nvPr/>
          </p:nvSpPr>
          <p:spPr bwMode="auto">
            <a:xfrm>
              <a:off x="3873500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8" name="Freeform 197"/>
            <p:cNvSpPr>
              <a:spLocks/>
            </p:cNvSpPr>
            <p:nvPr/>
          </p:nvSpPr>
          <p:spPr bwMode="auto">
            <a:xfrm>
              <a:off x="3873500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9" name="Freeform 198"/>
            <p:cNvSpPr>
              <a:spLocks/>
            </p:cNvSpPr>
            <p:nvPr/>
          </p:nvSpPr>
          <p:spPr bwMode="auto">
            <a:xfrm>
              <a:off x="3867150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0" name="Freeform 199"/>
            <p:cNvSpPr>
              <a:spLocks/>
            </p:cNvSpPr>
            <p:nvPr/>
          </p:nvSpPr>
          <p:spPr bwMode="auto">
            <a:xfrm>
              <a:off x="3873500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1" name="Rectangle 200"/>
            <p:cNvSpPr>
              <a:spLocks noChangeArrowheads="1"/>
            </p:cNvSpPr>
            <p:nvPr/>
          </p:nvSpPr>
          <p:spPr bwMode="auto">
            <a:xfrm>
              <a:off x="385921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2" name="Freeform 201"/>
            <p:cNvSpPr>
              <a:spLocks/>
            </p:cNvSpPr>
            <p:nvPr/>
          </p:nvSpPr>
          <p:spPr bwMode="auto">
            <a:xfrm>
              <a:off x="3873500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3" name="Rectangle 202"/>
            <p:cNvSpPr>
              <a:spLocks noChangeArrowheads="1"/>
            </p:cNvSpPr>
            <p:nvPr/>
          </p:nvSpPr>
          <p:spPr bwMode="auto">
            <a:xfrm>
              <a:off x="3859213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4" name="Freeform 203"/>
            <p:cNvSpPr>
              <a:spLocks/>
            </p:cNvSpPr>
            <p:nvPr/>
          </p:nvSpPr>
          <p:spPr bwMode="auto">
            <a:xfrm>
              <a:off x="3836988" y="4457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5" name="Rectangle 204"/>
            <p:cNvSpPr>
              <a:spLocks noChangeArrowheads="1"/>
            </p:cNvSpPr>
            <p:nvPr/>
          </p:nvSpPr>
          <p:spPr bwMode="auto">
            <a:xfrm>
              <a:off x="3881438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6" name="Rectangle 206"/>
            <p:cNvSpPr>
              <a:spLocks noChangeArrowheads="1"/>
            </p:cNvSpPr>
            <p:nvPr/>
          </p:nvSpPr>
          <p:spPr bwMode="auto">
            <a:xfrm>
              <a:off x="3836988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7" name="Rectangle 207"/>
            <p:cNvSpPr>
              <a:spLocks noChangeArrowheads="1"/>
            </p:cNvSpPr>
            <p:nvPr/>
          </p:nvSpPr>
          <p:spPr bwMode="auto">
            <a:xfrm>
              <a:off x="3873500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8" name="Rectangle 208"/>
            <p:cNvSpPr>
              <a:spLocks noChangeArrowheads="1"/>
            </p:cNvSpPr>
            <p:nvPr/>
          </p:nvSpPr>
          <p:spPr bwMode="auto">
            <a:xfrm>
              <a:off x="3873500" y="445770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9" name="Rectangle 209"/>
            <p:cNvSpPr>
              <a:spLocks noChangeArrowheads="1"/>
            </p:cNvSpPr>
            <p:nvPr/>
          </p:nvSpPr>
          <p:spPr bwMode="auto">
            <a:xfrm>
              <a:off x="3830638" y="44640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0" name="Freeform 210"/>
            <p:cNvSpPr>
              <a:spLocks/>
            </p:cNvSpPr>
            <p:nvPr/>
          </p:nvSpPr>
          <p:spPr bwMode="auto">
            <a:xfrm>
              <a:off x="2674938" y="4062413"/>
              <a:ext cx="1082675" cy="673100"/>
            </a:xfrm>
            <a:custGeom>
              <a:avLst/>
              <a:gdLst>
                <a:gd name="T0" fmla="*/ 488 w 682"/>
                <a:gd name="T1" fmla="*/ 175 h 424"/>
                <a:gd name="T2" fmla="*/ 488 w 682"/>
                <a:gd name="T3" fmla="*/ 193 h 424"/>
                <a:gd name="T4" fmla="*/ 502 w 682"/>
                <a:gd name="T5" fmla="*/ 207 h 424"/>
                <a:gd name="T6" fmla="*/ 507 w 682"/>
                <a:gd name="T7" fmla="*/ 221 h 424"/>
                <a:gd name="T8" fmla="*/ 516 w 682"/>
                <a:gd name="T9" fmla="*/ 239 h 424"/>
                <a:gd name="T10" fmla="*/ 548 w 682"/>
                <a:gd name="T11" fmla="*/ 230 h 424"/>
                <a:gd name="T12" fmla="*/ 562 w 682"/>
                <a:gd name="T13" fmla="*/ 230 h 424"/>
                <a:gd name="T14" fmla="*/ 567 w 682"/>
                <a:gd name="T15" fmla="*/ 216 h 424"/>
                <a:gd name="T16" fmla="*/ 585 w 682"/>
                <a:gd name="T17" fmla="*/ 216 h 424"/>
                <a:gd name="T18" fmla="*/ 617 w 682"/>
                <a:gd name="T19" fmla="*/ 202 h 424"/>
                <a:gd name="T20" fmla="*/ 645 w 682"/>
                <a:gd name="T21" fmla="*/ 212 h 424"/>
                <a:gd name="T22" fmla="*/ 663 w 682"/>
                <a:gd name="T23" fmla="*/ 216 h 424"/>
                <a:gd name="T24" fmla="*/ 682 w 682"/>
                <a:gd name="T25" fmla="*/ 216 h 424"/>
                <a:gd name="T26" fmla="*/ 668 w 682"/>
                <a:gd name="T27" fmla="*/ 235 h 424"/>
                <a:gd name="T28" fmla="*/ 636 w 682"/>
                <a:gd name="T29" fmla="*/ 244 h 424"/>
                <a:gd name="T30" fmla="*/ 626 w 682"/>
                <a:gd name="T31" fmla="*/ 262 h 424"/>
                <a:gd name="T32" fmla="*/ 631 w 682"/>
                <a:gd name="T33" fmla="*/ 272 h 424"/>
                <a:gd name="T34" fmla="*/ 613 w 682"/>
                <a:gd name="T35" fmla="*/ 281 h 424"/>
                <a:gd name="T36" fmla="*/ 603 w 682"/>
                <a:gd name="T37" fmla="*/ 285 h 424"/>
                <a:gd name="T38" fmla="*/ 590 w 682"/>
                <a:gd name="T39" fmla="*/ 295 h 424"/>
                <a:gd name="T40" fmla="*/ 571 w 682"/>
                <a:gd name="T41" fmla="*/ 304 h 424"/>
                <a:gd name="T42" fmla="*/ 539 w 682"/>
                <a:gd name="T43" fmla="*/ 308 h 424"/>
                <a:gd name="T44" fmla="*/ 520 w 682"/>
                <a:gd name="T45" fmla="*/ 322 h 424"/>
                <a:gd name="T46" fmla="*/ 511 w 682"/>
                <a:gd name="T47" fmla="*/ 322 h 424"/>
                <a:gd name="T48" fmla="*/ 433 w 682"/>
                <a:gd name="T49" fmla="*/ 373 h 424"/>
                <a:gd name="T50" fmla="*/ 387 w 682"/>
                <a:gd name="T51" fmla="*/ 414 h 424"/>
                <a:gd name="T52" fmla="*/ 373 w 682"/>
                <a:gd name="T53" fmla="*/ 401 h 424"/>
                <a:gd name="T54" fmla="*/ 359 w 682"/>
                <a:gd name="T55" fmla="*/ 396 h 424"/>
                <a:gd name="T56" fmla="*/ 346 w 682"/>
                <a:gd name="T57" fmla="*/ 391 h 424"/>
                <a:gd name="T58" fmla="*/ 346 w 682"/>
                <a:gd name="T59" fmla="*/ 373 h 424"/>
                <a:gd name="T60" fmla="*/ 327 w 682"/>
                <a:gd name="T61" fmla="*/ 373 h 424"/>
                <a:gd name="T62" fmla="*/ 309 w 682"/>
                <a:gd name="T63" fmla="*/ 373 h 424"/>
                <a:gd name="T64" fmla="*/ 290 w 682"/>
                <a:gd name="T65" fmla="*/ 368 h 424"/>
                <a:gd name="T66" fmla="*/ 295 w 682"/>
                <a:gd name="T67" fmla="*/ 345 h 424"/>
                <a:gd name="T68" fmla="*/ 281 w 682"/>
                <a:gd name="T69" fmla="*/ 331 h 424"/>
                <a:gd name="T70" fmla="*/ 272 w 682"/>
                <a:gd name="T71" fmla="*/ 318 h 424"/>
                <a:gd name="T72" fmla="*/ 267 w 682"/>
                <a:gd name="T73" fmla="*/ 304 h 424"/>
                <a:gd name="T74" fmla="*/ 267 w 682"/>
                <a:gd name="T75" fmla="*/ 285 h 424"/>
                <a:gd name="T76" fmla="*/ 263 w 682"/>
                <a:gd name="T77" fmla="*/ 272 h 424"/>
                <a:gd name="T78" fmla="*/ 244 w 682"/>
                <a:gd name="T79" fmla="*/ 249 h 424"/>
                <a:gd name="T80" fmla="*/ 217 w 682"/>
                <a:gd name="T81" fmla="*/ 239 h 424"/>
                <a:gd name="T82" fmla="*/ 180 w 682"/>
                <a:gd name="T83" fmla="*/ 244 h 424"/>
                <a:gd name="T84" fmla="*/ 129 w 682"/>
                <a:gd name="T85" fmla="*/ 221 h 424"/>
                <a:gd name="T86" fmla="*/ 74 w 682"/>
                <a:gd name="T87" fmla="*/ 207 h 424"/>
                <a:gd name="T88" fmla="*/ 28 w 682"/>
                <a:gd name="T89" fmla="*/ 216 h 424"/>
                <a:gd name="T90" fmla="*/ 37 w 682"/>
                <a:gd name="T91" fmla="*/ 189 h 424"/>
                <a:gd name="T92" fmla="*/ 74 w 682"/>
                <a:gd name="T93" fmla="*/ 133 h 424"/>
                <a:gd name="T94" fmla="*/ 111 w 682"/>
                <a:gd name="T95" fmla="*/ 87 h 424"/>
                <a:gd name="T96" fmla="*/ 157 w 682"/>
                <a:gd name="T97" fmla="*/ 27 h 424"/>
                <a:gd name="T98" fmla="*/ 212 w 682"/>
                <a:gd name="T99" fmla="*/ 4 h 424"/>
                <a:gd name="T100" fmla="*/ 276 w 682"/>
                <a:gd name="T101" fmla="*/ 13 h 424"/>
                <a:gd name="T102" fmla="*/ 313 w 682"/>
                <a:gd name="T103" fmla="*/ 27 h 424"/>
                <a:gd name="T104" fmla="*/ 346 w 682"/>
                <a:gd name="T105" fmla="*/ 27 h 424"/>
                <a:gd name="T106" fmla="*/ 382 w 682"/>
                <a:gd name="T107" fmla="*/ 27 h 424"/>
                <a:gd name="T108" fmla="*/ 410 w 682"/>
                <a:gd name="T109" fmla="*/ 13 h 424"/>
                <a:gd name="T110" fmla="*/ 442 w 682"/>
                <a:gd name="T111" fmla="*/ 27 h 424"/>
                <a:gd name="T112" fmla="*/ 447 w 682"/>
                <a:gd name="T113" fmla="*/ 50 h 424"/>
                <a:gd name="T114" fmla="*/ 451 w 682"/>
                <a:gd name="T115" fmla="*/ 73 h 424"/>
                <a:gd name="T116" fmla="*/ 461 w 682"/>
                <a:gd name="T117" fmla="*/ 110 h 424"/>
                <a:gd name="T118" fmla="*/ 470 w 682"/>
                <a:gd name="T119" fmla="*/ 124 h 424"/>
                <a:gd name="T120" fmla="*/ 493 w 682"/>
                <a:gd name="T121" fmla="*/ 124 h 424"/>
                <a:gd name="T122" fmla="*/ 502 w 682"/>
                <a:gd name="T123" fmla="*/ 14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2" h="424">
                  <a:moveTo>
                    <a:pt x="488" y="156"/>
                  </a:moveTo>
                  <a:lnTo>
                    <a:pt x="488" y="156"/>
                  </a:lnTo>
                  <a:lnTo>
                    <a:pt x="488" y="156"/>
                  </a:lnTo>
                  <a:lnTo>
                    <a:pt x="493" y="156"/>
                  </a:lnTo>
                  <a:lnTo>
                    <a:pt x="493" y="156"/>
                  </a:lnTo>
                  <a:lnTo>
                    <a:pt x="493" y="161"/>
                  </a:lnTo>
                  <a:lnTo>
                    <a:pt x="493" y="161"/>
                  </a:lnTo>
                  <a:lnTo>
                    <a:pt x="493" y="161"/>
                  </a:lnTo>
                  <a:lnTo>
                    <a:pt x="493" y="161"/>
                  </a:lnTo>
                  <a:lnTo>
                    <a:pt x="493" y="161"/>
                  </a:lnTo>
                  <a:lnTo>
                    <a:pt x="488" y="161"/>
                  </a:lnTo>
                  <a:lnTo>
                    <a:pt x="493" y="161"/>
                  </a:lnTo>
                  <a:lnTo>
                    <a:pt x="493" y="166"/>
                  </a:lnTo>
                  <a:lnTo>
                    <a:pt x="493" y="166"/>
                  </a:lnTo>
                  <a:lnTo>
                    <a:pt x="493" y="166"/>
                  </a:lnTo>
                  <a:lnTo>
                    <a:pt x="493" y="166"/>
                  </a:lnTo>
                  <a:lnTo>
                    <a:pt x="493" y="166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93" y="170"/>
                  </a:lnTo>
                  <a:lnTo>
                    <a:pt x="488" y="170"/>
                  </a:lnTo>
                  <a:lnTo>
                    <a:pt x="488" y="170"/>
                  </a:lnTo>
                  <a:lnTo>
                    <a:pt x="488" y="170"/>
                  </a:lnTo>
                  <a:lnTo>
                    <a:pt x="488" y="170"/>
                  </a:lnTo>
                  <a:lnTo>
                    <a:pt x="488" y="175"/>
                  </a:lnTo>
                  <a:lnTo>
                    <a:pt x="493" y="175"/>
                  </a:lnTo>
                  <a:lnTo>
                    <a:pt x="493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93" y="175"/>
                  </a:lnTo>
                  <a:lnTo>
                    <a:pt x="493" y="175"/>
                  </a:lnTo>
                  <a:lnTo>
                    <a:pt x="493" y="175"/>
                  </a:lnTo>
                  <a:lnTo>
                    <a:pt x="493" y="175"/>
                  </a:lnTo>
                  <a:lnTo>
                    <a:pt x="493" y="179"/>
                  </a:lnTo>
                  <a:lnTo>
                    <a:pt x="497" y="179"/>
                  </a:lnTo>
                  <a:lnTo>
                    <a:pt x="497" y="179"/>
                  </a:lnTo>
                  <a:lnTo>
                    <a:pt x="493" y="179"/>
                  </a:lnTo>
                  <a:lnTo>
                    <a:pt x="493" y="179"/>
                  </a:lnTo>
                  <a:lnTo>
                    <a:pt x="493" y="184"/>
                  </a:lnTo>
                  <a:lnTo>
                    <a:pt x="493" y="184"/>
                  </a:lnTo>
                  <a:lnTo>
                    <a:pt x="493" y="184"/>
                  </a:lnTo>
                  <a:lnTo>
                    <a:pt x="493" y="184"/>
                  </a:lnTo>
                  <a:lnTo>
                    <a:pt x="488" y="184"/>
                  </a:lnTo>
                  <a:lnTo>
                    <a:pt x="488" y="184"/>
                  </a:lnTo>
                  <a:lnTo>
                    <a:pt x="488" y="184"/>
                  </a:lnTo>
                  <a:lnTo>
                    <a:pt x="488" y="184"/>
                  </a:lnTo>
                  <a:lnTo>
                    <a:pt x="488" y="184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89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3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497" y="202"/>
                  </a:lnTo>
                  <a:lnTo>
                    <a:pt x="502" y="202"/>
                  </a:lnTo>
                  <a:lnTo>
                    <a:pt x="502" y="202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12"/>
                  </a:lnTo>
                  <a:lnTo>
                    <a:pt x="507" y="212"/>
                  </a:lnTo>
                  <a:lnTo>
                    <a:pt x="511" y="212"/>
                  </a:lnTo>
                  <a:lnTo>
                    <a:pt x="511" y="212"/>
                  </a:lnTo>
                  <a:lnTo>
                    <a:pt x="511" y="212"/>
                  </a:lnTo>
                  <a:lnTo>
                    <a:pt x="511" y="212"/>
                  </a:lnTo>
                  <a:lnTo>
                    <a:pt x="511" y="212"/>
                  </a:lnTo>
                  <a:lnTo>
                    <a:pt x="507" y="212"/>
                  </a:lnTo>
                  <a:lnTo>
                    <a:pt x="507" y="212"/>
                  </a:lnTo>
                  <a:lnTo>
                    <a:pt x="511" y="212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16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1"/>
                  </a:lnTo>
                  <a:lnTo>
                    <a:pt x="507" y="225"/>
                  </a:lnTo>
                  <a:lnTo>
                    <a:pt x="507" y="225"/>
                  </a:lnTo>
                  <a:lnTo>
                    <a:pt x="507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30"/>
                  </a:lnTo>
                  <a:lnTo>
                    <a:pt x="516" y="230"/>
                  </a:lnTo>
                  <a:lnTo>
                    <a:pt x="516" y="230"/>
                  </a:lnTo>
                  <a:lnTo>
                    <a:pt x="516" y="230"/>
                  </a:lnTo>
                  <a:lnTo>
                    <a:pt x="511" y="230"/>
                  </a:lnTo>
                  <a:lnTo>
                    <a:pt x="511" y="230"/>
                  </a:lnTo>
                  <a:lnTo>
                    <a:pt x="511" y="230"/>
                  </a:lnTo>
                  <a:lnTo>
                    <a:pt x="511" y="230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1" y="235"/>
                  </a:lnTo>
                  <a:lnTo>
                    <a:pt x="516" y="235"/>
                  </a:lnTo>
                  <a:lnTo>
                    <a:pt x="516" y="239"/>
                  </a:lnTo>
                  <a:lnTo>
                    <a:pt x="516" y="239"/>
                  </a:lnTo>
                  <a:lnTo>
                    <a:pt x="516" y="239"/>
                  </a:lnTo>
                  <a:lnTo>
                    <a:pt x="516" y="239"/>
                  </a:lnTo>
                  <a:lnTo>
                    <a:pt x="516" y="235"/>
                  </a:lnTo>
                  <a:lnTo>
                    <a:pt x="520" y="239"/>
                  </a:lnTo>
                  <a:lnTo>
                    <a:pt x="520" y="235"/>
                  </a:lnTo>
                  <a:lnTo>
                    <a:pt x="520" y="235"/>
                  </a:lnTo>
                  <a:lnTo>
                    <a:pt x="520" y="235"/>
                  </a:lnTo>
                  <a:lnTo>
                    <a:pt x="520" y="235"/>
                  </a:lnTo>
                  <a:lnTo>
                    <a:pt x="520" y="235"/>
                  </a:lnTo>
                  <a:lnTo>
                    <a:pt x="525" y="235"/>
                  </a:lnTo>
                  <a:lnTo>
                    <a:pt x="525" y="235"/>
                  </a:lnTo>
                  <a:lnTo>
                    <a:pt x="525" y="235"/>
                  </a:lnTo>
                  <a:lnTo>
                    <a:pt x="525" y="235"/>
                  </a:lnTo>
                  <a:lnTo>
                    <a:pt x="530" y="235"/>
                  </a:lnTo>
                  <a:lnTo>
                    <a:pt x="530" y="235"/>
                  </a:lnTo>
                  <a:lnTo>
                    <a:pt x="530" y="235"/>
                  </a:lnTo>
                  <a:lnTo>
                    <a:pt x="530" y="235"/>
                  </a:lnTo>
                  <a:lnTo>
                    <a:pt x="530" y="235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4" y="239"/>
                  </a:lnTo>
                  <a:lnTo>
                    <a:pt x="534" y="239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39" y="239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3" y="235"/>
                  </a:lnTo>
                  <a:lnTo>
                    <a:pt x="548" y="235"/>
                  </a:lnTo>
                  <a:lnTo>
                    <a:pt x="548" y="230"/>
                  </a:lnTo>
                  <a:lnTo>
                    <a:pt x="548" y="230"/>
                  </a:lnTo>
                  <a:lnTo>
                    <a:pt x="548" y="230"/>
                  </a:lnTo>
                  <a:lnTo>
                    <a:pt x="548" y="230"/>
                  </a:lnTo>
                  <a:lnTo>
                    <a:pt x="548" y="230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5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7" y="230"/>
                  </a:lnTo>
                  <a:lnTo>
                    <a:pt x="557" y="230"/>
                  </a:lnTo>
                  <a:lnTo>
                    <a:pt x="557" y="230"/>
                  </a:lnTo>
                  <a:lnTo>
                    <a:pt x="557" y="230"/>
                  </a:lnTo>
                  <a:lnTo>
                    <a:pt x="557" y="235"/>
                  </a:lnTo>
                  <a:lnTo>
                    <a:pt x="557" y="235"/>
                  </a:lnTo>
                  <a:lnTo>
                    <a:pt x="557" y="235"/>
                  </a:lnTo>
                  <a:lnTo>
                    <a:pt x="557" y="235"/>
                  </a:lnTo>
                  <a:lnTo>
                    <a:pt x="557" y="235"/>
                  </a:lnTo>
                  <a:lnTo>
                    <a:pt x="557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25"/>
                  </a:lnTo>
                  <a:lnTo>
                    <a:pt x="562" y="225"/>
                  </a:lnTo>
                  <a:lnTo>
                    <a:pt x="562" y="225"/>
                  </a:lnTo>
                  <a:lnTo>
                    <a:pt x="562" y="225"/>
                  </a:lnTo>
                  <a:lnTo>
                    <a:pt x="562" y="225"/>
                  </a:lnTo>
                  <a:lnTo>
                    <a:pt x="557" y="225"/>
                  </a:lnTo>
                  <a:lnTo>
                    <a:pt x="557" y="225"/>
                  </a:lnTo>
                  <a:lnTo>
                    <a:pt x="557" y="225"/>
                  </a:lnTo>
                  <a:lnTo>
                    <a:pt x="557" y="221"/>
                  </a:lnTo>
                  <a:lnTo>
                    <a:pt x="557" y="221"/>
                  </a:lnTo>
                  <a:lnTo>
                    <a:pt x="557" y="221"/>
                  </a:lnTo>
                  <a:lnTo>
                    <a:pt x="562" y="221"/>
                  </a:lnTo>
                  <a:lnTo>
                    <a:pt x="562" y="221"/>
                  </a:lnTo>
                  <a:lnTo>
                    <a:pt x="562" y="221"/>
                  </a:lnTo>
                  <a:lnTo>
                    <a:pt x="562" y="221"/>
                  </a:lnTo>
                  <a:lnTo>
                    <a:pt x="562" y="221"/>
                  </a:lnTo>
                  <a:lnTo>
                    <a:pt x="562" y="221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6"/>
                  </a:lnTo>
                  <a:lnTo>
                    <a:pt x="562" y="212"/>
                  </a:lnTo>
                  <a:lnTo>
                    <a:pt x="562" y="212"/>
                  </a:lnTo>
                  <a:lnTo>
                    <a:pt x="562" y="212"/>
                  </a:lnTo>
                  <a:lnTo>
                    <a:pt x="567" y="212"/>
                  </a:lnTo>
                  <a:lnTo>
                    <a:pt x="567" y="212"/>
                  </a:lnTo>
                  <a:lnTo>
                    <a:pt x="567" y="212"/>
                  </a:lnTo>
                  <a:lnTo>
                    <a:pt x="567" y="212"/>
                  </a:lnTo>
                  <a:lnTo>
                    <a:pt x="567" y="212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71" y="216"/>
                  </a:lnTo>
                  <a:lnTo>
                    <a:pt x="571" y="216"/>
                  </a:lnTo>
                  <a:lnTo>
                    <a:pt x="571" y="216"/>
                  </a:lnTo>
                  <a:lnTo>
                    <a:pt x="571" y="216"/>
                  </a:lnTo>
                  <a:lnTo>
                    <a:pt x="571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1" y="216"/>
                  </a:lnTo>
                  <a:lnTo>
                    <a:pt x="576" y="216"/>
                  </a:lnTo>
                  <a:lnTo>
                    <a:pt x="576" y="221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80" y="216"/>
                  </a:lnTo>
                  <a:lnTo>
                    <a:pt x="580" y="216"/>
                  </a:lnTo>
                  <a:lnTo>
                    <a:pt x="580" y="216"/>
                  </a:lnTo>
                  <a:lnTo>
                    <a:pt x="580" y="216"/>
                  </a:lnTo>
                  <a:lnTo>
                    <a:pt x="580" y="212"/>
                  </a:lnTo>
                  <a:lnTo>
                    <a:pt x="580" y="212"/>
                  </a:lnTo>
                  <a:lnTo>
                    <a:pt x="580" y="212"/>
                  </a:lnTo>
                  <a:lnTo>
                    <a:pt x="580" y="212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90" y="216"/>
                  </a:lnTo>
                  <a:lnTo>
                    <a:pt x="590" y="216"/>
                  </a:lnTo>
                  <a:lnTo>
                    <a:pt x="590" y="216"/>
                  </a:lnTo>
                  <a:lnTo>
                    <a:pt x="590" y="216"/>
                  </a:lnTo>
                  <a:lnTo>
                    <a:pt x="590" y="216"/>
                  </a:lnTo>
                  <a:lnTo>
                    <a:pt x="594" y="216"/>
                  </a:lnTo>
                  <a:lnTo>
                    <a:pt x="594" y="216"/>
                  </a:lnTo>
                  <a:lnTo>
                    <a:pt x="594" y="216"/>
                  </a:lnTo>
                  <a:lnTo>
                    <a:pt x="594" y="216"/>
                  </a:lnTo>
                  <a:lnTo>
                    <a:pt x="599" y="216"/>
                  </a:lnTo>
                  <a:lnTo>
                    <a:pt x="599" y="216"/>
                  </a:lnTo>
                  <a:lnTo>
                    <a:pt x="599" y="216"/>
                  </a:lnTo>
                  <a:lnTo>
                    <a:pt x="599" y="216"/>
                  </a:lnTo>
                  <a:lnTo>
                    <a:pt x="599" y="216"/>
                  </a:lnTo>
                  <a:lnTo>
                    <a:pt x="599" y="212"/>
                  </a:lnTo>
                  <a:lnTo>
                    <a:pt x="599" y="212"/>
                  </a:lnTo>
                  <a:lnTo>
                    <a:pt x="599" y="212"/>
                  </a:lnTo>
                  <a:lnTo>
                    <a:pt x="599" y="212"/>
                  </a:lnTo>
                  <a:lnTo>
                    <a:pt x="603" y="212"/>
                  </a:lnTo>
                  <a:lnTo>
                    <a:pt x="603" y="212"/>
                  </a:lnTo>
                  <a:lnTo>
                    <a:pt x="603" y="212"/>
                  </a:lnTo>
                  <a:lnTo>
                    <a:pt x="603" y="212"/>
                  </a:lnTo>
                  <a:lnTo>
                    <a:pt x="603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13" y="207"/>
                  </a:lnTo>
                  <a:lnTo>
                    <a:pt x="613" y="207"/>
                  </a:lnTo>
                  <a:lnTo>
                    <a:pt x="613" y="202"/>
                  </a:lnTo>
                  <a:lnTo>
                    <a:pt x="613" y="202"/>
                  </a:lnTo>
                  <a:lnTo>
                    <a:pt x="617" y="202"/>
                  </a:lnTo>
                  <a:lnTo>
                    <a:pt x="617" y="202"/>
                  </a:lnTo>
                  <a:lnTo>
                    <a:pt x="617" y="202"/>
                  </a:lnTo>
                  <a:lnTo>
                    <a:pt x="617" y="202"/>
                  </a:lnTo>
                  <a:lnTo>
                    <a:pt x="617" y="202"/>
                  </a:lnTo>
                  <a:lnTo>
                    <a:pt x="617" y="202"/>
                  </a:lnTo>
                  <a:lnTo>
                    <a:pt x="622" y="207"/>
                  </a:lnTo>
                  <a:lnTo>
                    <a:pt x="622" y="202"/>
                  </a:lnTo>
                  <a:lnTo>
                    <a:pt x="622" y="202"/>
                  </a:lnTo>
                  <a:lnTo>
                    <a:pt x="622" y="202"/>
                  </a:lnTo>
                  <a:lnTo>
                    <a:pt x="626" y="202"/>
                  </a:lnTo>
                  <a:lnTo>
                    <a:pt x="626" y="202"/>
                  </a:lnTo>
                  <a:lnTo>
                    <a:pt x="626" y="202"/>
                  </a:lnTo>
                  <a:lnTo>
                    <a:pt x="626" y="202"/>
                  </a:lnTo>
                  <a:lnTo>
                    <a:pt x="626" y="202"/>
                  </a:lnTo>
                  <a:lnTo>
                    <a:pt x="631" y="202"/>
                  </a:lnTo>
                  <a:lnTo>
                    <a:pt x="631" y="202"/>
                  </a:lnTo>
                  <a:lnTo>
                    <a:pt x="631" y="202"/>
                  </a:lnTo>
                  <a:lnTo>
                    <a:pt x="631" y="202"/>
                  </a:lnTo>
                  <a:lnTo>
                    <a:pt x="631" y="202"/>
                  </a:lnTo>
                  <a:lnTo>
                    <a:pt x="631" y="198"/>
                  </a:lnTo>
                  <a:lnTo>
                    <a:pt x="636" y="198"/>
                  </a:lnTo>
                  <a:lnTo>
                    <a:pt x="636" y="202"/>
                  </a:lnTo>
                  <a:lnTo>
                    <a:pt x="636" y="202"/>
                  </a:lnTo>
                  <a:lnTo>
                    <a:pt x="636" y="202"/>
                  </a:lnTo>
                  <a:lnTo>
                    <a:pt x="640" y="202"/>
                  </a:lnTo>
                  <a:lnTo>
                    <a:pt x="640" y="202"/>
                  </a:lnTo>
                  <a:lnTo>
                    <a:pt x="640" y="202"/>
                  </a:lnTo>
                  <a:lnTo>
                    <a:pt x="640" y="202"/>
                  </a:lnTo>
                  <a:lnTo>
                    <a:pt x="640" y="202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0" y="207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6"/>
                  </a:lnTo>
                  <a:lnTo>
                    <a:pt x="645" y="216"/>
                  </a:lnTo>
                  <a:lnTo>
                    <a:pt x="645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49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4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59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16"/>
                  </a:lnTo>
                  <a:lnTo>
                    <a:pt x="663" y="212"/>
                  </a:lnTo>
                  <a:lnTo>
                    <a:pt x="663" y="212"/>
                  </a:lnTo>
                  <a:lnTo>
                    <a:pt x="663" y="212"/>
                  </a:lnTo>
                  <a:lnTo>
                    <a:pt x="663" y="212"/>
                  </a:lnTo>
                  <a:lnTo>
                    <a:pt x="663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6"/>
                  </a:lnTo>
                  <a:lnTo>
                    <a:pt x="668" y="212"/>
                  </a:lnTo>
                  <a:lnTo>
                    <a:pt x="668" y="216"/>
                  </a:lnTo>
                  <a:lnTo>
                    <a:pt x="668" y="216"/>
                  </a:lnTo>
                  <a:lnTo>
                    <a:pt x="668" y="216"/>
                  </a:lnTo>
                  <a:lnTo>
                    <a:pt x="668" y="216"/>
                  </a:lnTo>
                  <a:lnTo>
                    <a:pt x="668" y="216"/>
                  </a:lnTo>
                  <a:lnTo>
                    <a:pt x="668" y="216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77" y="216"/>
                  </a:lnTo>
                  <a:lnTo>
                    <a:pt x="682" y="216"/>
                  </a:lnTo>
                  <a:lnTo>
                    <a:pt x="682" y="216"/>
                  </a:lnTo>
                  <a:lnTo>
                    <a:pt x="682" y="216"/>
                  </a:lnTo>
                  <a:lnTo>
                    <a:pt x="682" y="216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2" y="225"/>
                  </a:lnTo>
                  <a:lnTo>
                    <a:pt x="672" y="230"/>
                  </a:lnTo>
                  <a:lnTo>
                    <a:pt x="677" y="230"/>
                  </a:lnTo>
                  <a:lnTo>
                    <a:pt x="672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7" y="230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5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8" y="235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9" y="235"/>
                  </a:lnTo>
                  <a:lnTo>
                    <a:pt x="654" y="235"/>
                  </a:lnTo>
                  <a:lnTo>
                    <a:pt x="654" y="235"/>
                  </a:lnTo>
                  <a:lnTo>
                    <a:pt x="654" y="235"/>
                  </a:lnTo>
                  <a:lnTo>
                    <a:pt x="654" y="235"/>
                  </a:lnTo>
                  <a:lnTo>
                    <a:pt x="654" y="235"/>
                  </a:lnTo>
                  <a:lnTo>
                    <a:pt x="654" y="235"/>
                  </a:lnTo>
                  <a:lnTo>
                    <a:pt x="649" y="235"/>
                  </a:lnTo>
                  <a:lnTo>
                    <a:pt x="649" y="235"/>
                  </a:lnTo>
                  <a:lnTo>
                    <a:pt x="649" y="235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5" y="239"/>
                  </a:lnTo>
                  <a:lnTo>
                    <a:pt x="640" y="239"/>
                  </a:lnTo>
                  <a:lnTo>
                    <a:pt x="640" y="239"/>
                  </a:lnTo>
                  <a:lnTo>
                    <a:pt x="640" y="239"/>
                  </a:lnTo>
                  <a:lnTo>
                    <a:pt x="640" y="239"/>
                  </a:lnTo>
                  <a:lnTo>
                    <a:pt x="640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1" y="244"/>
                  </a:lnTo>
                  <a:lnTo>
                    <a:pt x="636" y="244"/>
                  </a:lnTo>
                  <a:lnTo>
                    <a:pt x="631" y="249"/>
                  </a:lnTo>
                  <a:lnTo>
                    <a:pt x="636" y="249"/>
                  </a:lnTo>
                  <a:lnTo>
                    <a:pt x="631" y="249"/>
                  </a:lnTo>
                  <a:lnTo>
                    <a:pt x="631" y="249"/>
                  </a:lnTo>
                  <a:lnTo>
                    <a:pt x="631" y="249"/>
                  </a:lnTo>
                  <a:lnTo>
                    <a:pt x="631" y="249"/>
                  </a:lnTo>
                  <a:lnTo>
                    <a:pt x="631" y="249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3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26" y="258"/>
                  </a:lnTo>
                  <a:lnTo>
                    <a:pt x="626" y="258"/>
                  </a:lnTo>
                  <a:lnTo>
                    <a:pt x="626" y="258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31" y="262"/>
                  </a:lnTo>
                  <a:lnTo>
                    <a:pt x="631" y="262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40" y="272"/>
                  </a:lnTo>
                  <a:lnTo>
                    <a:pt x="640" y="272"/>
                  </a:lnTo>
                  <a:lnTo>
                    <a:pt x="640" y="272"/>
                  </a:lnTo>
                  <a:lnTo>
                    <a:pt x="636" y="272"/>
                  </a:lnTo>
                  <a:lnTo>
                    <a:pt x="636" y="276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1" y="272"/>
                  </a:lnTo>
                  <a:lnTo>
                    <a:pt x="631" y="272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31" y="272"/>
                  </a:lnTo>
                  <a:lnTo>
                    <a:pt x="631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6" y="272"/>
                  </a:lnTo>
                  <a:lnTo>
                    <a:pt x="622" y="272"/>
                  </a:lnTo>
                  <a:lnTo>
                    <a:pt x="622" y="272"/>
                  </a:lnTo>
                  <a:lnTo>
                    <a:pt x="622" y="272"/>
                  </a:lnTo>
                  <a:lnTo>
                    <a:pt x="622" y="276"/>
                  </a:lnTo>
                  <a:lnTo>
                    <a:pt x="622" y="276"/>
                  </a:lnTo>
                  <a:lnTo>
                    <a:pt x="622" y="276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76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7" y="281"/>
                  </a:lnTo>
                  <a:lnTo>
                    <a:pt x="617" y="281"/>
                  </a:lnTo>
                  <a:lnTo>
                    <a:pt x="617" y="281"/>
                  </a:lnTo>
                  <a:lnTo>
                    <a:pt x="617" y="281"/>
                  </a:lnTo>
                  <a:lnTo>
                    <a:pt x="617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13" y="285"/>
                  </a:lnTo>
                  <a:lnTo>
                    <a:pt x="613" y="285"/>
                  </a:lnTo>
                  <a:lnTo>
                    <a:pt x="613" y="285"/>
                  </a:lnTo>
                  <a:lnTo>
                    <a:pt x="613" y="281"/>
                  </a:lnTo>
                  <a:lnTo>
                    <a:pt x="613" y="281"/>
                  </a:lnTo>
                  <a:lnTo>
                    <a:pt x="608" y="281"/>
                  </a:lnTo>
                  <a:lnTo>
                    <a:pt x="608" y="281"/>
                  </a:lnTo>
                  <a:lnTo>
                    <a:pt x="608" y="281"/>
                  </a:lnTo>
                  <a:lnTo>
                    <a:pt x="608" y="281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1"/>
                  </a:lnTo>
                  <a:lnTo>
                    <a:pt x="608" y="285"/>
                  </a:lnTo>
                  <a:lnTo>
                    <a:pt x="603" y="281"/>
                  </a:lnTo>
                  <a:lnTo>
                    <a:pt x="603" y="281"/>
                  </a:lnTo>
                  <a:lnTo>
                    <a:pt x="603" y="281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8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603" y="285"/>
                  </a:lnTo>
                  <a:lnTo>
                    <a:pt x="599" y="285"/>
                  </a:lnTo>
                  <a:lnTo>
                    <a:pt x="599" y="285"/>
                  </a:lnTo>
                  <a:lnTo>
                    <a:pt x="599" y="285"/>
                  </a:lnTo>
                  <a:lnTo>
                    <a:pt x="599" y="285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9" y="290"/>
                  </a:lnTo>
                  <a:lnTo>
                    <a:pt x="594" y="290"/>
                  </a:lnTo>
                  <a:lnTo>
                    <a:pt x="594" y="290"/>
                  </a:lnTo>
                  <a:lnTo>
                    <a:pt x="594" y="290"/>
                  </a:lnTo>
                  <a:lnTo>
                    <a:pt x="594" y="290"/>
                  </a:lnTo>
                  <a:lnTo>
                    <a:pt x="594" y="290"/>
                  </a:lnTo>
                  <a:lnTo>
                    <a:pt x="590" y="290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85" y="295"/>
                  </a:lnTo>
                  <a:lnTo>
                    <a:pt x="585" y="295"/>
                  </a:lnTo>
                  <a:lnTo>
                    <a:pt x="585" y="295"/>
                  </a:lnTo>
                  <a:lnTo>
                    <a:pt x="585" y="299"/>
                  </a:lnTo>
                  <a:lnTo>
                    <a:pt x="585" y="299"/>
                  </a:lnTo>
                  <a:lnTo>
                    <a:pt x="585" y="299"/>
                  </a:lnTo>
                  <a:lnTo>
                    <a:pt x="585" y="299"/>
                  </a:lnTo>
                  <a:lnTo>
                    <a:pt x="590" y="299"/>
                  </a:lnTo>
                  <a:lnTo>
                    <a:pt x="590" y="299"/>
                  </a:lnTo>
                  <a:lnTo>
                    <a:pt x="585" y="304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90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80" y="308"/>
                  </a:lnTo>
                  <a:lnTo>
                    <a:pt x="576" y="308"/>
                  </a:lnTo>
                  <a:lnTo>
                    <a:pt x="576" y="308"/>
                  </a:lnTo>
                  <a:lnTo>
                    <a:pt x="576" y="308"/>
                  </a:lnTo>
                  <a:lnTo>
                    <a:pt x="576" y="308"/>
                  </a:lnTo>
                  <a:lnTo>
                    <a:pt x="576" y="304"/>
                  </a:lnTo>
                  <a:lnTo>
                    <a:pt x="576" y="304"/>
                  </a:lnTo>
                  <a:lnTo>
                    <a:pt x="571" y="304"/>
                  </a:lnTo>
                  <a:lnTo>
                    <a:pt x="571" y="304"/>
                  </a:lnTo>
                  <a:lnTo>
                    <a:pt x="571" y="304"/>
                  </a:lnTo>
                  <a:lnTo>
                    <a:pt x="571" y="308"/>
                  </a:lnTo>
                  <a:lnTo>
                    <a:pt x="571" y="308"/>
                  </a:lnTo>
                  <a:lnTo>
                    <a:pt x="571" y="304"/>
                  </a:lnTo>
                  <a:lnTo>
                    <a:pt x="571" y="304"/>
                  </a:lnTo>
                  <a:lnTo>
                    <a:pt x="571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7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57" y="304"/>
                  </a:lnTo>
                  <a:lnTo>
                    <a:pt x="557" y="304"/>
                  </a:lnTo>
                  <a:lnTo>
                    <a:pt x="557" y="304"/>
                  </a:lnTo>
                  <a:lnTo>
                    <a:pt x="557" y="304"/>
                  </a:lnTo>
                  <a:lnTo>
                    <a:pt x="553" y="304"/>
                  </a:lnTo>
                  <a:lnTo>
                    <a:pt x="548" y="304"/>
                  </a:lnTo>
                  <a:lnTo>
                    <a:pt x="543" y="304"/>
                  </a:lnTo>
                  <a:lnTo>
                    <a:pt x="543" y="304"/>
                  </a:lnTo>
                  <a:lnTo>
                    <a:pt x="543" y="308"/>
                  </a:lnTo>
                  <a:lnTo>
                    <a:pt x="539" y="304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9" y="308"/>
                  </a:lnTo>
                  <a:lnTo>
                    <a:pt x="534" y="308"/>
                  </a:lnTo>
                  <a:lnTo>
                    <a:pt x="534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13"/>
                  </a:lnTo>
                  <a:lnTo>
                    <a:pt x="530" y="308"/>
                  </a:lnTo>
                  <a:lnTo>
                    <a:pt x="534" y="308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25" y="318"/>
                  </a:lnTo>
                  <a:lnTo>
                    <a:pt x="525" y="322"/>
                  </a:lnTo>
                  <a:lnTo>
                    <a:pt x="530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7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20" y="322"/>
                  </a:lnTo>
                  <a:lnTo>
                    <a:pt x="516" y="322"/>
                  </a:lnTo>
                  <a:lnTo>
                    <a:pt x="516" y="318"/>
                  </a:lnTo>
                  <a:lnTo>
                    <a:pt x="516" y="318"/>
                  </a:lnTo>
                  <a:lnTo>
                    <a:pt x="516" y="318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1" y="322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11" y="322"/>
                  </a:lnTo>
                  <a:lnTo>
                    <a:pt x="507" y="322"/>
                  </a:lnTo>
                  <a:lnTo>
                    <a:pt x="502" y="322"/>
                  </a:lnTo>
                  <a:lnTo>
                    <a:pt x="497" y="327"/>
                  </a:lnTo>
                  <a:lnTo>
                    <a:pt x="488" y="331"/>
                  </a:lnTo>
                  <a:lnTo>
                    <a:pt x="479" y="336"/>
                  </a:lnTo>
                  <a:lnTo>
                    <a:pt x="479" y="336"/>
                  </a:lnTo>
                  <a:lnTo>
                    <a:pt x="479" y="336"/>
                  </a:lnTo>
                  <a:lnTo>
                    <a:pt x="474" y="341"/>
                  </a:lnTo>
                  <a:lnTo>
                    <a:pt x="470" y="341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1" y="355"/>
                  </a:lnTo>
                  <a:lnTo>
                    <a:pt x="461" y="355"/>
                  </a:lnTo>
                  <a:lnTo>
                    <a:pt x="456" y="355"/>
                  </a:lnTo>
                  <a:lnTo>
                    <a:pt x="456" y="359"/>
                  </a:lnTo>
                  <a:lnTo>
                    <a:pt x="451" y="359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47" y="364"/>
                  </a:lnTo>
                  <a:lnTo>
                    <a:pt x="447" y="364"/>
                  </a:lnTo>
                  <a:lnTo>
                    <a:pt x="447" y="364"/>
                  </a:lnTo>
                  <a:lnTo>
                    <a:pt x="447" y="364"/>
                  </a:lnTo>
                  <a:lnTo>
                    <a:pt x="433" y="373"/>
                  </a:lnTo>
                  <a:lnTo>
                    <a:pt x="433" y="373"/>
                  </a:lnTo>
                  <a:lnTo>
                    <a:pt x="433" y="373"/>
                  </a:lnTo>
                  <a:lnTo>
                    <a:pt x="433" y="373"/>
                  </a:lnTo>
                  <a:lnTo>
                    <a:pt x="433" y="373"/>
                  </a:lnTo>
                  <a:lnTo>
                    <a:pt x="428" y="378"/>
                  </a:lnTo>
                  <a:lnTo>
                    <a:pt x="424" y="378"/>
                  </a:lnTo>
                  <a:lnTo>
                    <a:pt x="419" y="382"/>
                  </a:lnTo>
                  <a:lnTo>
                    <a:pt x="415" y="382"/>
                  </a:lnTo>
                  <a:lnTo>
                    <a:pt x="405" y="391"/>
                  </a:lnTo>
                  <a:lnTo>
                    <a:pt x="401" y="396"/>
                  </a:lnTo>
                  <a:lnTo>
                    <a:pt x="401" y="401"/>
                  </a:lnTo>
                  <a:lnTo>
                    <a:pt x="396" y="401"/>
                  </a:lnTo>
                  <a:lnTo>
                    <a:pt x="396" y="401"/>
                  </a:lnTo>
                  <a:lnTo>
                    <a:pt x="396" y="401"/>
                  </a:lnTo>
                  <a:lnTo>
                    <a:pt x="396" y="401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6" y="410"/>
                  </a:lnTo>
                  <a:lnTo>
                    <a:pt x="392" y="410"/>
                  </a:lnTo>
                  <a:lnTo>
                    <a:pt x="392" y="414"/>
                  </a:lnTo>
                  <a:lnTo>
                    <a:pt x="387" y="414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82" y="419"/>
                  </a:lnTo>
                  <a:lnTo>
                    <a:pt x="382" y="419"/>
                  </a:lnTo>
                  <a:lnTo>
                    <a:pt x="382" y="419"/>
                  </a:lnTo>
                  <a:lnTo>
                    <a:pt x="387" y="419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7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19"/>
                  </a:lnTo>
                  <a:lnTo>
                    <a:pt x="378" y="414"/>
                  </a:lnTo>
                  <a:lnTo>
                    <a:pt x="378" y="414"/>
                  </a:lnTo>
                  <a:lnTo>
                    <a:pt x="378" y="414"/>
                  </a:lnTo>
                  <a:lnTo>
                    <a:pt x="373" y="414"/>
                  </a:lnTo>
                  <a:lnTo>
                    <a:pt x="373" y="414"/>
                  </a:lnTo>
                  <a:lnTo>
                    <a:pt x="373" y="414"/>
                  </a:lnTo>
                  <a:lnTo>
                    <a:pt x="373" y="414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73" y="410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401"/>
                  </a:lnTo>
                  <a:lnTo>
                    <a:pt x="373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396"/>
                  </a:lnTo>
                  <a:lnTo>
                    <a:pt x="369" y="401"/>
                  </a:lnTo>
                  <a:lnTo>
                    <a:pt x="369" y="401"/>
                  </a:lnTo>
                  <a:lnTo>
                    <a:pt x="369" y="401"/>
                  </a:lnTo>
                  <a:lnTo>
                    <a:pt x="369" y="401"/>
                  </a:lnTo>
                  <a:lnTo>
                    <a:pt x="369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5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64" y="401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9" y="396"/>
                  </a:lnTo>
                  <a:lnTo>
                    <a:pt x="355" y="396"/>
                  </a:lnTo>
                  <a:lnTo>
                    <a:pt x="355" y="401"/>
                  </a:lnTo>
                  <a:lnTo>
                    <a:pt x="350" y="401"/>
                  </a:lnTo>
                  <a:lnTo>
                    <a:pt x="350" y="401"/>
                  </a:lnTo>
                  <a:lnTo>
                    <a:pt x="350" y="401"/>
                  </a:lnTo>
                  <a:lnTo>
                    <a:pt x="350" y="401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46" y="405"/>
                  </a:lnTo>
                  <a:lnTo>
                    <a:pt x="346" y="405"/>
                  </a:lnTo>
                  <a:lnTo>
                    <a:pt x="346" y="405"/>
                  </a:lnTo>
                  <a:lnTo>
                    <a:pt x="346" y="401"/>
                  </a:lnTo>
                  <a:lnTo>
                    <a:pt x="346" y="401"/>
                  </a:lnTo>
                  <a:lnTo>
                    <a:pt x="346" y="401"/>
                  </a:lnTo>
                  <a:lnTo>
                    <a:pt x="346" y="401"/>
                  </a:lnTo>
                  <a:lnTo>
                    <a:pt x="346" y="401"/>
                  </a:lnTo>
                  <a:lnTo>
                    <a:pt x="346" y="401"/>
                  </a:lnTo>
                  <a:lnTo>
                    <a:pt x="341" y="401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6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91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46" y="382"/>
                  </a:lnTo>
                  <a:lnTo>
                    <a:pt x="346" y="382"/>
                  </a:lnTo>
                  <a:lnTo>
                    <a:pt x="346" y="382"/>
                  </a:lnTo>
                  <a:lnTo>
                    <a:pt x="346" y="382"/>
                  </a:lnTo>
                  <a:lnTo>
                    <a:pt x="350" y="382"/>
                  </a:lnTo>
                  <a:lnTo>
                    <a:pt x="350" y="382"/>
                  </a:lnTo>
                  <a:lnTo>
                    <a:pt x="350" y="382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41" y="373"/>
                  </a:lnTo>
                  <a:lnTo>
                    <a:pt x="336" y="378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6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32" y="373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22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8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3" y="368"/>
                  </a:lnTo>
                  <a:lnTo>
                    <a:pt x="313" y="368"/>
                  </a:lnTo>
                  <a:lnTo>
                    <a:pt x="313" y="368"/>
                  </a:lnTo>
                  <a:lnTo>
                    <a:pt x="313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9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299" y="373"/>
                  </a:lnTo>
                  <a:lnTo>
                    <a:pt x="299" y="373"/>
                  </a:lnTo>
                  <a:lnTo>
                    <a:pt x="299" y="373"/>
                  </a:lnTo>
                  <a:lnTo>
                    <a:pt x="299" y="373"/>
                  </a:lnTo>
                  <a:lnTo>
                    <a:pt x="299" y="373"/>
                  </a:lnTo>
                  <a:lnTo>
                    <a:pt x="295" y="373"/>
                  </a:lnTo>
                  <a:lnTo>
                    <a:pt x="295" y="373"/>
                  </a:lnTo>
                  <a:lnTo>
                    <a:pt x="295" y="373"/>
                  </a:lnTo>
                  <a:lnTo>
                    <a:pt x="295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8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95" y="359"/>
                  </a:lnTo>
                  <a:lnTo>
                    <a:pt x="295" y="359"/>
                  </a:lnTo>
                  <a:lnTo>
                    <a:pt x="295" y="359"/>
                  </a:lnTo>
                  <a:lnTo>
                    <a:pt x="295" y="359"/>
                  </a:lnTo>
                  <a:lnTo>
                    <a:pt x="295" y="359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0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5"/>
                  </a:lnTo>
                  <a:lnTo>
                    <a:pt x="295" y="350"/>
                  </a:lnTo>
                  <a:lnTo>
                    <a:pt x="299" y="350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5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286" y="341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1" y="331"/>
                  </a:lnTo>
                  <a:lnTo>
                    <a:pt x="281" y="331"/>
                  </a:lnTo>
                  <a:lnTo>
                    <a:pt x="281" y="331"/>
                  </a:lnTo>
                  <a:lnTo>
                    <a:pt x="281" y="331"/>
                  </a:lnTo>
                  <a:lnTo>
                    <a:pt x="281" y="331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22"/>
                  </a:lnTo>
                  <a:lnTo>
                    <a:pt x="276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6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3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3"/>
                  </a:lnTo>
                  <a:lnTo>
                    <a:pt x="272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72" y="308"/>
                  </a:lnTo>
                  <a:lnTo>
                    <a:pt x="272" y="308"/>
                  </a:lnTo>
                  <a:lnTo>
                    <a:pt x="272" y="308"/>
                  </a:lnTo>
                  <a:lnTo>
                    <a:pt x="272" y="304"/>
                  </a:lnTo>
                  <a:lnTo>
                    <a:pt x="272" y="304"/>
                  </a:lnTo>
                  <a:lnTo>
                    <a:pt x="272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72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304"/>
                  </a:lnTo>
                  <a:lnTo>
                    <a:pt x="267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67" y="299"/>
                  </a:lnTo>
                  <a:lnTo>
                    <a:pt x="267" y="299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5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85"/>
                  </a:lnTo>
                  <a:lnTo>
                    <a:pt x="267" y="285"/>
                  </a:lnTo>
                  <a:lnTo>
                    <a:pt x="267" y="285"/>
                  </a:lnTo>
                  <a:lnTo>
                    <a:pt x="263" y="285"/>
                  </a:lnTo>
                  <a:lnTo>
                    <a:pt x="263" y="285"/>
                  </a:lnTo>
                  <a:lnTo>
                    <a:pt x="267" y="285"/>
                  </a:lnTo>
                  <a:lnTo>
                    <a:pt x="267" y="285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6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3" y="272"/>
                  </a:lnTo>
                  <a:lnTo>
                    <a:pt x="263" y="272"/>
                  </a:lnTo>
                  <a:lnTo>
                    <a:pt x="263" y="272"/>
                  </a:lnTo>
                  <a:lnTo>
                    <a:pt x="263" y="272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3" y="267"/>
                  </a:lnTo>
                  <a:lnTo>
                    <a:pt x="263" y="267"/>
                  </a:lnTo>
                  <a:lnTo>
                    <a:pt x="263" y="267"/>
                  </a:lnTo>
                  <a:lnTo>
                    <a:pt x="263" y="267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58"/>
                  </a:lnTo>
                  <a:lnTo>
                    <a:pt x="263" y="258"/>
                  </a:lnTo>
                  <a:lnTo>
                    <a:pt x="263" y="258"/>
                  </a:lnTo>
                  <a:lnTo>
                    <a:pt x="263" y="258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3"/>
                  </a:lnTo>
                  <a:lnTo>
                    <a:pt x="258" y="253"/>
                  </a:lnTo>
                  <a:lnTo>
                    <a:pt x="258" y="253"/>
                  </a:lnTo>
                  <a:lnTo>
                    <a:pt x="253" y="253"/>
                  </a:lnTo>
                  <a:lnTo>
                    <a:pt x="253" y="253"/>
                  </a:lnTo>
                  <a:lnTo>
                    <a:pt x="253" y="253"/>
                  </a:lnTo>
                  <a:lnTo>
                    <a:pt x="253" y="253"/>
                  </a:lnTo>
                  <a:lnTo>
                    <a:pt x="253" y="253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49"/>
                  </a:lnTo>
                  <a:lnTo>
                    <a:pt x="249" y="249"/>
                  </a:lnTo>
                  <a:lnTo>
                    <a:pt x="249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0" y="244"/>
                  </a:lnTo>
                  <a:lnTo>
                    <a:pt x="240" y="244"/>
                  </a:lnTo>
                  <a:lnTo>
                    <a:pt x="240" y="244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26" y="239"/>
                  </a:lnTo>
                  <a:lnTo>
                    <a:pt x="226" y="239"/>
                  </a:lnTo>
                  <a:lnTo>
                    <a:pt x="226" y="239"/>
                  </a:lnTo>
                  <a:lnTo>
                    <a:pt x="221" y="239"/>
                  </a:lnTo>
                  <a:lnTo>
                    <a:pt x="221" y="239"/>
                  </a:lnTo>
                  <a:lnTo>
                    <a:pt x="221" y="239"/>
                  </a:lnTo>
                  <a:lnTo>
                    <a:pt x="221" y="239"/>
                  </a:lnTo>
                  <a:lnTo>
                    <a:pt x="221" y="239"/>
                  </a:lnTo>
                  <a:lnTo>
                    <a:pt x="217" y="239"/>
                  </a:lnTo>
                  <a:lnTo>
                    <a:pt x="217" y="239"/>
                  </a:lnTo>
                  <a:lnTo>
                    <a:pt x="217" y="239"/>
                  </a:lnTo>
                  <a:lnTo>
                    <a:pt x="217" y="239"/>
                  </a:lnTo>
                  <a:lnTo>
                    <a:pt x="217" y="239"/>
                  </a:lnTo>
                  <a:lnTo>
                    <a:pt x="212" y="239"/>
                  </a:lnTo>
                  <a:lnTo>
                    <a:pt x="212" y="239"/>
                  </a:lnTo>
                  <a:lnTo>
                    <a:pt x="212" y="239"/>
                  </a:lnTo>
                  <a:lnTo>
                    <a:pt x="212" y="239"/>
                  </a:lnTo>
                  <a:lnTo>
                    <a:pt x="212" y="239"/>
                  </a:lnTo>
                  <a:lnTo>
                    <a:pt x="212" y="239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203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0" y="239"/>
                  </a:lnTo>
                  <a:lnTo>
                    <a:pt x="180" y="244"/>
                  </a:lnTo>
                  <a:lnTo>
                    <a:pt x="180" y="244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61" y="230"/>
                  </a:lnTo>
                  <a:lnTo>
                    <a:pt x="161" y="230"/>
                  </a:lnTo>
                  <a:lnTo>
                    <a:pt x="161" y="230"/>
                  </a:lnTo>
                  <a:lnTo>
                    <a:pt x="161" y="230"/>
                  </a:lnTo>
                  <a:lnTo>
                    <a:pt x="157" y="225"/>
                  </a:lnTo>
                  <a:lnTo>
                    <a:pt x="152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4" y="221"/>
                  </a:lnTo>
                  <a:lnTo>
                    <a:pt x="134" y="221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29" y="216"/>
                  </a:lnTo>
                  <a:lnTo>
                    <a:pt x="124" y="216"/>
                  </a:lnTo>
                  <a:lnTo>
                    <a:pt x="124" y="221"/>
                  </a:lnTo>
                  <a:lnTo>
                    <a:pt x="124" y="221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97" y="216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88" y="212"/>
                  </a:lnTo>
                  <a:lnTo>
                    <a:pt x="88" y="212"/>
                  </a:lnTo>
                  <a:lnTo>
                    <a:pt x="83" y="212"/>
                  </a:lnTo>
                  <a:lnTo>
                    <a:pt x="83" y="212"/>
                  </a:lnTo>
                  <a:lnTo>
                    <a:pt x="78" y="212"/>
                  </a:lnTo>
                  <a:lnTo>
                    <a:pt x="78" y="207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69" y="216"/>
                  </a:lnTo>
                  <a:lnTo>
                    <a:pt x="74" y="216"/>
                  </a:lnTo>
                  <a:lnTo>
                    <a:pt x="69" y="221"/>
                  </a:lnTo>
                  <a:lnTo>
                    <a:pt x="69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55" y="216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46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2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23" y="198"/>
                  </a:lnTo>
                  <a:lnTo>
                    <a:pt x="28" y="193"/>
                  </a:lnTo>
                  <a:lnTo>
                    <a:pt x="28" y="193"/>
                  </a:lnTo>
                  <a:lnTo>
                    <a:pt x="32" y="193"/>
                  </a:lnTo>
                  <a:lnTo>
                    <a:pt x="32" y="193"/>
                  </a:lnTo>
                  <a:lnTo>
                    <a:pt x="32" y="193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42" y="189"/>
                  </a:lnTo>
                  <a:lnTo>
                    <a:pt x="42" y="184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79"/>
                  </a:lnTo>
                  <a:lnTo>
                    <a:pt x="55" y="179"/>
                  </a:lnTo>
                  <a:lnTo>
                    <a:pt x="55" y="179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4" y="147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38"/>
                  </a:lnTo>
                  <a:lnTo>
                    <a:pt x="74" y="133"/>
                  </a:lnTo>
                  <a:lnTo>
                    <a:pt x="78" y="133"/>
                  </a:lnTo>
                  <a:lnTo>
                    <a:pt x="78" y="133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8" y="129"/>
                  </a:lnTo>
                  <a:lnTo>
                    <a:pt x="88" y="129"/>
                  </a:lnTo>
                  <a:lnTo>
                    <a:pt x="88" y="129"/>
                  </a:lnTo>
                  <a:lnTo>
                    <a:pt x="88" y="129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92" y="115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2" y="110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1" y="87"/>
                  </a:lnTo>
                  <a:lnTo>
                    <a:pt x="111" y="87"/>
                  </a:lnTo>
                  <a:lnTo>
                    <a:pt x="115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8" y="41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52" y="37"/>
                  </a:lnTo>
                  <a:lnTo>
                    <a:pt x="152" y="37"/>
                  </a:lnTo>
                  <a:lnTo>
                    <a:pt x="152" y="37"/>
                  </a:lnTo>
                  <a:lnTo>
                    <a:pt x="157" y="37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57" y="27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3"/>
                  </a:lnTo>
                  <a:lnTo>
                    <a:pt x="166" y="13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5" y="9"/>
                  </a:lnTo>
                  <a:lnTo>
                    <a:pt x="180" y="9"/>
                  </a:lnTo>
                  <a:lnTo>
                    <a:pt x="180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4"/>
                  </a:lnTo>
                  <a:lnTo>
                    <a:pt x="207" y="4"/>
                  </a:lnTo>
                  <a:lnTo>
                    <a:pt x="207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40" y="9"/>
                  </a:lnTo>
                  <a:lnTo>
                    <a:pt x="244" y="9"/>
                  </a:lnTo>
                  <a:lnTo>
                    <a:pt x="244" y="13"/>
                  </a:lnTo>
                  <a:lnTo>
                    <a:pt x="249" y="13"/>
                  </a:lnTo>
                  <a:lnTo>
                    <a:pt x="249" y="13"/>
                  </a:lnTo>
                  <a:lnTo>
                    <a:pt x="249" y="9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63" y="9"/>
                  </a:lnTo>
                  <a:lnTo>
                    <a:pt x="263" y="9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81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5" y="13"/>
                  </a:lnTo>
                  <a:lnTo>
                    <a:pt x="295" y="13"/>
                  </a:lnTo>
                  <a:lnTo>
                    <a:pt x="295" y="13"/>
                  </a:lnTo>
                  <a:lnTo>
                    <a:pt x="295" y="13"/>
                  </a:lnTo>
                  <a:lnTo>
                    <a:pt x="295" y="13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0" y="27"/>
                  </a:lnTo>
                  <a:lnTo>
                    <a:pt x="290" y="32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9" y="41"/>
                  </a:lnTo>
                  <a:lnTo>
                    <a:pt x="299" y="41"/>
                  </a:lnTo>
                  <a:lnTo>
                    <a:pt x="299" y="41"/>
                  </a:lnTo>
                  <a:lnTo>
                    <a:pt x="299" y="41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2"/>
                  </a:lnTo>
                  <a:lnTo>
                    <a:pt x="309" y="27"/>
                  </a:lnTo>
                  <a:lnTo>
                    <a:pt x="309" y="27"/>
                  </a:lnTo>
                  <a:lnTo>
                    <a:pt x="309" y="27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13" y="32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22" y="41"/>
                  </a:lnTo>
                  <a:lnTo>
                    <a:pt x="322" y="41"/>
                  </a:lnTo>
                  <a:lnTo>
                    <a:pt x="322" y="37"/>
                  </a:lnTo>
                  <a:lnTo>
                    <a:pt x="322" y="37"/>
                  </a:lnTo>
                  <a:lnTo>
                    <a:pt x="322" y="37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27"/>
                  </a:lnTo>
                  <a:lnTo>
                    <a:pt x="322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50" y="27"/>
                  </a:lnTo>
                  <a:lnTo>
                    <a:pt x="350" y="27"/>
                  </a:lnTo>
                  <a:lnTo>
                    <a:pt x="350" y="27"/>
                  </a:lnTo>
                  <a:lnTo>
                    <a:pt x="355" y="27"/>
                  </a:lnTo>
                  <a:lnTo>
                    <a:pt x="355" y="27"/>
                  </a:lnTo>
                  <a:lnTo>
                    <a:pt x="355" y="23"/>
                  </a:lnTo>
                  <a:lnTo>
                    <a:pt x="359" y="23"/>
                  </a:lnTo>
                  <a:lnTo>
                    <a:pt x="359" y="27"/>
                  </a:lnTo>
                  <a:lnTo>
                    <a:pt x="359" y="27"/>
                  </a:lnTo>
                  <a:lnTo>
                    <a:pt x="364" y="27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73" y="27"/>
                  </a:lnTo>
                  <a:lnTo>
                    <a:pt x="373" y="27"/>
                  </a:lnTo>
                  <a:lnTo>
                    <a:pt x="373" y="23"/>
                  </a:lnTo>
                  <a:lnTo>
                    <a:pt x="369" y="23"/>
                  </a:lnTo>
                  <a:lnTo>
                    <a:pt x="369" y="23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73" y="23"/>
                  </a:lnTo>
                  <a:lnTo>
                    <a:pt x="373" y="23"/>
                  </a:lnTo>
                  <a:lnTo>
                    <a:pt x="378" y="23"/>
                  </a:lnTo>
                  <a:lnTo>
                    <a:pt x="378" y="23"/>
                  </a:lnTo>
                  <a:lnTo>
                    <a:pt x="378" y="23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82" y="27"/>
                  </a:lnTo>
                  <a:lnTo>
                    <a:pt x="382" y="27"/>
                  </a:lnTo>
                  <a:lnTo>
                    <a:pt x="382" y="27"/>
                  </a:lnTo>
                  <a:lnTo>
                    <a:pt x="382" y="27"/>
                  </a:lnTo>
                  <a:lnTo>
                    <a:pt x="387" y="27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92" y="23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2" y="23"/>
                  </a:lnTo>
                  <a:lnTo>
                    <a:pt x="396" y="23"/>
                  </a:lnTo>
                  <a:lnTo>
                    <a:pt x="396" y="27"/>
                  </a:lnTo>
                  <a:lnTo>
                    <a:pt x="396" y="27"/>
                  </a:lnTo>
                  <a:lnTo>
                    <a:pt x="396" y="23"/>
                  </a:lnTo>
                  <a:lnTo>
                    <a:pt x="401" y="23"/>
                  </a:lnTo>
                  <a:lnTo>
                    <a:pt x="401" y="23"/>
                  </a:lnTo>
                  <a:lnTo>
                    <a:pt x="401" y="23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396" y="18"/>
                  </a:lnTo>
                  <a:lnTo>
                    <a:pt x="396" y="18"/>
                  </a:lnTo>
                  <a:lnTo>
                    <a:pt x="396" y="18"/>
                  </a:lnTo>
                  <a:lnTo>
                    <a:pt x="401" y="18"/>
                  </a:lnTo>
                  <a:lnTo>
                    <a:pt x="401" y="13"/>
                  </a:lnTo>
                  <a:lnTo>
                    <a:pt x="401" y="13"/>
                  </a:lnTo>
                  <a:lnTo>
                    <a:pt x="401" y="13"/>
                  </a:lnTo>
                  <a:lnTo>
                    <a:pt x="405" y="13"/>
                  </a:lnTo>
                  <a:lnTo>
                    <a:pt x="405" y="13"/>
                  </a:lnTo>
                  <a:lnTo>
                    <a:pt x="405" y="13"/>
                  </a:lnTo>
                  <a:lnTo>
                    <a:pt x="405" y="13"/>
                  </a:lnTo>
                  <a:lnTo>
                    <a:pt x="410" y="13"/>
                  </a:lnTo>
                  <a:lnTo>
                    <a:pt x="410" y="13"/>
                  </a:lnTo>
                  <a:lnTo>
                    <a:pt x="410" y="13"/>
                  </a:lnTo>
                  <a:lnTo>
                    <a:pt x="410" y="13"/>
                  </a:lnTo>
                  <a:lnTo>
                    <a:pt x="415" y="18"/>
                  </a:lnTo>
                  <a:lnTo>
                    <a:pt x="415" y="18"/>
                  </a:lnTo>
                  <a:lnTo>
                    <a:pt x="415" y="18"/>
                  </a:lnTo>
                  <a:lnTo>
                    <a:pt x="415" y="18"/>
                  </a:lnTo>
                  <a:lnTo>
                    <a:pt x="415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19" y="13"/>
                  </a:lnTo>
                  <a:lnTo>
                    <a:pt x="419" y="13"/>
                  </a:lnTo>
                  <a:lnTo>
                    <a:pt x="424" y="13"/>
                  </a:lnTo>
                  <a:lnTo>
                    <a:pt x="424" y="13"/>
                  </a:lnTo>
                  <a:lnTo>
                    <a:pt x="424" y="13"/>
                  </a:lnTo>
                  <a:lnTo>
                    <a:pt x="424" y="13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33" y="13"/>
                  </a:lnTo>
                  <a:lnTo>
                    <a:pt x="433" y="13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8" y="23"/>
                  </a:lnTo>
                  <a:lnTo>
                    <a:pt x="438" y="23"/>
                  </a:lnTo>
                  <a:lnTo>
                    <a:pt x="438" y="23"/>
                  </a:lnTo>
                  <a:lnTo>
                    <a:pt x="442" y="23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2" y="27"/>
                  </a:lnTo>
                  <a:lnTo>
                    <a:pt x="447" y="27"/>
                  </a:lnTo>
                  <a:lnTo>
                    <a:pt x="447" y="27"/>
                  </a:lnTo>
                  <a:lnTo>
                    <a:pt x="447" y="32"/>
                  </a:lnTo>
                  <a:lnTo>
                    <a:pt x="447" y="32"/>
                  </a:lnTo>
                  <a:lnTo>
                    <a:pt x="447" y="32"/>
                  </a:lnTo>
                  <a:lnTo>
                    <a:pt x="447" y="32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442" y="37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46"/>
                  </a:lnTo>
                  <a:lnTo>
                    <a:pt x="442" y="50"/>
                  </a:lnTo>
                  <a:lnTo>
                    <a:pt x="442" y="50"/>
                  </a:lnTo>
                  <a:lnTo>
                    <a:pt x="442" y="50"/>
                  </a:lnTo>
                  <a:lnTo>
                    <a:pt x="442" y="50"/>
                  </a:lnTo>
                  <a:lnTo>
                    <a:pt x="442" y="50"/>
                  </a:lnTo>
                  <a:lnTo>
                    <a:pt x="442" y="50"/>
                  </a:lnTo>
                  <a:lnTo>
                    <a:pt x="447" y="50"/>
                  </a:lnTo>
                  <a:lnTo>
                    <a:pt x="447" y="50"/>
                  </a:lnTo>
                  <a:lnTo>
                    <a:pt x="447" y="50"/>
                  </a:lnTo>
                  <a:lnTo>
                    <a:pt x="447" y="50"/>
                  </a:lnTo>
                  <a:lnTo>
                    <a:pt x="447" y="55"/>
                  </a:lnTo>
                  <a:lnTo>
                    <a:pt x="447" y="55"/>
                  </a:lnTo>
                  <a:lnTo>
                    <a:pt x="451" y="55"/>
                  </a:lnTo>
                  <a:lnTo>
                    <a:pt x="451" y="55"/>
                  </a:lnTo>
                  <a:lnTo>
                    <a:pt x="451" y="55"/>
                  </a:lnTo>
                  <a:lnTo>
                    <a:pt x="451" y="55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4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1" y="69"/>
                  </a:lnTo>
                  <a:lnTo>
                    <a:pt x="451" y="69"/>
                  </a:lnTo>
                  <a:lnTo>
                    <a:pt x="451" y="69"/>
                  </a:lnTo>
                  <a:lnTo>
                    <a:pt x="451" y="73"/>
                  </a:lnTo>
                  <a:lnTo>
                    <a:pt x="451" y="73"/>
                  </a:lnTo>
                  <a:lnTo>
                    <a:pt x="451" y="73"/>
                  </a:lnTo>
                  <a:lnTo>
                    <a:pt x="451" y="73"/>
                  </a:lnTo>
                  <a:lnTo>
                    <a:pt x="451" y="73"/>
                  </a:lnTo>
                  <a:lnTo>
                    <a:pt x="451" y="73"/>
                  </a:lnTo>
                  <a:lnTo>
                    <a:pt x="447" y="78"/>
                  </a:lnTo>
                  <a:lnTo>
                    <a:pt x="447" y="78"/>
                  </a:lnTo>
                  <a:lnTo>
                    <a:pt x="447" y="78"/>
                  </a:lnTo>
                  <a:lnTo>
                    <a:pt x="447" y="83"/>
                  </a:lnTo>
                  <a:lnTo>
                    <a:pt x="447" y="83"/>
                  </a:lnTo>
                  <a:lnTo>
                    <a:pt x="447" y="87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51" y="92"/>
                  </a:lnTo>
                  <a:lnTo>
                    <a:pt x="456" y="92"/>
                  </a:lnTo>
                  <a:lnTo>
                    <a:pt x="456" y="92"/>
                  </a:lnTo>
                  <a:lnTo>
                    <a:pt x="451" y="92"/>
                  </a:lnTo>
                  <a:lnTo>
                    <a:pt x="451" y="92"/>
                  </a:lnTo>
                  <a:lnTo>
                    <a:pt x="451" y="92"/>
                  </a:lnTo>
                  <a:lnTo>
                    <a:pt x="456" y="96"/>
                  </a:lnTo>
                  <a:lnTo>
                    <a:pt x="456" y="96"/>
                  </a:lnTo>
                  <a:lnTo>
                    <a:pt x="456" y="96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1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10"/>
                  </a:lnTo>
                  <a:lnTo>
                    <a:pt x="456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5"/>
                  </a:lnTo>
                  <a:lnTo>
                    <a:pt x="461" y="115"/>
                  </a:lnTo>
                  <a:lnTo>
                    <a:pt x="465" y="115"/>
                  </a:lnTo>
                  <a:lnTo>
                    <a:pt x="461" y="115"/>
                  </a:lnTo>
                  <a:lnTo>
                    <a:pt x="461" y="115"/>
                  </a:lnTo>
                  <a:lnTo>
                    <a:pt x="465" y="115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19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65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4" y="124"/>
                  </a:lnTo>
                  <a:lnTo>
                    <a:pt x="479" y="124"/>
                  </a:lnTo>
                  <a:lnTo>
                    <a:pt x="479" y="119"/>
                  </a:lnTo>
                  <a:lnTo>
                    <a:pt x="479" y="119"/>
                  </a:lnTo>
                  <a:lnTo>
                    <a:pt x="479" y="119"/>
                  </a:lnTo>
                  <a:lnTo>
                    <a:pt x="479" y="119"/>
                  </a:lnTo>
                  <a:lnTo>
                    <a:pt x="479" y="119"/>
                  </a:lnTo>
                  <a:lnTo>
                    <a:pt x="479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19"/>
                  </a:lnTo>
                  <a:lnTo>
                    <a:pt x="484" y="124"/>
                  </a:lnTo>
                  <a:lnTo>
                    <a:pt x="488" y="124"/>
                  </a:lnTo>
                  <a:lnTo>
                    <a:pt x="488" y="124"/>
                  </a:lnTo>
                  <a:lnTo>
                    <a:pt x="488" y="124"/>
                  </a:lnTo>
                  <a:lnTo>
                    <a:pt x="488" y="124"/>
                  </a:lnTo>
                  <a:lnTo>
                    <a:pt x="488" y="124"/>
                  </a:lnTo>
                  <a:lnTo>
                    <a:pt x="488" y="119"/>
                  </a:lnTo>
                  <a:lnTo>
                    <a:pt x="488" y="119"/>
                  </a:lnTo>
                  <a:lnTo>
                    <a:pt x="488" y="119"/>
                  </a:lnTo>
                  <a:lnTo>
                    <a:pt x="493" y="119"/>
                  </a:lnTo>
                  <a:lnTo>
                    <a:pt x="493" y="119"/>
                  </a:lnTo>
                  <a:lnTo>
                    <a:pt x="493" y="119"/>
                  </a:lnTo>
                  <a:lnTo>
                    <a:pt x="493" y="119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502" y="129"/>
                  </a:lnTo>
                  <a:lnTo>
                    <a:pt x="502" y="124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38"/>
                  </a:lnTo>
                  <a:lnTo>
                    <a:pt x="502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7" y="143"/>
                  </a:lnTo>
                  <a:lnTo>
                    <a:pt x="493" y="143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47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93" y="152"/>
                  </a:lnTo>
                  <a:lnTo>
                    <a:pt x="488" y="156"/>
                  </a:lnTo>
                  <a:lnTo>
                    <a:pt x="488" y="15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1" name="Freeform 211"/>
            <p:cNvSpPr>
              <a:spLocks/>
            </p:cNvSpPr>
            <p:nvPr/>
          </p:nvSpPr>
          <p:spPr bwMode="auto">
            <a:xfrm>
              <a:off x="3530600" y="4551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2" name="Freeform 212"/>
            <p:cNvSpPr>
              <a:spLocks/>
            </p:cNvSpPr>
            <p:nvPr/>
          </p:nvSpPr>
          <p:spPr bwMode="auto">
            <a:xfrm>
              <a:off x="3289300" y="4719638"/>
              <a:ext cx="0" cy="7938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  <a:gd name="T4" fmla="*/ 5 h 5"/>
                <a:gd name="T5" fmla="*/ 5 h 5"/>
                <a:gd name="T6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3" name="Freeform 213"/>
            <p:cNvSpPr>
              <a:spLocks/>
            </p:cNvSpPr>
            <p:nvPr/>
          </p:nvSpPr>
          <p:spPr bwMode="auto">
            <a:xfrm>
              <a:off x="3617913" y="45227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4" name="Freeform 214"/>
            <p:cNvSpPr>
              <a:spLocks/>
            </p:cNvSpPr>
            <p:nvPr/>
          </p:nvSpPr>
          <p:spPr bwMode="auto">
            <a:xfrm>
              <a:off x="3617913" y="45227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5" name="Rectangle 215"/>
            <p:cNvSpPr>
              <a:spLocks noChangeArrowheads="1"/>
            </p:cNvSpPr>
            <p:nvPr/>
          </p:nvSpPr>
          <p:spPr bwMode="auto">
            <a:xfrm>
              <a:off x="3617913" y="4522788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6" name="Freeform 216"/>
            <p:cNvSpPr>
              <a:spLocks/>
            </p:cNvSpPr>
            <p:nvPr/>
          </p:nvSpPr>
          <p:spPr bwMode="auto">
            <a:xfrm>
              <a:off x="3595688" y="4537076"/>
              <a:ext cx="30163" cy="30163"/>
            </a:xfrm>
            <a:custGeom>
              <a:avLst/>
              <a:gdLst>
                <a:gd name="T0" fmla="*/ 10 w 19"/>
                <a:gd name="T1" fmla="*/ 9 h 19"/>
                <a:gd name="T2" fmla="*/ 10 w 19"/>
                <a:gd name="T3" fmla="*/ 5 h 19"/>
                <a:gd name="T4" fmla="*/ 10 w 19"/>
                <a:gd name="T5" fmla="*/ 5 h 19"/>
                <a:gd name="T6" fmla="*/ 10 w 19"/>
                <a:gd name="T7" fmla="*/ 5 h 19"/>
                <a:gd name="T8" fmla="*/ 10 w 19"/>
                <a:gd name="T9" fmla="*/ 5 h 19"/>
                <a:gd name="T10" fmla="*/ 10 w 19"/>
                <a:gd name="T11" fmla="*/ 0 h 19"/>
                <a:gd name="T12" fmla="*/ 14 w 19"/>
                <a:gd name="T13" fmla="*/ 0 h 19"/>
                <a:gd name="T14" fmla="*/ 14 w 19"/>
                <a:gd name="T15" fmla="*/ 0 h 19"/>
                <a:gd name="T16" fmla="*/ 19 w 19"/>
                <a:gd name="T17" fmla="*/ 0 h 19"/>
                <a:gd name="T18" fmla="*/ 19 w 19"/>
                <a:gd name="T19" fmla="*/ 5 h 19"/>
                <a:gd name="T20" fmla="*/ 19 w 19"/>
                <a:gd name="T21" fmla="*/ 5 h 19"/>
                <a:gd name="T22" fmla="*/ 19 w 19"/>
                <a:gd name="T23" fmla="*/ 5 h 19"/>
                <a:gd name="T24" fmla="*/ 19 w 19"/>
                <a:gd name="T25" fmla="*/ 5 h 19"/>
                <a:gd name="T26" fmla="*/ 19 w 19"/>
                <a:gd name="T27" fmla="*/ 5 h 19"/>
                <a:gd name="T28" fmla="*/ 19 w 19"/>
                <a:gd name="T29" fmla="*/ 9 h 19"/>
                <a:gd name="T30" fmla="*/ 19 w 19"/>
                <a:gd name="T31" fmla="*/ 9 h 19"/>
                <a:gd name="T32" fmla="*/ 19 w 19"/>
                <a:gd name="T33" fmla="*/ 9 h 19"/>
                <a:gd name="T34" fmla="*/ 19 w 19"/>
                <a:gd name="T35" fmla="*/ 9 h 19"/>
                <a:gd name="T36" fmla="*/ 19 w 19"/>
                <a:gd name="T37" fmla="*/ 9 h 19"/>
                <a:gd name="T38" fmla="*/ 19 w 19"/>
                <a:gd name="T39" fmla="*/ 9 h 19"/>
                <a:gd name="T40" fmla="*/ 19 w 19"/>
                <a:gd name="T41" fmla="*/ 9 h 19"/>
                <a:gd name="T42" fmla="*/ 14 w 19"/>
                <a:gd name="T43" fmla="*/ 9 h 19"/>
                <a:gd name="T44" fmla="*/ 14 w 19"/>
                <a:gd name="T45" fmla="*/ 14 h 19"/>
                <a:gd name="T46" fmla="*/ 14 w 19"/>
                <a:gd name="T47" fmla="*/ 14 h 19"/>
                <a:gd name="T48" fmla="*/ 19 w 19"/>
                <a:gd name="T49" fmla="*/ 14 h 19"/>
                <a:gd name="T50" fmla="*/ 19 w 19"/>
                <a:gd name="T51" fmla="*/ 14 h 19"/>
                <a:gd name="T52" fmla="*/ 19 w 19"/>
                <a:gd name="T53" fmla="*/ 14 h 19"/>
                <a:gd name="T54" fmla="*/ 19 w 19"/>
                <a:gd name="T55" fmla="*/ 14 h 19"/>
                <a:gd name="T56" fmla="*/ 19 w 19"/>
                <a:gd name="T57" fmla="*/ 14 h 19"/>
                <a:gd name="T58" fmla="*/ 19 w 19"/>
                <a:gd name="T59" fmla="*/ 14 h 19"/>
                <a:gd name="T60" fmla="*/ 19 w 19"/>
                <a:gd name="T61" fmla="*/ 14 h 19"/>
                <a:gd name="T62" fmla="*/ 19 w 19"/>
                <a:gd name="T63" fmla="*/ 19 h 19"/>
                <a:gd name="T64" fmla="*/ 19 w 19"/>
                <a:gd name="T65" fmla="*/ 19 h 19"/>
                <a:gd name="T66" fmla="*/ 19 w 19"/>
                <a:gd name="T67" fmla="*/ 19 h 19"/>
                <a:gd name="T68" fmla="*/ 19 w 19"/>
                <a:gd name="T69" fmla="*/ 19 h 19"/>
                <a:gd name="T70" fmla="*/ 14 w 19"/>
                <a:gd name="T71" fmla="*/ 19 h 19"/>
                <a:gd name="T72" fmla="*/ 14 w 19"/>
                <a:gd name="T73" fmla="*/ 14 h 19"/>
                <a:gd name="T74" fmla="*/ 14 w 19"/>
                <a:gd name="T75" fmla="*/ 14 h 19"/>
                <a:gd name="T76" fmla="*/ 14 w 19"/>
                <a:gd name="T77" fmla="*/ 14 h 19"/>
                <a:gd name="T78" fmla="*/ 14 w 19"/>
                <a:gd name="T79" fmla="*/ 19 h 19"/>
                <a:gd name="T80" fmla="*/ 10 w 19"/>
                <a:gd name="T81" fmla="*/ 14 h 19"/>
                <a:gd name="T82" fmla="*/ 10 w 19"/>
                <a:gd name="T83" fmla="*/ 19 h 19"/>
                <a:gd name="T84" fmla="*/ 5 w 19"/>
                <a:gd name="T85" fmla="*/ 19 h 19"/>
                <a:gd name="T86" fmla="*/ 5 w 19"/>
                <a:gd name="T87" fmla="*/ 19 h 19"/>
                <a:gd name="T88" fmla="*/ 5 w 19"/>
                <a:gd name="T89" fmla="*/ 14 h 19"/>
                <a:gd name="T90" fmla="*/ 5 w 19"/>
                <a:gd name="T91" fmla="*/ 14 h 19"/>
                <a:gd name="T92" fmla="*/ 5 w 19"/>
                <a:gd name="T93" fmla="*/ 9 h 19"/>
                <a:gd name="T94" fmla="*/ 5 w 19"/>
                <a:gd name="T95" fmla="*/ 9 h 19"/>
                <a:gd name="T96" fmla="*/ 5 w 19"/>
                <a:gd name="T9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19">
                  <a:moveTo>
                    <a:pt x="5" y="9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7" name="Freeform 217"/>
            <p:cNvSpPr>
              <a:spLocks/>
            </p:cNvSpPr>
            <p:nvPr/>
          </p:nvSpPr>
          <p:spPr bwMode="auto">
            <a:xfrm>
              <a:off x="3654425" y="454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8" name="Freeform 218"/>
            <p:cNvSpPr>
              <a:spLocks/>
            </p:cNvSpPr>
            <p:nvPr/>
          </p:nvSpPr>
          <p:spPr bwMode="auto">
            <a:xfrm>
              <a:off x="3654425" y="454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9" name="Freeform 219"/>
            <p:cNvSpPr>
              <a:spLocks/>
            </p:cNvSpPr>
            <p:nvPr/>
          </p:nvSpPr>
          <p:spPr bwMode="auto">
            <a:xfrm>
              <a:off x="3632200" y="4545013"/>
              <a:ext cx="7938" cy="6350"/>
            </a:xfrm>
            <a:custGeom>
              <a:avLst/>
              <a:gdLst>
                <a:gd name="T0" fmla="*/ 5 w 5"/>
                <a:gd name="T1" fmla="*/ 4 h 4"/>
                <a:gd name="T2" fmla="*/ 0 w 5"/>
                <a:gd name="T3" fmla="*/ 4 h 4"/>
                <a:gd name="T4" fmla="*/ 5 w 5"/>
                <a:gd name="T5" fmla="*/ 0 h 4"/>
                <a:gd name="T6" fmla="*/ 5 w 5"/>
                <a:gd name="T7" fmla="*/ 0 h 4"/>
                <a:gd name="T8" fmla="*/ 5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5 w 5"/>
                <a:gd name="T15" fmla="*/ 4 h 4"/>
                <a:gd name="T16" fmla="*/ 5 w 5"/>
                <a:gd name="T17" fmla="*/ 4 h 4"/>
                <a:gd name="T18" fmla="*/ 5 w 5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0" name="Freeform 220"/>
            <p:cNvSpPr>
              <a:spLocks/>
            </p:cNvSpPr>
            <p:nvPr/>
          </p:nvSpPr>
          <p:spPr bwMode="auto">
            <a:xfrm>
              <a:off x="3625850" y="4551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1" name="Freeform 221"/>
            <p:cNvSpPr>
              <a:spLocks/>
            </p:cNvSpPr>
            <p:nvPr/>
          </p:nvSpPr>
          <p:spPr bwMode="auto">
            <a:xfrm>
              <a:off x="3632200" y="455136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0 w 5"/>
                <a:gd name="T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2" name="Freeform 222"/>
            <p:cNvSpPr>
              <a:spLocks/>
            </p:cNvSpPr>
            <p:nvPr/>
          </p:nvSpPr>
          <p:spPr bwMode="auto">
            <a:xfrm>
              <a:off x="3611563" y="4551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3" name="Freeform 223"/>
            <p:cNvSpPr>
              <a:spLocks/>
            </p:cNvSpPr>
            <p:nvPr/>
          </p:nvSpPr>
          <p:spPr bwMode="auto">
            <a:xfrm>
              <a:off x="3617913" y="455136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0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4" name="Freeform 224"/>
            <p:cNvSpPr>
              <a:spLocks/>
            </p:cNvSpPr>
            <p:nvPr/>
          </p:nvSpPr>
          <p:spPr bwMode="auto">
            <a:xfrm>
              <a:off x="3625850" y="4559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5" name="Freeform 225"/>
            <p:cNvSpPr>
              <a:spLocks/>
            </p:cNvSpPr>
            <p:nvPr/>
          </p:nvSpPr>
          <p:spPr bwMode="auto">
            <a:xfrm>
              <a:off x="3617913" y="4559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6" name="Freeform 226"/>
            <p:cNvSpPr>
              <a:spLocks/>
            </p:cNvSpPr>
            <p:nvPr/>
          </p:nvSpPr>
          <p:spPr bwMode="auto">
            <a:xfrm>
              <a:off x="3617913" y="4559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7" name="Rectangle 227"/>
            <p:cNvSpPr>
              <a:spLocks noChangeArrowheads="1"/>
            </p:cNvSpPr>
            <p:nvPr/>
          </p:nvSpPr>
          <p:spPr bwMode="auto">
            <a:xfrm>
              <a:off x="3413125" y="4618038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8" name="Rectangle 228"/>
            <p:cNvSpPr>
              <a:spLocks noChangeArrowheads="1"/>
            </p:cNvSpPr>
            <p:nvPr/>
          </p:nvSpPr>
          <p:spPr bwMode="auto">
            <a:xfrm>
              <a:off x="3421063" y="4618038"/>
              <a:ext cx="6350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9" name="Rectangle 229"/>
            <p:cNvSpPr>
              <a:spLocks noChangeArrowheads="1"/>
            </p:cNvSpPr>
            <p:nvPr/>
          </p:nvSpPr>
          <p:spPr bwMode="auto">
            <a:xfrm>
              <a:off x="3427413" y="4618038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0" name="Freeform 230"/>
            <p:cNvSpPr>
              <a:spLocks/>
            </p:cNvSpPr>
            <p:nvPr/>
          </p:nvSpPr>
          <p:spPr bwMode="auto">
            <a:xfrm>
              <a:off x="3559175" y="454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1" name="Freeform 231"/>
            <p:cNvSpPr>
              <a:spLocks/>
            </p:cNvSpPr>
            <p:nvPr/>
          </p:nvSpPr>
          <p:spPr bwMode="auto">
            <a:xfrm>
              <a:off x="3567113" y="454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2" name="Freeform 232"/>
            <p:cNvSpPr>
              <a:spLocks/>
            </p:cNvSpPr>
            <p:nvPr/>
          </p:nvSpPr>
          <p:spPr bwMode="auto">
            <a:xfrm>
              <a:off x="3567113" y="454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3" name="Freeform 233"/>
            <p:cNvSpPr>
              <a:spLocks/>
            </p:cNvSpPr>
            <p:nvPr/>
          </p:nvSpPr>
          <p:spPr bwMode="auto">
            <a:xfrm>
              <a:off x="3567113" y="4545013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4" name="Freeform 234"/>
            <p:cNvSpPr>
              <a:spLocks/>
            </p:cNvSpPr>
            <p:nvPr/>
          </p:nvSpPr>
          <p:spPr bwMode="auto">
            <a:xfrm>
              <a:off x="3575050" y="4551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5" name="Rectangle 235"/>
            <p:cNvSpPr>
              <a:spLocks noChangeArrowheads="1"/>
            </p:cNvSpPr>
            <p:nvPr/>
          </p:nvSpPr>
          <p:spPr bwMode="auto">
            <a:xfrm>
              <a:off x="3603625" y="4551363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6" name="Freeform 236"/>
            <p:cNvSpPr>
              <a:spLocks/>
            </p:cNvSpPr>
            <p:nvPr/>
          </p:nvSpPr>
          <p:spPr bwMode="auto">
            <a:xfrm>
              <a:off x="3603625" y="4551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7" name="Freeform 237"/>
            <p:cNvSpPr>
              <a:spLocks/>
            </p:cNvSpPr>
            <p:nvPr/>
          </p:nvSpPr>
          <p:spPr bwMode="auto">
            <a:xfrm>
              <a:off x="3589338" y="4551363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  <a:gd name="T4" fmla="*/ 0 w 4"/>
                <a:gd name="T5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8" name="Rectangle 238"/>
            <p:cNvSpPr>
              <a:spLocks noChangeArrowheads="1"/>
            </p:cNvSpPr>
            <p:nvPr/>
          </p:nvSpPr>
          <p:spPr bwMode="auto">
            <a:xfrm>
              <a:off x="3559175" y="4551363"/>
              <a:ext cx="1588" cy="793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9" name="Rectangle 239"/>
            <p:cNvSpPr>
              <a:spLocks noChangeArrowheads="1"/>
            </p:cNvSpPr>
            <p:nvPr/>
          </p:nvSpPr>
          <p:spPr bwMode="auto">
            <a:xfrm>
              <a:off x="3668713" y="4494213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0" name="Rectangle 240"/>
            <p:cNvSpPr>
              <a:spLocks noChangeArrowheads="1"/>
            </p:cNvSpPr>
            <p:nvPr/>
          </p:nvSpPr>
          <p:spPr bwMode="auto">
            <a:xfrm>
              <a:off x="3668713" y="4494213"/>
              <a:ext cx="1588" cy="6350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1" name="Rectangle 241"/>
            <p:cNvSpPr>
              <a:spLocks noChangeArrowheads="1"/>
            </p:cNvSpPr>
            <p:nvPr/>
          </p:nvSpPr>
          <p:spPr bwMode="auto">
            <a:xfrm>
              <a:off x="3668713" y="4500563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2" name="Rectangle 242"/>
            <p:cNvSpPr>
              <a:spLocks noChangeArrowheads="1"/>
            </p:cNvSpPr>
            <p:nvPr/>
          </p:nvSpPr>
          <p:spPr bwMode="auto">
            <a:xfrm>
              <a:off x="3662363" y="4500563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3" name="Freeform 243"/>
            <p:cNvSpPr>
              <a:spLocks/>
            </p:cNvSpPr>
            <p:nvPr/>
          </p:nvSpPr>
          <p:spPr bwMode="auto">
            <a:xfrm>
              <a:off x="3662363" y="4500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4" name="Freeform 244"/>
            <p:cNvSpPr>
              <a:spLocks/>
            </p:cNvSpPr>
            <p:nvPr/>
          </p:nvSpPr>
          <p:spPr bwMode="auto">
            <a:xfrm>
              <a:off x="3676650" y="4500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5" name="Freeform 245"/>
            <p:cNvSpPr>
              <a:spLocks/>
            </p:cNvSpPr>
            <p:nvPr/>
          </p:nvSpPr>
          <p:spPr bwMode="auto">
            <a:xfrm>
              <a:off x="3676650" y="4500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6" name="Freeform 246"/>
            <p:cNvSpPr>
              <a:spLocks/>
            </p:cNvSpPr>
            <p:nvPr/>
          </p:nvSpPr>
          <p:spPr bwMode="auto">
            <a:xfrm>
              <a:off x="3668713" y="4500563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7" name="Freeform 247"/>
            <p:cNvSpPr>
              <a:spLocks/>
            </p:cNvSpPr>
            <p:nvPr/>
          </p:nvSpPr>
          <p:spPr bwMode="auto">
            <a:xfrm>
              <a:off x="3668713" y="4500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8" name="Rectangle 248"/>
            <p:cNvSpPr>
              <a:spLocks noChangeArrowheads="1"/>
            </p:cNvSpPr>
            <p:nvPr/>
          </p:nvSpPr>
          <p:spPr bwMode="auto">
            <a:xfrm>
              <a:off x="3668713" y="4500563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9" name="Freeform 249"/>
            <p:cNvSpPr>
              <a:spLocks/>
            </p:cNvSpPr>
            <p:nvPr/>
          </p:nvSpPr>
          <p:spPr bwMode="auto">
            <a:xfrm>
              <a:off x="3648075" y="4514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0" name="Freeform 250"/>
            <p:cNvSpPr>
              <a:spLocks/>
            </p:cNvSpPr>
            <p:nvPr/>
          </p:nvSpPr>
          <p:spPr bwMode="auto">
            <a:xfrm>
              <a:off x="3648075" y="4514851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0 h 5"/>
                <a:gd name="T3" fmla="*/ 0 h 5"/>
                <a:gd name="T4" fmla="*/ 0 h 5"/>
                <a:gd name="T5" fmla="*/ 0 h 5"/>
                <a:gd name="T6" fmla="*/ 0 h 5"/>
                <a:gd name="T7" fmla="*/ 0 h 5"/>
                <a:gd name="T8" fmla="*/ 0 h 5"/>
                <a:gd name="T9" fmla="*/ 0 h 5"/>
                <a:gd name="T10" fmla="*/ 0 h 5"/>
                <a:gd name="T11" fmla="*/ 0 h 5"/>
                <a:gd name="T12" fmla="*/ 5 h 5"/>
                <a:gd name="T13" fmla="*/ 5 h 5"/>
                <a:gd name="T14" fmla="*/ 0 h 5"/>
                <a:gd name="T1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1" name="Rectangle 251"/>
            <p:cNvSpPr>
              <a:spLocks noChangeArrowheads="1"/>
            </p:cNvSpPr>
            <p:nvPr/>
          </p:nvSpPr>
          <p:spPr bwMode="auto">
            <a:xfrm>
              <a:off x="3632200" y="4514851"/>
              <a:ext cx="1588" cy="158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2" name="Freeform 252"/>
            <p:cNvSpPr>
              <a:spLocks/>
            </p:cNvSpPr>
            <p:nvPr/>
          </p:nvSpPr>
          <p:spPr bwMode="auto">
            <a:xfrm>
              <a:off x="3654425" y="4514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3" name="Freeform 253"/>
            <p:cNvSpPr>
              <a:spLocks/>
            </p:cNvSpPr>
            <p:nvPr/>
          </p:nvSpPr>
          <p:spPr bwMode="auto">
            <a:xfrm>
              <a:off x="3654425" y="4514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4" name="Freeform 254"/>
            <p:cNvSpPr>
              <a:spLocks/>
            </p:cNvSpPr>
            <p:nvPr/>
          </p:nvSpPr>
          <p:spPr bwMode="auto">
            <a:xfrm>
              <a:off x="3632200" y="4514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5" name="Freeform 255"/>
            <p:cNvSpPr>
              <a:spLocks/>
            </p:cNvSpPr>
            <p:nvPr/>
          </p:nvSpPr>
          <p:spPr bwMode="auto">
            <a:xfrm>
              <a:off x="3654425" y="4514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6" name="Freeform 256"/>
            <p:cNvSpPr>
              <a:spLocks/>
            </p:cNvSpPr>
            <p:nvPr/>
          </p:nvSpPr>
          <p:spPr bwMode="auto">
            <a:xfrm>
              <a:off x="3632200" y="4522788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  <a:gd name="T4" fmla="*/ 5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7" name="Freeform 257"/>
            <p:cNvSpPr>
              <a:spLocks/>
            </p:cNvSpPr>
            <p:nvPr/>
          </p:nvSpPr>
          <p:spPr bwMode="auto">
            <a:xfrm>
              <a:off x="2492375" y="4391026"/>
              <a:ext cx="796925" cy="512763"/>
            </a:xfrm>
            <a:custGeom>
              <a:avLst/>
              <a:gdLst>
                <a:gd name="T0" fmla="*/ 456 w 502"/>
                <a:gd name="T1" fmla="*/ 166 h 323"/>
                <a:gd name="T2" fmla="*/ 465 w 502"/>
                <a:gd name="T3" fmla="*/ 171 h 323"/>
                <a:gd name="T4" fmla="*/ 461 w 502"/>
                <a:gd name="T5" fmla="*/ 189 h 323"/>
                <a:gd name="T6" fmla="*/ 470 w 502"/>
                <a:gd name="T7" fmla="*/ 189 h 323"/>
                <a:gd name="T8" fmla="*/ 484 w 502"/>
                <a:gd name="T9" fmla="*/ 189 h 323"/>
                <a:gd name="T10" fmla="*/ 488 w 502"/>
                <a:gd name="T11" fmla="*/ 207 h 323"/>
                <a:gd name="T12" fmla="*/ 493 w 502"/>
                <a:gd name="T13" fmla="*/ 217 h 323"/>
                <a:gd name="T14" fmla="*/ 461 w 502"/>
                <a:gd name="T15" fmla="*/ 258 h 323"/>
                <a:gd name="T16" fmla="*/ 437 w 502"/>
                <a:gd name="T17" fmla="*/ 267 h 323"/>
                <a:gd name="T18" fmla="*/ 419 w 502"/>
                <a:gd name="T19" fmla="*/ 267 h 323"/>
                <a:gd name="T20" fmla="*/ 405 w 502"/>
                <a:gd name="T21" fmla="*/ 272 h 323"/>
                <a:gd name="T22" fmla="*/ 401 w 502"/>
                <a:gd name="T23" fmla="*/ 277 h 323"/>
                <a:gd name="T24" fmla="*/ 391 w 502"/>
                <a:gd name="T25" fmla="*/ 281 h 323"/>
                <a:gd name="T26" fmla="*/ 382 w 502"/>
                <a:gd name="T27" fmla="*/ 286 h 323"/>
                <a:gd name="T28" fmla="*/ 373 w 502"/>
                <a:gd name="T29" fmla="*/ 281 h 323"/>
                <a:gd name="T30" fmla="*/ 364 w 502"/>
                <a:gd name="T31" fmla="*/ 272 h 323"/>
                <a:gd name="T32" fmla="*/ 350 w 502"/>
                <a:gd name="T33" fmla="*/ 267 h 323"/>
                <a:gd name="T34" fmla="*/ 336 w 502"/>
                <a:gd name="T35" fmla="*/ 272 h 323"/>
                <a:gd name="T36" fmla="*/ 327 w 502"/>
                <a:gd name="T37" fmla="*/ 277 h 323"/>
                <a:gd name="T38" fmla="*/ 318 w 502"/>
                <a:gd name="T39" fmla="*/ 267 h 323"/>
                <a:gd name="T40" fmla="*/ 304 w 502"/>
                <a:gd name="T41" fmla="*/ 272 h 323"/>
                <a:gd name="T42" fmla="*/ 286 w 502"/>
                <a:gd name="T43" fmla="*/ 290 h 323"/>
                <a:gd name="T44" fmla="*/ 267 w 502"/>
                <a:gd name="T45" fmla="*/ 290 h 323"/>
                <a:gd name="T46" fmla="*/ 253 w 502"/>
                <a:gd name="T47" fmla="*/ 300 h 323"/>
                <a:gd name="T48" fmla="*/ 258 w 502"/>
                <a:gd name="T49" fmla="*/ 313 h 323"/>
                <a:gd name="T50" fmla="*/ 239 w 502"/>
                <a:gd name="T51" fmla="*/ 318 h 323"/>
                <a:gd name="T52" fmla="*/ 207 w 502"/>
                <a:gd name="T53" fmla="*/ 313 h 323"/>
                <a:gd name="T54" fmla="*/ 184 w 502"/>
                <a:gd name="T55" fmla="*/ 304 h 323"/>
                <a:gd name="T56" fmla="*/ 157 w 502"/>
                <a:gd name="T57" fmla="*/ 300 h 323"/>
                <a:gd name="T58" fmla="*/ 138 w 502"/>
                <a:gd name="T59" fmla="*/ 295 h 323"/>
                <a:gd name="T60" fmla="*/ 111 w 502"/>
                <a:gd name="T61" fmla="*/ 295 h 323"/>
                <a:gd name="T62" fmla="*/ 92 w 502"/>
                <a:gd name="T63" fmla="*/ 286 h 323"/>
                <a:gd name="T64" fmla="*/ 69 w 502"/>
                <a:gd name="T65" fmla="*/ 281 h 323"/>
                <a:gd name="T66" fmla="*/ 60 w 502"/>
                <a:gd name="T67" fmla="*/ 267 h 323"/>
                <a:gd name="T68" fmla="*/ 55 w 502"/>
                <a:gd name="T69" fmla="*/ 258 h 323"/>
                <a:gd name="T70" fmla="*/ 60 w 502"/>
                <a:gd name="T71" fmla="*/ 249 h 323"/>
                <a:gd name="T72" fmla="*/ 55 w 502"/>
                <a:gd name="T73" fmla="*/ 240 h 323"/>
                <a:gd name="T74" fmla="*/ 42 w 502"/>
                <a:gd name="T75" fmla="*/ 235 h 323"/>
                <a:gd name="T76" fmla="*/ 28 w 502"/>
                <a:gd name="T77" fmla="*/ 235 h 323"/>
                <a:gd name="T78" fmla="*/ 0 w 502"/>
                <a:gd name="T79" fmla="*/ 235 h 323"/>
                <a:gd name="T80" fmla="*/ 14 w 502"/>
                <a:gd name="T81" fmla="*/ 189 h 323"/>
                <a:gd name="T82" fmla="*/ 18 w 502"/>
                <a:gd name="T83" fmla="*/ 124 h 323"/>
                <a:gd name="T84" fmla="*/ 51 w 502"/>
                <a:gd name="T85" fmla="*/ 74 h 323"/>
                <a:gd name="T86" fmla="*/ 92 w 502"/>
                <a:gd name="T87" fmla="*/ 23 h 323"/>
                <a:gd name="T88" fmla="*/ 134 w 502"/>
                <a:gd name="T89" fmla="*/ 9 h 323"/>
                <a:gd name="T90" fmla="*/ 180 w 502"/>
                <a:gd name="T91" fmla="*/ 14 h 323"/>
                <a:gd name="T92" fmla="*/ 221 w 502"/>
                <a:gd name="T93" fmla="*/ 9 h 323"/>
                <a:gd name="T94" fmla="*/ 253 w 502"/>
                <a:gd name="T95" fmla="*/ 14 h 323"/>
                <a:gd name="T96" fmla="*/ 290 w 502"/>
                <a:gd name="T97" fmla="*/ 32 h 323"/>
                <a:gd name="T98" fmla="*/ 318 w 502"/>
                <a:gd name="T99" fmla="*/ 32 h 323"/>
                <a:gd name="T100" fmla="*/ 345 w 502"/>
                <a:gd name="T101" fmla="*/ 32 h 323"/>
                <a:gd name="T102" fmla="*/ 364 w 502"/>
                <a:gd name="T103" fmla="*/ 46 h 323"/>
                <a:gd name="T104" fmla="*/ 378 w 502"/>
                <a:gd name="T105" fmla="*/ 60 h 323"/>
                <a:gd name="T106" fmla="*/ 382 w 502"/>
                <a:gd name="T107" fmla="*/ 69 h 323"/>
                <a:gd name="T108" fmla="*/ 382 w 502"/>
                <a:gd name="T109" fmla="*/ 88 h 323"/>
                <a:gd name="T110" fmla="*/ 382 w 502"/>
                <a:gd name="T111" fmla="*/ 97 h 323"/>
                <a:gd name="T112" fmla="*/ 387 w 502"/>
                <a:gd name="T113" fmla="*/ 111 h 323"/>
                <a:gd name="T114" fmla="*/ 391 w 502"/>
                <a:gd name="T115" fmla="*/ 115 h 323"/>
                <a:gd name="T116" fmla="*/ 401 w 502"/>
                <a:gd name="T117" fmla="*/ 129 h 323"/>
                <a:gd name="T118" fmla="*/ 410 w 502"/>
                <a:gd name="T119" fmla="*/ 148 h 323"/>
                <a:gd name="T120" fmla="*/ 405 w 502"/>
                <a:gd name="T121" fmla="*/ 157 h 323"/>
                <a:gd name="T122" fmla="*/ 419 w 502"/>
                <a:gd name="T123" fmla="*/ 166 h 323"/>
                <a:gd name="T124" fmla="*/ 428 w 502"/>
                <a:gd name="T125" fmla="*/ 16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323">
                  <a:moveTo>
                    <a:pt x="442" y="166"/>
                  </a:moveTo>
                  <a:lnTo>
                    <a:pt x="442" y="166"/>
                  </a:lnTo>
                  <a:lnTo>
                    <a:pt x="442" y="166"/>
                  </a:lnTo>
                  <a:lnTo>
                    <a:pt x="442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66"/>
                  </a:lnTo>
                  <a:lnTo>
                    <a:pt x="451" y="171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56" y="166"/>
                  </a:lnTo>
                  <a:lnTo>
                    <a:pt x="461" y="166"/>
                  </a:lnTo>
                  <a:lnTo>
                    <a:pt x="461" y="166"/>
                  </a:lnTo>
                  <a:lnTo>
                    <a:pt x="461" y="166"/>
                  </a:lnTo>
                  <a:lnTo>
                    <a:pt x="461" y="166"/>
                  </a:lnTo>
                  <a:lnTo>
                    <a:pt x="461" y="166"/>
                  </a:lnTo>
                  <a:lnTo>
                    <a:pt x="461" y="166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61" y="175"/>
                  </a:lnTo>
                  <a:lnTo>
                    <a:pt x="461" y="175"/>
                  </a:lnTo>
                  <a:lnTo>
                    <a:pt x="461" y="175"/>
                  </a:lnTo>
                  <a:lnTo>
                    <a:pt x="461" y="175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0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61" y="189"/>
                  </a:lnTo>
                  <a:lnTo>
                    <a:pt x="456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5" y="198"/>
                  </a:lnTo>
                  <a:lnTo>
                    <a:pt x="465" y="198"/>
                  </a:lnTo>
                  <a:lnTo>
                    <a:pt x="465" y="198"/>
                  </a:lnTo>
                  <a:lnTo>
                    <a:pt x="465" y="198"/>
                  </a:lnTo>
                  <a:lnTo>
                    <a:pt x="465" y="198"/>
                  </a:lnTo>
                  <a:lnTo>
                    <a:pt x="465" y="194"/>
                  </a:lnTo>
                  <a:lnTo>
                    <a:pt x="465" y="194"/>
                  </a:lnTo>
                  <a:lnTo>
                    <a:pt x="465" y="194"/>
                  </a:lnTo>
                  <a:lnTo>
                    <a:pt x="465" y="194"/>
                  </a:lnTo>
                  <a:lnTo>
                    <a:pt x="470" y="194"/>
                  </a:lnTo>
                  <a:lnTo>
                    <a:pt x="470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4" y="189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8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79" y="194"/>
                  </a:lnTo>
                  <a:lnTo>
                    <a:pt x="484" y="194"/>
                  </a:lnTo>
                  <a:lnTo>
                    <a:pt x="484" y="194"/>
                  </a:lnTo>
                  <a:lnTo>
                    <a:pt x="484" y="194"/>
                  </a:lnTo>
                  <a:lnTo>
                    <a:pt x="484" y="194"/>
                  </a:lnTo>
                  <a:lnTo>
                    <a:pt x="484" y="194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8" y="189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8" y="203"/>
                  </a:lnTo>
                  <a:lnTo>
                    <a:pt x="493" y="203"/>
                  </a:lnTo>
                  <a:lnTo>
                    <a:pt x="493" y="203"/>
                  </a:lnTo>
                  <a:lnTo>
                    <a:pt x="493" y="203"/>
                  </a:lnTo>
                  <a:lnTo>
                    <a:pt x="493" y="203"/>
                  </a:lnTo>
                  <a:lnTo>
                    <a:pt x="493" y="203"/>
                  </a:lnTo>
                  <a:lnTo>
                    <a:pt x="488" y="203"/>
                  </a:lnTo>
                  <a:lnTo>
                    <a:pt x="488" y="207"/>
                  </a:lnTo>
                  <a:lnTo>
                    <a:pt x="488" y="207"/>
                  </a:lnTo>
                  <a:lnTo>
                    <a:pt x="488" y="207"/>
                  </a:lnTo>
                  <a:lnTo>
                    <a:pt x="488" y="207"/>
                  </a:lnTo>
                  <a:lnTo>
                    <a:pt x="493" y="207"/>
                  </a:lnTo>
                  <a:lnTo>
                    <a:pt x="493" y="207"/>
                  </a:lnTo>
                  <a:lnTo>
                    <a:pt x="493" y="207"/>
                  </a:lnTo>
                  <a:lnTo>
                    <a:pt x="497" y="212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497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2"/>
                  </a:lnTo>
                  <a:lnTo>
                    <a:pt x="497" y="212"/>
                  </a:lnTo>
                  <a:lnTo>
                    <a:pt x="497" y="212"/>
                  </a:lnTo>
                  <a:lnTo>
                    <a:pt x="497" y="212"/>
                  </a:lnTo>
                  <a:lnTo>
                    <a:pt x="497" y="217"/>
                  </a:lnTo>
                  <a:lnTo>
                    <a:pt x="497" y="217"/>
                  </a:lnTo>
                  <a:lnTo>
                    <a:pt x="497" y="217"/>
                  </a:lnTo>
                  <a:lnTo>
                    <a:pt x="493" y="217"/>
                  </a:lnTo>
                  <a:lnTo>
                    <a:pt x="493" y="217"/>
                  </a:lnTo>
                  <a:lnTo>
                    <a:pt x="488" y="221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4" y="226"/>
                  </a:lnTo>
                  <a:lnTo>
                    <a:pt x="484" y="230"/>
                  </a:lnTo>
                  <a:lnTo>
                    <a:pt x="479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4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74" y="235"/>
                  </a:lnTo>
                  <a:lnTo>
                    <a:pt x="474" y="235"/>
                  </a:lnTo>
                  <a:lnTo>
                    <a:pt x="474" y="240"/>
                  </a:lnTo>
                  <a:lnTo>
                    <a:pt x="470" y="240"/>
                  </a:lnTo>
                  <a:lnTo>
                    <a:pt x="470" y="244"/>
                  </a:lnTo>
                  <a:lnTo>
                    <a:pt x="465" y="254"/>
                  </a:lnTo>
                  <a:lnTo>
                    <a:pt x="465" y="254"/>
                  </a:lnTo>
                  <a:lnTo>
                    <a:pt x="465" y="254"/>
                  </a:lnTo>
                  <a:lnTo>
                    <a:pt x="465" y="258"/>
                  </a:lnTo>
                  <a:lnTo>
                    <a:pt x="461" y="254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67"/>
                  </a:lnTo>
                  <a:lnTo>
                    <a:pt x="461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6" y="263"/>
                  </a:lnTo>
                  <a:lnTo>
                    <a:pt x="456" y="263"/>
                  </a:lnTo>
                  <a:lnTo>
                    <a:pt x="456" y="263"/>
                  </a:lnTo>
                  <a:lnTo>
                    <a:pt x="456" y="263"/>
                  </a:lnTo>
                  <a:lnTo>
                    <a:pt x="451" y="263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42" y="267"/>
                  </a:lnTo>
                  <a:lnTo>
                    <a:pt x="437" y="267"/>
                  </a:lnTo>
                  <a:lnTo>
                    <a:pt x="437" y="267"/>
                  </a:lnTo>
                  <a:lnTo>
                    <a:pt x="428" y="267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8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24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9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7"/>
                  </a:lnTo>
                  <a:lnTo>
                    <a:pt x="410" y="267"/>
                  </a:lnTo>
                  <a:lnTo>
                    <a:pt x="410" y="267"/>
                  </a:lnTo>
                  <a:lnTo>
                    <a:pt x="410" y="267"/>
                  </a:lnTo>
                  <a:lnTo>
                    <a:pt x="410" y="267"/>
                  </a:lnTo>
                  <a:lnTo>
                    <a:pt x="410" y="267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10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2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77"/>
                  </a:lnTo>
                  <a:lnTo>
                    <a:pt x="401" y="281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77"/>
                  </a:lnTo>
                  <a:lnTo>
                    <a:pt x="396" y="277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1"/>
                  </a:lnTo>
                  <a:lnTo>
                    <a:pt x="391" y="286"/>
                  </a:lnTo>
                  <a:lnTo>
                    <a:pt x="391" y="286"/>
                  </a:lnTo>
                  <a:lnTo>
                    <a:pt x="391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2" y="281"/>
                  </a:lnTo>
                  <a:lnTo>
                    <a:pt x="382" y="286"/>
                  </a:lnTo>
                  <a:lnTo>
                    <a:pt x="382" y="281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3" y="281"/>
                  </a:lnTo>
                  <a:lnTo>
                    <a:pt x="378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373" y="277"/>
                  </a:lnTo>
                  <a:lnTo>
                    <a:pt x="373" y="277"/>
                  </a:lnTo>
                  <a:lnTo>
                    <a:pt x="373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4" y="277"/>
                  </a:lnTo>
                  <a:lnTo>
                    <a:pt x="364" y="272"/>
                  </a:lnTo>
                  <a:lnTo>
                    <a:pt x="364" y="277"/>
                  </a:lnTo>
                  <a:lnTo>
                    <a:pt x="364" y="277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59" y="272"/>
                  </a:lnTo>
                  <a:lnTo>
                    <a:pt x="359" y="272"/>
                  </a:lnTo>
                  <a:lnTo>
                    <a:pt x="359" y="267"/>
                  </a:lnTo>
                  <a:lnTo>
                    <a:pt x="359" y="272"/>
                  </a:lnTo>
                  <a:lnTo>
                    <a:pt x="359" y="267"/>
                  </a:lnTo>
                  <a:lnTo>
                    <a:pt x="359" y="267"/>
                  </a:lnTo>
                  <a:lnTo>
                    <a:pt x="355" y="272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5" y="267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5" y="267"/>
                  </a:lnTo>
                  <a:lnTo>
                    <a:pt x="345" y="267"/>
                  </a:lnTo>
                  <a:lnTo>
                    <a:pt x="345" y="272"/>
                  </a:lnTo>
                  <a:lnTo>
                    <a:pt x="345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36" y="267"/>
                  </a:lnTo>
                  <a:lnTo>
                    <a:pt x="336" y="267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2" y="272"/>
                  </a:lnTo>
                  <a:lnTo>
                    <a:pt x="332" y="272"/>
                  </a:lnTo>
                  <a:lnTo>
                    <a:pt x="332" y="267"/>
                  </a:lnTo>
                  <a:lnTo>
                    <a:pt x="332" y="272"/>
                  </a:lnTo>
                  <a:lnTo>
                    <a:pt x="332" y="272"/>
                  </a:lnTo>
                  <a:lnTo>
                    <a:pt x="332" y="272"/>
                  </a:lnTo>
                  <a:lnTo>
                    <a:pt x="332" y="272"/>
                  </a:lnTo>
                  <a:lnTo>
                    <a:pt x="327" y="272"/>
                  </a:lnTo>
                  <a:lnTo>
                    <a:pt x="327" y="272"/>
                  </a:lnTo>
                  <a:lnTo>
                    <a:pt x="327" y="272"/>
                  </a:lnTo>
                  <a:lnTo>
                    <a:pt x="327" y="272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7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2"/>
                  </a:lnTo>
                  <a:lnTo>
                    <a:pt x="322" y="272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8" y="267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72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72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67"/>
                  </a:lnTo>
                  <a:lnTo>
                    <a:pt x="309" y="267"/>
                  </a:lnTo>
                  <a:lnTo>
                    <a:pt x="309" y="267"/>
                  </a:lnTo>
                  <a:lnTo>
                    <a:pt x="304" y="267"/>
                  </a:lnTo>
                  <a:lnTo>
                    <a:pt x="304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4" y="272"/>
                  </a:lnTo>
                  <a:lnTo>
                    <a:pt x="304" y="272"/>
                  </a:lnTo>
                  <a:lnTo>
                    <a:pt x="304" y="272"/>
                  </a:lnTo>
                  <a:lnTo>
                    <a:pt x="304" y="272"/>
                  </a:lnTo>
                  <a:lnTo>
                    <a:pt x="304" y="272"/>
                  </a:lnTo>
                  <a:lnTo>
                    <a:pt x="299" y="277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299" y="277"/>
                  </a:lnTo>
                  <a:lnTo>
                    <a:pt x="299" y="277"/>
                  </a:lnTo>
                  <a:lnTo>
                    <a:pt x="299" y="277"/>
                  </a:lnTo>
                  <a:lnTo>
                    <a:pt x="299" y="281"/>
                  </a:lnTo>
                  <a:lnTo>
                    <a:pt x="299" y="281"/>
                  </a:lnTo>
                  <a:lnTo>
                    <a:pt x="299" y="281"/>
                  </a:lnTo>
                  <a:lnTo>
                    <a:pt x="299" y="281"/>
                  </a:lnTo>
                  <a:lnTo>
                    <a:pt x="295" y="281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90"/>
                  </a:lnTo>
                  <a:lnTo>
                    <a:pt x="281" y="290"/>
                  </a:lnTo>
                  <a:lnTo>
                    <a:pt x="281" y="290"/>
                  </a:lnTo>
                  <a:lnTo>
                    <a:pt x="281" y="290"/>
                  </a:lnTo>
                  <a:lnTo>
                    <a:pt x="281" y="290"/>
                  </a:lnTo>
                  <a:lnTo>
                    <a:pt x="281" y="290"/>
                  </a:lnTo>
                  <a:lnTo>
                    <a:pt x="281" y="286"/>
                  </a:lnTo>
                  <a:lnTo>
                    <a:pt x="281" y="286"/>
                  </a:lnTo>
                  <a:lnTo>
                    <a:pt x="281" y="286"/>
                  </a:lnTo>
                  <a:lnTo>
                    <a:pt x="281" y="286"/>
                  </a:lnTo>
                  <a:lnTo>
                    <a:pt x="281" y="286"/>
                  </a:lnTo>
                  <a:lnTo>
                    <a:pt x="281" y="290"/>
                  </a:lnTo>
                  <a:lnTo>
                    <a:pt x="281" y="290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2" y="286"/>
                  </a:lnTo>
                  <a:lnTo>
                    <a:pt x="272" y="286"/>
                  </a:lnTo>
                  <a:lnTo>
                    <a:pt x="267" y="286"/>
                  </a:lnTo>
                  <a:lnTo>
                    <a:pt x="267" y="286"/>
                  </a:lnTo>
                  <a:lnTo>
                    <a:pt x="267" y="286"/>
                  </a:lnTo>
                  <a:lnTo>
                    <a:pt x="267" y="286"/>
                  </a:lnTo>
                  <a:lnTo>
                    <a:pt x="267" y="286"/>
                  </a:lnTo>
                  <a:lnTo>
                    <a:pt x="267" y="286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63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8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0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8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4"/>
                  </a:lnTo>
                  <a:lnTo>
                    <a:pt x="253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8" y="313"/>
                  </a:lnTo>
                  <a:lnTo>
                    <a:pt x="253" y="313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53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23"/>
                  </a:lnTo>
                  <a:lnTo>
                    <a:pt x="244" y="323"/>
                  </a:lnTo>
                  <a:lnTo>
                    <a:pt x="244" y="323"/>
                  </a:lnTo>
                  <a:lnTo>
                    <a:pt x="244" y="323"/>
                  </a:lnTo>
                  <a:lnTo>
                    <a:pt x="239" y="318"/>
                  </a:lnTo>
                  <a:lnTo>
                    <a:pt x="239" y="318"/>
                  </a:lnTo>
                  <a:lnTo>
                    <a:pt x="239" y="318"/>
                  </a:lnTo>
                  <a:lnTo>
                    <a:pt x="239" y="318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3"/>
                  </a:lnTo>
                  <a:lnTo>
                    <a:pt x="235" y="313"/>
                  </a:lnTo>
                  <a:lnTo>
                    <a:pt x="230" y="313"/>
                  </a:lnTo>
                  <a:lnTo>
                    <a:pt x="230" y="313"/>
                  </a:lnTo>
                  <a:lnTo>
                    <a:pt x="230" y="313"/>
                  </a:lnTo>
                  <a:lnTo>
                    <a:pt x="226" y="313"/>
                  </a:lnTo>
                  <a:lnTo>
                    <a:pt x="226" y="313"/>
                  </a:lnTo>
                  <a:lnTo>
                    <a:pt x="226" y="313"/>
                  </a:lnTo>
                  <a:lnTo>
                    <a:pt x="226" y="309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6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12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3" y="313"/>
                  </a:lnTo>
                  <a:lnTo>
                    <a:pt x="203" y="309"/>
                  </a:lnTo>
                  <a:lnTo>
                    <a:pt x="203" y="313"/>
                  </a:lnTo>
                  <a:lnTo>
                    <a:pt x="203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8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4"/>
                  </a:lnTo>
                  <a:lnTo>
                    <a:pt x="193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0"/>
                  </a:lnTo>
                  <a:lnTo>
                    <a:pt x="184" y="300"/>
                  </a:lnTo>
                  <a:lnTo>
                    <a:pt x="184" y="304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75" y="304"/>
                  </a:lnTo>
                  <a:lnTo>
                    <a:pt x="175" y="300"/>
                  </a:lnTo>
                  <a:lnTo>
                    <a:pt x="175" y="300"/>
                  </a:lnTo>
                  <a:lnTo>
                    <a:pt x="175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300"/>
                  </a:lnTo>
                  <a:lnTo>
                    <a:pt x="152" y="295"/>
                  </a:lnTo>
                  <a:lnTo>
                    <a:pt x="152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4" y="295"/>
                  </a:lnTo>
                  <a:lnTo>
                    <a:pt x="134" y="295"/>
                  </a:lnTo>
                  <a:lnTo>
                    <a:pt x="134" y="295"/>
                  </a:lnTo>
                  <a:lnTo>
                    <a:pt x="134" y="295"/>
                  </a:lnTo>
                  <a:lnTo>
                    <a:pt x="134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0" y="295"/>
                  </a:lnTo>
                  <a:lnTo>
                    <a:pt x="120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06" y="295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101" y="290"/>
                  </a:lnTo>
                  <a:lnTo>
                    <a:pt x="101" y="290"/>
                  </a:lnTo>
                  <a:lnTo>
                    <a:pt x="101" y="290"/>
                  </a:lnTo>
                  <a:lnTo>
                    <a:pt x="101" y="290"/>
                  </a:lnTo>
                  <a:lnTo>
                    <a:pt x="101" y="290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2" y="286"/>
                  </a:lnTo>
                  <a:lnTo>
                    <a:pt x="92" y="286"/>
                  </a:lnTo>
                  <a:lnTo>
                    <a:pt x="92" y="286"/>
                  </a:lnTo>
                  <a:lnTo>
                    <a:pt x="92" y="286"/>
                  </a:lnTo>
                  <a:lnTo>
                    <a:pt x="92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8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77"/>
                  </a:lnTo>
                  <a:lnTo>
                    <a:pt x="69" y="277"/>
                  </a:lnTo>
                  <a:lnTo>
                    <a:pt x="69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67"/>
                  </a:lnTo>
                  <a:lnTo>
                    <a:pt x="65" y="272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0" y="258"/>
                  </a:lnTo>
                  <a:lnTo>
                    <a:pt x="60" y="263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55" y="258"/>
                  </a:lnTo>
                  <a:lnTo>
                    <a:pt x="55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4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49"/>
                  </a:lnTo>
                  <a:lnTo>
                    <a:pt x="60" y="249"/>
                  </a:lnTo>
                  <a:lnTo>
                    <a:pt x="60" y="249"/>
                  </a:lnTo>
                  <a:lnTo>
                    <a:pt x="55" y="249"/>
                  </a:lnTo>
                  <a:lnTo>
                    <a:pt x="55" y="249"/>
                  </a:lnTo>
                  <a:lnTo>
                    <a:pt x="60" y="249"/>
                  </a:lnTo>
                  <a:lnTo>
                    <a:pt x="60" y="249"/>
                  </a:lnTo>
                  <a:lnTo>
                    <a:pt x="60" y="249"/>
                  </a:lnTo>
                  <a:lnTo>
                    <a:pt x="60" y="249"/>
                  </a:lnTo>
                  <a:lnTo>
                    <a:pt x="55" y="249"/>
                  </a:lnTo>
                  <a:lnTo>
                    <a:pt x="55" y="249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60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46" y="240"/>
                  </a:lnTo>
                  <a:lnTo>
                    <a:pt x="46" y="240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6" y="235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37" y="235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0"/>
                  </a:lnTo>
                  <a:lnTo>
                    <a:pt x="37" y="230"/>
                  </a:lnTo>
                  <a:lnTo>
                    <a:pt x="37" y="230"/>
                  </a:lnTo>
                  <a:lnTo>
                    <a:pt x="37" y="230"/>
                  </a:lnTo>
                  <a:lnTo>
                    <a:pt x="37" y="230"/>
                  </a:lnTo>
                  <a:lnTo>
                    <a:pt x="32" y="230"/>
                  </a:lnTo>
                  <a:lnTo>
                    <a:pt x="32" y="230"/>
                  </a:lnTo>
                  <a:lnTo>
                    <a:pt x="32" y="230"/>
                  </a:lnTo>
                  <a:lnTo>
                    <a:pt x="32" y="230"/>
                  </a:lnTo>
                  <a:lnTo>
                    <a:pt x="28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18" y="235"/>
                  </a:lnTo>
                  <a:lnTo>
                    <a:pt x="18" y="235"/>
                  </a:lnTo>
                  <a:lnTo>
                    <a:pt x="18" y="235"/>
                  </a:lnTo>
                  <a:lnTo>
                    <a:pt x="18" y="235"/>
                  </a:lnTo>
                  <a:lnTo>
                    <a:pt x="18" y="235"/>
                  </a:lnTo>
                  <a:lnTo>
                    <a:pt x="14" y="235"/>
                  </a:lnTo>
                  <a:lnTo>
                    <a:pt x="18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4" y="240"/>
                  </a:lnTo>
                  <a:lnTo>
                    <a:pt x="9" y="240"/>
                  </a:lnTo>
                  <a:lnTo>
                    <a:pt x="9" y="240"/>
                  </a:lnTo>
                  <a:lnTo>
                    <a:pt x="9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4" y="180"/>
                  </a:lnTo>
                  <a:lnTo>
                    <a:pt x="14" y="175"/>
                  </a:lnTo>
                  <a:lnTo>
                    <a:pt x="18" y="175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66"/>
                  </a:lnTo>
                  <a:lnTo>
                    <a:pt x="23" y="166"/>
                  </a:lnTo>
                  <a:lnTo>
                    <a:pt x="23" y="161"/>
                  </a:lnTo>
                  <a:lnTo>
                    <a:pt x="23" y="157"/>
                  </a:lnTo>
                  <a:lnTo>
                    <a:pt x="18" y="157"/>
                  </a:lnTo>
                  <a:lnTo>
                    <a:pt x="18" y="152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3" y="138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8" y="120"/>
                  </a:lnTo>
                  <a:lnTo>
                    <a:pt x="32" y="115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7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97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6" y="83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5" y="69"/>
                  </a:lnTo>
                  <a:lnTo>
                    <a:pt x="60" y="6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55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4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1" y="14"/>
                  </a:lnTo>
                  <a:lnTo>
                    <a:pt x="111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4"/>
                  </a:lnTo>
                  <a:lnTo>
                    <a:pt x="115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70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80" y="9"/>
                  </a:lnTo>
                  <a:lnTo>
                    <a:pt x="180" y="9"/>
                  </a:lnTo>
                  <a:lnTo>
                    <a:pt x="180" y="9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9" y="9"/>
                  </a:lnTo>
                  <a:lnTo>
                    <a:pt x="184" y="9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3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9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21" y="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9"/>
                  </a:lnTo>
                  <a:lnTo>
                    <a:pt x="244" y="9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63" y="18"/>
                  </a:lnTo>
                  <a:lnTo>
                    <a:pt x="263" y="18"/>
                  </a:lnTo>
                  <a:lnTo>
                    <a:pt x="263" y="18"/>
                  </a:lnTo>
                  <a:lnTo>
                    <a:pt x="263" y="18"/>
                  </a:lnTo>
                  <a:lnTo>
                    <a:pt x="267" y="18"/>
                  </a:lnTo>
                  <a:lnTo>
                    <a:pt x="272" y="18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5" y="32"/>
                  </a:lnTo>
                  <a:lnTo>
                    <a:pt x="295" y="32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2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2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32" y="32"/>
                  </a:lnTo>
                  <a:lnTo>
                    <a:pt x="332" y="32"/>
                  </a:lnTo>
                  <a:lnTo>
                    <a:pt x="332" y="32"/>
                  </a:lnTo>
                  <a:lnTo>
                    <a:pt x="332" y="32"/>
                  </a:lnTo>
                  <a:lnTo>
                    <a:pt x="332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41" y="32"/>
                  </a:lnTo>
                  <a:lnTo>
                    <a:pt x="341" y="32"/>
                  </a:lnTo>
                  <a:lnTo>
                    <a:pt x="341" y="32"/>
                  </a:lnTo>
                  <a:lnTo>
                    <a:pt x="345" y="32"/>
                  </a:lnTo>
                  <a:lnTo>
                    <a:pt x="345" y="32"/>
                  </a:lnTo>
                  <a:lnTo>
                    <a:pt x="345" y="32"/>
                  </a:lnTo>
                  <a:lnTo>
                    <a:pt x="345" y="32"/>
                  </a:lnTo>
                  <a:lnTo>
                    <a:pt x="345" y="32"/>
                  </a:lnTo>
                  <a:lnTo>
                    <a:pt x="345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5" y="32"/>
                  </a:lnTo>
                  <a:lnTo>
                    <a:pt x="355" y="32"/>
                  </a:lnTo>
                  <a:lnTo>
                    <a:pt x="355" y="32"/>
                  </a:lnTo>
                  <a:lnTo>
                    <a:pt x="355" y="32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64" y="42"/>
                  </a:lnTo>
                  <a:lnTo>
                    <a:pt x="364" y="42"/>
                  </a:lnTo>
                  <a:lnTo>
                    <a:pt x="364" y="42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68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46"/>
                  </a:lnTo>
                  <a:lnTo>
                    <a:pt x="373" y="51"/>
                  </a:lnTo>
                  <a:lnTo>
                    <a:pt x="373" y="51"/>
                  </a:lnTo>
                  <a:lnTo>
                    <a:pt x="373" y="51"/>
                  </a:lnTo>
                  <a:lnTo>
                    <a:pt x="373" y="51"/>
                  </a:lnTo>
                  <a:lnTo>
                    <a:pt x="373" y="51"/>
                  </a:lnTo>
                  <a:lnTo>
                    <a:pt x="373" y="51"/>
                  </a:lnTo>
                  <a:lnTo>
                    <a:pt x="378" y="51"/>
                  </a:lnTo>
                  <a:lnTo>
                    <a:pt x="378" y="51"/>
                  </a:lnTo>
                  <a:lnTo>
                    <a:pt x="378" y="51"/>
                  </a:lnTo>
                  <a:lnTo>
                    <a:pt x="378" y="51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82" y="65"/>
                  </a:lnTo>
                  <a:lnTo>
                    <a:pt x="382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82" y="65"/>
                  </a:lnTo>
                  <a:lnTo>
                    <a:pt x="382" y="65"/>
                  </a:lnTo>
                  <a:lnTo>
                    <a:pt x="382" y="65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69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4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78" y="78"/>
                  </a:lnTo>
                  <a:lnTo>
                    <a:pt x="378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3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7" y="92"/>
                  </a:lnTo>
                  <a:lnTo>
                    <a:pt x="382" y="92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7" y="97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87" y="97"/>
                  </a:lnTo>
                  <a:lnTo>
                    <a:pt x="387" y="97"/>
                  </a:lnTo>
                  <a:lnTo>
                    <a:pt x="387" y="97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1"/>
                  </a:lnTo>
                  <a:lnTo>
                    <a:pt x="382" y="106"/>
                  </a:lnTo>
                  <a:lnTo>
                    <a:pt x="382" y="106"/>
                  </a:lnTo>
                  <a:lnTo>
                    <a:pt x="382" y="106"/>
                  </a:lnTo>
                  <a:lnTo>
                    <a:pt x="382" y="106"/>
                  </a:lnTo>
                  <a:lnTo>
                    <a:pt x="382" y="106"/>
                  </a:lnTo>
                  <a:lnTo>
                    <a:pt x="382" y="106"/>
                  </a:lnTo>
                  <a:lnTo>
                    <a:pt x="387" y="106"/>
                  </a:lnTo>
                  <a:lnTo>
                    <a:pt x="387" y="106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06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91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91" y="111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15"/>
                  </a:lnTo>
                  <a:lnTo>
                    <a:pt x="391" y="120"/>
                  </a:lnTo>
                  <a:lnTo>
                    <a:pt x="391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05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4" y="143"/>
                  </a:lnTo>
                  <a:lnTo>
                    <a:pt x="410" y="143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3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52"/>
                  </a:lnTo>
                  <a:lnTo>
                    <a:pt x="410" y="152"/>
                  </a:lnTo>
                  <a:lnTo>
                    <a:pt x="410" y="152"/>
                  </a:lnTo>
                  <a:lnTo>
                    <a:pt x="410" y="152"/>
                  </a:lnTo>
                  <a:lnTo>
                    <a:pt x="410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57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1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14" y="166"/>
                  </a:lnTo>
                  <a:lnTo>
                    <a:pt x="414" y="166"/>
                  </a:lnTo>
                  <a:lnTo>
                    <a:pt x="414" y="166"/>
                  </a:lnTo>
                  <a:lnTo>
                    <a:pt x="414" y="166"/>
                  </a:ln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8" y="161"/>
                  </a:lnTo>
                  <a:lnTo>
                    <a:pt x="428" y="161"/>
                  </a:lnTo>
                  <a:lnTo>
                    <a:pt x="428" y="161"/>
                  </a:lnTo>
                  <a:lnTo>
                    <a:pt x="428" y="161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3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42" y="166"/>
                  </a:lnTo>
                  <a:lnTo>
                    <a:pt x="442" y="166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8" name="Freeform 258"/>
            <p:cNvSpPr>
              <a:spLocks/>
            </p:cNvSpPr>
            <p:nvPr/>
          </p:nvSpPr>
          <p:spPr bwMode="auto">
            <a:xfrm>
              <a:off x="2587625" y="4808538"/>
              <a:ext cx="650875" cy="415925"/>
            </a:xfrm>
            <a:custGeom>
              <a:avLst/>
              <a:gdLst>
                <a:gd name="T0" fmla="*/ 133 w 410"/>
                <a:gd name="T1" fmla="*/ 46 h 262"/>
                <a:gd name="T2" fmla="*/ 170 w 410"/>
                <a:gd name="T3" fmla="*/ 50 h 262"/>
                <a:gd name="T4" fmla="*/ 198 w 410"/>
                <a:gd name="T5" fmla="*/ 50 h 262"/>
                <a:gd name="T6" fmla="*/ 193 w 410"/>
                <a:gd name="T7" fmla="*/ 37 h 262"/>
                <a:gd name="T8" fmla="*/ 207 w 410"/>
                <a:gd name="T9" fmla="*/ 23 h 262"/>
                <a:gd name="T10" fmla="*/ 235 w 410"/>
                <a:gd name="T11" fmla="*/ 23 h 262"/>
                <a:gd name="T12" fmla="*/ 249 w 410"/>
                <a:gd name="T13" fmla="*/ 9 h 262"/>
                <a:gd name="T14" fmla="*/ 267 w 410"/>
                <a:gd name="T15" fmla="*/ 14 h 262"/>
                <a:gd name="T16" fmla="*/ 276 w 410"/>
                <a:gd name="T17" fmla="*/ 9 h 262"/>
                <a:gd name="T18" fmla="*/ 295 w 410"/>
                <a:gd name="T19" fmla="*/ 9 h 262"/>
                <a:gd name="T20" fmla="*/ 308 w 410"/>
                <a:gd name="T21" fmla="*/ 14 h 262"/>
                <a:gd name="T22" fmla="*/ 318 w 410"/>
                <a:gd name="T23" fmla="*/ 18 h 262"/>
                <a:gd name="T24" fmla="*/ 331 w 410"/>
                <a:gd name="T25" fmla="*/ 23 h 262"/>
                <a:gd name="T26" fmla="*/ 341 w 410"/>
                <a:gd name="T27" fmla="*/ 14 h 262"/>
                <a:gd name="T28" fmla="*/ 350 w 410"/>
                <a:gd name="T29" fmla="*/ 9 h 262"/>
                <a:gd name="T30" fmla="*/ 364 w 410"/>
                <a:gd name="T31" fmla="*/ 4 h 262"/>
                <a:gd name="T32" fmla="*/ 396 w 410"/>
                <a:gd name="T33" fmla="*/ 4 h 262"/>
                <a:gd name="T34" fmla="*/ 396 w 410"/>
                <a:gd name="T35" fmla="*/ 41 h 262"/>
                <a:gd name="T36" fmla="*/ 396 w 410"/>
                <a:gd name="T37" fmla="*/ 78 h 262"/>
                <a:gd name="T38" fmla="*/ 401 w 410"/>
                <a:gd name="T39" fmla="*/ 92 h 262"/>
                <a:gd name="T40" fmla="*/ 405 w 410"/>
                <a:gd name="T41" fmla="*/ 97 h 262"/>
                <a:gd name="T42" fmla="*/ 405 w 410"/>
                <a:gd name="T43" fmla="*/ 106 h 262"/>
                <a:gd name="T44" fmla="*/ 401 w 410"/>
                <a:gd name="T45" fmla="*/ 124 h 262"/>
                <a:gd name="T46" fmla="*/ 396 w 410"/>
                <a:gd name="T47" fmla="*/ 147 h 262"/>
                <a:gd name="T48" fmla="*/ 396 w 410"/>
                <a:gd name="T49" fmla="*/ 166 h 262"/>
                <a:gd name="T50" fmla="*/ 387 w 410"/>
                <a:gd name="T51" fmla="*/ 193 h 262"/>
                <a:gd name="T52" fmla="*/ 313 w 410"/>
                <a:gd name="T53" fmla="*/ 258 h 262"/>
                <a:gd name="T54" fmla="*/ 295 w 410"/>
                <a:gd name="T55" fmla="*/ 249 h 262"/>
                <a:gd name="T56" fmla="*/ 285 w 410"/>
                <a:gd name="T57" fmla="*/ 258 h 262"/>
                <a:gd name="T58" fmla="*/ 281 w 410"/>
                <a:gd name="T59" fmla="*/ 249 h 262"/>
                <a:gd name="T60" fmla="*/ 285 w 410"/>
                <a:gd name="T61" fmla="*/ 244 h 262"/>
                <a:gd name="T62" fmla="*/ 295 w 410"/>
                <a:gd name="T63" fmla="*/ 244 h 262"/>
                <a:gd name="T64" fmla="*/ 295 w 410"/>
                <a:gd name="T65" fmla="*/ 235 h 262"/>
                <a:gd name="T66" fmla="*/ 295 w 410"/>
                <a:gd name="T67" fmla="*/ 216 h 262"/>
                <a:gd name="T68" fmla="*/ 304 w 410"/>
                <a:gd name="T69" fmla="*/ 212 h 262"/>
                <a:gd name="T70" fmla="*/ 313 w 410"/>
                <a:gd name="T71" fmla="*/ 203 h 262"/>
                <a:gd name="T72" fmla="*/ 304 w 410"/>
                <a:gd name="T73" fmla="*/ 193 h 262"/>
                <a:gd name="T74" fmla="*/ 290 w 410"/>
                <a:gd name="T75" fmla="*/ 193 h 262"/>
                <a:gd name="T76" fmla="*/ 272 w 410"/>
                <a:gd name="T77" fmla="*/ 189 h 262"/>
                <a:gd name="T78" fmla="*/ 249 w 410"/>
                <a:gd name="T79" fmla="*/ 189 h 262"/>
                <a:gd name="T80" fmla="*/ 226 w 410"/>
                <a:gd name="T81" fmla="*/ 166 h 262"/>
                <a:gd name="T82" fmla="*/ 212 w 410"/>
                <a:gd name="T83" fmla="*/ 147 h 262"/>
                <a:gd name="T84" fmla="*/ 189 w 410"/>
                <a:gd name="T85" fmla="*/ 133 h 262"/>
                <a:gd name="T86" fmla="*/ 170 w 410"/>
                <a:gd name="T87" fmla="*/ 124 h 262"/>
                <a:gd name="T88" fmla="*/ 161 w 410"/>
                <a:gd name="T89" fmla="*/ 120 h 262"/>
                <a:gd name="T90" fmla="*/ 147 w 410"/>
                <a:gd name="T91" fmla="*/ 115 h 262"/>
                <a:gd name="T92" fmla="*/ 138 w 410"/>
                <a:gd name="T93" fmla="*/ 110 h 262"/>
                <a:gd name="T94" fmla="*/ 120 w 410"/>
                <a:gd name="T95" fmla="*/ 101 h 262"/>
                <a:gd name="T96" fmla="*/ 106 w 410"/>
                <a:gd name="T97" fmla="*/ 97 h 262"/>
                <a:gd name="T98" fmla="*/ 83 w 410"/>
                <a:gd name="T99" fmla="*/ 101 h 262"/>
                <a:gd name="T100" fmla="*/ 64 w 410"/>
                <a:gd name="T101" fmla="*/ 92 h 262"/>
                <a:gd name="T102" fmla="*/ 41 w 410"/>
                <a:gd name="T103" fmla="*/ 92 h 262"/>
                <a:gd name="T104" fmla="*/ 23 w 410"/>
                <a:gd name="T105" fmla="*/ 97 h 262"/>
                <a:gd name="T106" fmla="*/ 0 w 410"/>
                <a:gd name="T107" fmla="*/ 92 h 262"/>
                <a:gd name="T108" fmla="*/ 5 w 410"/>
                <a:gd name="T109" fmla="*/ 83 h 262"/>
                <a:gd name="T110" fmla="*/ 9 w 410"/>
                <a:gd name="T111" fmla="*/ 69 h 262"/>
                <a:gd name="T112" fmla="*/ 9 w 410"/>
                <a:gd name="T113" fmla="*/ 55 h 262"/>
                <a:gd name="T114" fmla="*/ 5 w 410"/>
                <a:gd name="T115" fmla="*/ 46 h 262"/>
                <a:gd name="T116" fmla="*/ 9 w 410"/>
                <a:gd name="T117" fmla="*/ 32 h 262"/>
                <a:gd name="T118" fmla="*/ 28 w 410"/>
                <a:gd name="T119" fmla="*/ 27 h 262"/>
                <a:gd name="T120" fmla="*/ 51 w 410"/>
                <a:gd name="T121" fmla="*/ 32 h 262"/>
                <a:gd name="T122" fmla="*/ 83 w 410"/>
                <a:gd name="T123" fmla="*/ 3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0" h="262">
                  <a:moveTo>
                    <a:pt x="106" y="37"/>
                  </a:move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4" y="41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6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6" y="46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5"/>
                  </a:lnTo>
                  <a:lnTo>
                    <a:pt x="179" y="55"/>
                  </a:lnTo>
                  <a:lnTo>
                    <a:pt x="179" y="55"/>
                  </a:lnTo>
                  <a:lnTo>
                    <a:pt x="179" y="55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3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3" y="46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8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8" y="32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16" y="23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6" y="27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5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44" y="14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4" y="9"/>
                  </a:lnTo>
                  <a:lnTo>
                    <a:pt x="244" y="4"/>
                  </a:lnTo>
                  <a:lnTo>
                    <a:pt x="249" y="4"/>
                  </a:lnTo>
                  <a:lnTo>
                    <a:pt x="249" y="4"/>
                  </a:lnTo>
                  <a:lnTo>
                    <a:pt x="249" y="4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9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9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8" y="4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62" y="9"/>
                  </a:lnTo>
                  <a:lnTo>
                    <a:pt x="262" y="9"/>
                  </a:lnTo>
                  <a:lnTo>
                    <a:pt x="262" y="9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4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81" y="4"/>
                  </a:lnTo>
                  <a:lnTo>
                    <a:pt x="281" y="4"/>
                  </a:lnTo>
                  <a:lnTo>
                    <a:pt x="281" y="4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90" y="4"/>
                  </a:lnTo>
                  <a:lnTo>
                    <a:pt x="290" y="4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4"/>
                  </a:lnTo>
                  <a:lnTo>
                    <a:pt x="290" y="4"/>
                  </a:lnTo>
                  <a:lnTo>
                    <a:pt x="290" y="4"/>
                  </a:lnTo>
                  <a:lnTo>
                    <a:pt x="290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9"/>
                  </a:lnTo>
                  <a:lnTo>
                    <a:pt x="295" y="9"/>
                  </a:lnTo>
                  <a:lnTo>
                    <a:pt x="295" y="9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4"/>
                  </a:lnTo>
                  <a:lnTo>
                    <a:pt x="295" y="9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299" y="9"/>
                  </a:lnTo>
                  <a:lnTo>
                    <a:pt x="299" y="4"/>
                  </a:lnTo>
                  <a:lnTo>
                    <a:pt x="299" y="9"/>
                  </a:lnTo>
                  <a:lnTo>
                    <a:pt x="299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14"/>
                  </a:lnTo>
                  <a:lnTo>
                    <a:pt x="304" y="14"/>
                  </a:lnTo>
                  <a:lnTo>
                    <a:pt x="304" y="9"/>
                  </a:lnTo>
                  <a:lnTo>
                    <a:pt x="304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8" y="18"/>
                  </a:lnTo>
                  <a:lnTo>
                    <a:pt x="313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18"/>
                  </a:lnTo>
                  <a:lnTo>
                    <a:pt x="322" y="23"/>
                  </a:lnTo>
                  <a:lnTo>
                    <a:pt x="322" y="18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1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4"/>
                  </a:lnTo>
                  <a:lnTo>
                    <a:pt x="336" y="14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4"/>
                  </a:lnTo>
                  <a:lnTo>
                    <a:pt x="350" y="4"/>
                  </a:lnTo>
                  <a:lnTo>
                    <a:pt x="350" y="4"/>
                  </a:lnTo>
                  <a:lnTo>
                    <a:pt x="350" y="4"/>
                  </a:lnTo>
                  <a:lnTo>
                    <a:pt x="350" y="4"/>
                  </a:lnTo>
                  <a:lnTo>
                    <a:pt x="350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68" y="4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68" y="4"/>
                  </a:lnTo>
                  <a:lnTo>
                    <a:pt x="377" y="4"/>
                  </a:lnTo>
                  <a:lnTo>
                    <a:pt x="377" y="4"/>
                  </a:lnTo>
                  <a:lnTo>
                    <a:pt x="382" y="4"/>
                  </a:lnTo>
                  <a:lnTo>
                    <a:pt x="391" y="4"/>
                  </a:lnTo>
                  <a:lnTo>
                    <a:pt x="391" y="4"/>
                  </a:lnTo>
                  <a:lnTo>
                    <a:pt x="391" y="4"/>
                  </a:lnTo>
                  <a:lnTo>
                    <a:pt x="391" y="4"/>
                  </a:lnTo>
                  <a:lnTo>
                    <a:pt x="391" y="4"/>
                  </a:lnTo>
                  <a:lnTo>
                    <a:pt x="391" y="4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396" y="4"/>
                  </a:lnTo>
                  <a:lnTo>
                    <a:pt x="401" y="4"/>
                  </a:lnTo>
                  <a:lnTo>
                    <a:pt x="396" y="4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401" y="14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05" y="18"/>
                  </a:lnTo>
                  <a:lnTo>
                    <a:pt x="405" y="18"/>
                  </a:lnTo>
                  <a:lnTo>
                    <a:pt x="405" y="18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3"/>
                  </a:lnTo>
                  <a:lnTo>
                    <a:pt x="405" y="27"/>
                  </a:lnTo>
                  <a:lnTo>
                    <a:pt x="401" y="27"/>
                  </a:lnTo>
                  <a:lnTo>
                    <a:pt x="401" y="32"/>
                  </a:lnTo>
                  <a:lnTo>
                    <a:pt x="401" y="37"/>
                  </a:lnTo>
                  <a:lnTo>
                    <a:pt x="396" y="37"/>
                  </a:lnTo>
                  <a:lnTo>
                    <a:pt x="401" y="37"/>
                  </a:lnTo>
                  <a:lnTo>
                    <a:pt x="401" y="37"/>
                  </a:lnTo>
                  <a:lnTo>
                    <a:pt x="396" y="41"/>
                  </a:lnTo>
                  <a:lnTo>
                    <a:pt x="396" y="41"/>
                  </a:lnTo>
                  <a:lnTo>
                    <a:pt x="396" y="46"/>
                  </a:lnTo>
                  <a:lnTo>
                    <a:pt x="391" y="46"/>
                  </a:lnTo>
                  <a:lnTo>
                    <a:pt x="391" y="46"/>
                  </a:lnTo>
                  <a:lnTo>
                    <a:pt x="391" y="50"/>
                  </a:lnTo>
                  <a:lnTo>
                    <a:pt x="391" y="55"/>
                  </a:lnTo>
                  <a:lnTo>
                    <a:pt x="391" y="55"/>
                  </a:lnTo>
                  <a:lnTo>
                    <a:pt x="391" y="60"/>
                  </a:lnTo>
                  <a:lnTo>
                    <a:pt x="391" y="60"/>
                  </a:lnTo>
                  <a:lnTo>
                    <a:pt x="391" y="60"/>
                  </a:lnTo>
                  <a:lnTo>
                    <a:pt x="391" y="64"/>
                  </a:lnTo>
                  <a:lnTo>
                    <a:pt x="391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401" y="64"/>
                  </a:lnTo>
                  <a:lnTo>
                    <a:pt x="401" y="64"/>
                  </a:lnTo>
                  <a:lnTo>
                    <a:pt x="401" y="64"/>
                  </a:lnTo>
                  <a:lnTo>
                    <a:pt x="401" y="64"/>
                  </a:lnTo>
                  <a:lnTo>
                    <a:pt x="401" y="64"/>
                  </a:lnTo>
                  <a:lnTo>
                    <a:pt x="401" y="64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6" y="78"/>
                  </a:lnTo>
                  <a:lnTo>
                    <a:pt x="401" y="78"/>
                  </a:lnTo>
                  <a:lnTo>
                    <a:pt x="401" y="83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401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87"/>
                  </a:lnTo>
                  <a:lnTo>
                    <a:pt x="396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1" y="92"/>
                  </a:lnTo>
                  <a:lnTo>
                    <a:pt x="405" y="92"/>
                  </a:lnTo>
                  <a:lnTo>
                    <a:pt x="401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87"/>
                  </a:lnTo>
                  <a:lnTo>
                    <a:pt x="405" y="87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10" y="92"/>
                  </a:lnTo>
                  <a:lnTo>
                    <a:pt x="410" y="92"/>
                  </a:lnTo>
                  <a:lnTo>
                    <a:pt x="410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2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10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6"/>
                  </a:lnTo>
                  <a:lnTo>
                    <a:pt x="401" y="101"/>
                  </a:lnTo>
                  <a:lnTo>
                    <a:pt x="401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06"/>
                  </a:lnTo>
                  <a:lnTo>
                    <a:pt x="405" y="110"/>
                  </a:lnTo>
                  <a:lnTo>
                    <a:pt x="405" y="110"/>
                  </a:lnTo>
                  <a:lnTo>
                    <a:pt x="405" y="110"/>
                  </a:lnTo>
                  <a:lnTo>
                    <a:pt x="405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0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15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4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396" y="129"/>
                  </a:lnTo>
                  <a:lnTo>
                    <a:pt x="401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8"/>
                  </a:lnTo>
                  <a:lnTo>
                    <a:pt x="401" y="138"/>
                  </a:lnTo>
                  <a:lnTo>
                    <a:pt x="401" y="138"/>
                  </a:lnTo>
                  <a:lnTo>
                    <a:pt x="401" y="138"/>
                  </a:lnTo>
                  <a:lnTo>
                    <a:pt x="396" y="138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396" y="147"/>
                  </a:lnTo>
                  <a:lnTo>
                    <a:pt x="396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401" y="152"/>
                  </a:lnTo>
                  <a:lnTo>
                    <a:pt x="401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6" y="161"/>
                  </a:lnTo>
                  <a:lnTo>
                    <a:pt x="396" y="156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1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6" y="170"/>
                  </a:lnTo>
                  <a:lnTo>
                    <a:pt x="396" y="170"/>
                  </a:lnTo>
                  <a:lnTo>
                    <a:pt x="396" y="170"/>
                  </a:lnTo>
                  <a:lnTo>
                    <a:pt x="391" y="170"/>
                  </a:lnTo>
                  <a:lnTo>
                    <a:pt x="391" y="170"/>
                  </a:lnTo>
                  <a:lnTo>
                    <a:pt x="396" y="170"/>
                  </a:lnTo>
                  <a:lnTo>
                    <a:pt x="396" y="170"/>
                  </a:lnTo>
                  <a:lnTo>
                    <a:pt x="391" y="175"/>
                  </a:lnTo>
                  <a:lnTo>
                    <a:pt x="391" y="175"/>
                  </a:lnTo>
                  <a:lnTo>
                    <a:pt x="391" y="175"/>
                  </a:lnTo>
                  <a:lnTo>
                    <a:pt x="391" y="175"/>
                  </a:lnTo>
                  <a:lnTo>
                    <a:pt x="396" y="175"/>
                  </a:lnTo>
                  <a:lnTo>
                    <a:pt x="396" y="175"/>
                  </a:lnTo>
                  <a:lnTo>
                    <a:pt x="396" y="175"/>
                  </a:lnTo>
                  <a:lnTo>
                    <a:pt x="391" y="175"/>
                  </a:lnTo>
                  <a:lnTo>
                    <a:pt x="391" y="179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87" y="193"/>
                  </a:lnTo>
                  <a:lnTo>
                    <a:pt x="387" y="193"/>
                  </a:lnTo>
                  <a:lnTo>
                    <a:pt x="387" y="193"/>
                  </a:lnTo>
                  <a:lnTo>
                    <a:pt x="387" y="193"/>
                  </a:lnTo>
                  <a:lnTo>
                    <a:pt x="387" y="193"/>
                  </a:lnTo>
                  <a:lnTo>
                    <a:pt x="387" y="193"/>
                  </a:lnTo>
                  <a:lnTo>
                    <a:pt x="387" y="198"/>
                  </a:lnTo>
                  <a:lnTo>
                    <a:pt x="387" y="198"/>
                  </a:lnTo>
                  <a:lnTo>
                    <a:pt x="387" y="198"/>
                  </a:lnTo>
                  <a:lnTo>
                    <a:pt x="387" y="198"/>
                  </a:lnTo>
                  <a:lnTo>
                    <a:pt x="387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77" y="203"/>
                  </a:lnTo>
                  <a:lnTo>
                    <a:pt x="377" y="203"/>
                  </a:lnTo>
                  <a:lnTo>
                    <a:pt x="373" y="207"/>
                  </a:lnTo>
                  <a:lnTo>
                    <a:pt x="368" y="207"/>
                  </a:lnTo>
                  <a:lnTo>
                    <a:pt x="359" y="212"/>
                  </a:lnTo>
                  <a:lnTo>
                    <a:pt x="354" y="21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1" y="226"/>
                  </a:lnTo>
                  <a:lnTo>
                    <a:pt x="341" y="230"/>
                  </a:lnTo>
                  <a:lnTo>
                    <a:pt x="336" y="235"/>
                  </a:lnTo>
                  <a:lnTo>
                    <a:pt x="327" y="239"/>
                  </a:lnTo>
                  <a:lnTo>
                    <a:pt x="318" y="253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08" y="258"/>
                  </a:lnTo>
                  <a:lnTo>
                    <a:pt x="308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13" y="258"/>
                  </a:lnTo>
                  <a:lnTo>
                    <a:pt x="308" y="258"/>
                  </a:lnTo>
                  <a:lnTo>
                    <a:pt x="308" y="253"/>
                  </a:lnTo>
                  <a:lnTo>
                    <a:pt x="308" y="253"/>
                  </a:lnTo>
                  <a:lnTo>
                    <a:pt x="308" y="258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9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53"/>
                  </a:lnTo>
                  <a:lnTo>
                    <a:pt x="290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5" y="253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90" y="262"/>
                  </a:lnTo>
                  <a:lnTo>
                    <a:pt x="290" y="262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5" y="258"/>
                  </a:lnTo>
                  <a:lnTo>
                    <a:pt x="281" y="258"/>
                  </a:lnTo>
                  <a:lnTo>
                    <a:pt x="285" y="258"/>
                  </a:lnTo>
                  <a:lnTo>
                    <a:pt x="281" y="258"/>
                  </a:lnTo>
                  <a:lnTo>
                    <a:pt x="281" y="258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8"/>
                  </a:lnTo>
                  <a:lnTo>
                    <a:pt x="281" y="258"/>
                  </a:lnTo>
                  <a:lnTo>
                    <a:pt x="281" y="258"/>
                  </a:lnTo>
                  <a:lnTo>
                    <a:pt x="281" y="258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76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1" y="253"/>
                  </a:lnTo>
                  <a:lnTo>
                    <a:pt x="281" y="253"/>
                  </a:lnTo>
                  <a:lnTo>
                    <a:pt x="285" y="249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5" y="244"/>
                  </a:lnTo>
                  <a:lnTo>
                    <a:pt x="290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0" y="239"/>
                  </a:lnTo>
                  <a:lnTo>
                    <a:pt x="295" y="239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5" y="239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9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30"/>
                  </a:lnTo>
                  <a:lnTo>
                    <a:pt x="295" y="226"/>
                  </a:lnTo>
                  <a:lnTo>
                    <a:pt x="295" y="226"/>
                  </a:lnTo>
                  <a:lnTo>
                    <a:pt x="295" y="226"/>
                  </a:lnTo>
                  <a:lnTo>
                    <a:pt x="295" y="226"/>
                  </a:lnTo>
                  <a:lnTo>
                    <a:pt x="295" y="221"/>
                  </a:lnTo>
                  <a:lnTo>
                    <a:pt x="295" y="221"/>
                  </a:lnTo>
                  <a:lnTo>
                    <a:pt x="295" y="221"/>
                  </a:lnTo>
                  <a:lnTo>
                    <a:pt x="295" y="221"/>
                  </a:lnTo>
                  <a:lnTo>
                    <a:pt x="295" y="221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5" y="216"/>
                  </a:lnTo>
                  <a:lnTo>
                    <a:pt x="299" y="216"/>
                  </a:lnTo>
                  <a:lnTo>
                    <a:pt x="295" y="212"/>
                  </a:lnTo>
                  <a:lnTo>
                    <a:pt x="295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6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299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12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8" y="207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3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08" y="203"/>
                  </a:lnTo>
                  <a:lnTo>
                    <a:pt x="308" y="207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7"/>
                  </a:lnTo>
                  <a:lnTo>
                    <a:pt x="313" y="207"/>
                  </a:lnTo>
                  <a:lnTo>
                    <a:pt x="313" y="207"/>
                  </a:lnTo>
                  <a:lnTo>
                    <a:pt x="313" y="207"/>
                  </a:lnTo>
                  <a:lnTo>
                    <a:pt x="313" y="207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08" y="198"/>
                  </a:lnTo>
                  <a:lnTo>
                    <a:pt x="308" y="198"/>
                  </a:lnTo>
                  <a:lnTo>
                    <a:pt x="308" y="198"/>
                  </a:lnTo>
                  <a:lnTo>
                    <a:pt x="308" y="198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13" y="198"/>
                  </a:lnTo>
                  <a:lnTo>
                    <a:pt x="308" y="198"/>
                  </a:lnTo>
                  <a:lnTo>
                    <a:pt x="313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304" y="193"/>
                  </a:lnTo>
                  <a:lnTo>
                    <a:pt x="299" y="193"/>
                  </a:lnTo>
                  <a:lnTo>
                    <a:pt x="304" y="193"/>
                  </a:lnTo>
                  <a:lnTo>
                    <a:pt x="299" y="193"/>
                  </a:lnTo>
                  <a:lnTo>
                    <a:pt x="299" y="193"/>
                  </a:lnTo>
                  <a:lnTo>
                    <a:pt x="304" y="193"/>
                  </a:lnTo>
                  <a:lnTo>
                    <a:pt x="304" y="189"/>
                  </a:lnTo>
                  <a:lnTo>
                    <a:pt x="304" y="189"/>
                  </a:lnTo>
                  <a:lnTo>
                    <a:pt x="299" y="189"/>
                  </a:lnTo>
                  <a:lnTo>
                    <a:pt x="299" y="193"/>
                  </a:lnTo>
                  <a:lnTo>
                    <a:pt x="299" y="189"/>
                  </a:lnTo>
                  <a:lnTo>
                    <a:pt x="299" y="189"/>
                  </a:lnTo>
                  <a:lnTo>
                    <a:pt x="299" y="193"/>
                  </a:lnTo>
                  <a:lnTo>
                    <a:pt x="299" y="193"/>
                  </a:lnTo>
                  <a:lnTo>
                    <a:pt x="299" y="193"/>
                  </a:lnTo>
                  <a:lnTo>
                    <a:pt x="299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89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90" y="193"/>
                  </a:lnTo>
                  <a:lnTo>
                    <a:pt x="285" y="193"/>
                  </a:lnTo>
                  <a:lnTo>
                    <a:pt x="285" y="193"/>
                  </a:lnTo>
                  <a:lnTo>
                    <a:pt x="285" y="193"/>
                  </a:lnTo>
                  <a:lnTo>
                    <a:pt x="285" y="193"/>
                  </a:lnTo>
                  <a:lnTo>
                    <a:pt x="285" y="193"/>
                  </a:lnTo>
                  <a:lnTo>
                    <a:pt x="285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81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89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2" y="193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67" y="193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7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93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39" y="184"/>
                  </a:lnTo>
                  <a:lnTo>
                    <a:pt x="239" y="184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5" y="179"/>
                  </a:lnTo>
                  <a:lnTo>
                    <a:pt x="235" y="175"/>
                  </a:lnTo>
                  <a:lnTo>
                    <a:pt x="235" y="175"/>
                  </a:lnTo>
                  <a:lnTo>
                    <a:pt x="235" y="175"/>
                  </a:lnTo>
                  <a:lnTo>
                    <a:pt x="235" y="175"/>
                  </a:lnTo>
                  <a:lnTo>
                    <a:pt x="235" y="175"/>
                  </a:lnTo>
                  <a:lnTo>
                    <a:pt x="235" y="175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1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07" y="147"/>
                  </a:lnTo>
                  <a:lnTo>
                    <a:pt x="207" y="147"/>
                  </a:lnTo>
                  <a:lnTo>
                    <a:pt x="207" y="147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3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4" y="133"/>
                  </a:lnTo>
                  <a:lnTo>
                    <a:pt x="184" y="133"/>
                  </a:lnTo>
                  <a:lnTo>
                    <a:pt x="189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9" y="124"/>
                  </a:lnTo>
                  <a:lnTo>
                    <a:pt x="179" y="124"/>
                  </a:lnTo>
                  <a:lnTo>
                    <a:pt x="179" y="124"/>
                  </a:lnTo>
                  <a:lnTo>
                    <a:pt x="179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0" y="124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6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47" y="115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20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15" y="106"/>
                  </a:lnTo>
                  <a:lnTo>
                    <a:pt x="115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6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1" y="97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78" y="101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1" y="97"/>
                  </a:lnTo>
                  <a:lnTo>
                    <a:pt x="46" y="97"/>
                  </a:lnTo>
                  <a:lnTo>
                    <a:pt x="46" y="97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1" y="92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5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3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9" y="50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9" name="Freeform 259"/>
            <p:cNvSpPr>
              <a:spLocks/>
            </p:cNvSpPr>
            <p:nvPr/>
          </p:nvSpPr>
          <p:spPr bwMode="auto">
            <a:xfrm>
              <a:off x="3224213" y="4983163"/>
              <a:ext cx="20638" cy="52388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0 h 33"/>
                <a:gd name="T4" fmla="*/ 13 w 13"/>
                <a:gd name="T5" fmla="*/ 5 h 33"/>
                <a:gd name="T6" fmla="*/ 13 w 13"/>
                <a:gd name="T7" fmla="*/ 5 h 33"/>
                <a:gd name="T8" fmla="*/ 13 w 13"/>
                <a:gd name="T9" fmla="*/ 5 h 33"/>
                <a:gd name="T10" fmla="*/ 13 w 13"/>
                <a:gd name="T11" fmla="*/ 10 h 33"/>
                <a:gd name="T12" fmla="*/ 9 w 13"/>
                <a:gd name="T13" fmla="*/ 14 h 33"/>
                <a:gd name="T14" fmla="*/ 13 w 13"/>
                <a:gd name="T15" fmla="*/ 14 h 33"/>
                <a:gd name="T16" fmla="*/ 9 w 13"/>
                <a:gd name="T17" fmla="*/ 14 h 33"/>
                <a:gd name="T18" fmla="*/ 9 w 13"/>
                <a:gd name="T19" fmla="*/ 19 h 33"/>
                <a:gd name="T20" fmla="*/ 9 w 13"/>
                <a:gd name="T21" fmla="*/ 19 h 33"/>
                <a:gd name="T22" fmla="*/ 9 w 13"/>
                <a:gd name="T23" fmla="*/ 23 h 33"/>
                <a:gd name="T24" fmla="*/ 4 w 13"/>
                <a:gd name="T25" fmla="*/ 28 h 33"/>
                <a:gd name="T26" fmla="*/ 4 w 13"/>
                <a:gd name="T27" fmla="*/ 28 h 33"/>
                <a:gd name="T28" fmla="*/ 4 w 13"/>
                <a:gd name="T29" fmla="*/ 28 h 33"/>
                <a:gd name="T30" fmla="*/ 9 w 13"/>
                <a:gd name="T31" fmla="*/ 28 h 33"/>
                <a:gd name="T32" fmla="*/ 4 w 13"/>
                <a:gd name="T33" fmla="*/ 28 h 33"/>
                <a:gd name="T34" fmla="*/ 4 w 13"/>
                <a:gd name="T35" fmla="*/ 33 h 33"/>
                <a:gd name="T36" fmla="*/ 4 w 13"/>
                <a:gd name="T37" fmla="*/ 33 h 33"/>
                <a:gd name="T38" fmla="*/ 4 w 13"/>
                <a:gd name="T39" fmla="*/ 33 h 33"/>
                <a:gd name="T40" fmla="*/ 0 w 13"/>
                <a:gd name="T41" fmla="*/ 33 h 33"/>
                <a:gd name="T42" fmla="*/ 0 w 13"/>
                <a:gd name="T43" fmla="*/ 33 h 33"/>
                <a:gd name="T44" fmla="*/ 0 w 13"/>
                <a:gd name="T45" fmla="*/ 33 h 33"/>
                <a:gd name="T46" fmla="*/ 0 w 13"/>
                <a:gd name="T47" fmla="*/ 28 h 33"/>
                <a:gd name="T48" fmla="*/ 0 w 13"/>
                <a:gd name="T49" fmla="*/ 28 h 33"/>
                <a:gd name="T50" fmla="*/ 0 w 13"/>
                <a:gd name="T51" fmla="*/ 23 h 33"/>
                <a:gd name="T52" fmla="*/ 0 w 13"/>
                <a:gd name="T53" fmla="*/ 23 h 33"/>
                <a:gd name="T54" fmla="*/ 0 w 13"/>
                <a:gd name="T55" fmla="*/ 23 h 33"/>
                <a:gd name="T56" fmla="*/ 0 w 13"/>
                <a:gd name="T57" fmla="*/ 19 h 33"/>
                <a:gd name="T58" fmla="*/ 4 w 13"/>
                <a:gd name="T59" fmla="*/ 19 h 33"/>
                <a:gd name="T60" fmla="*/ 0 w 13"/>
                <a:gd name="T61" fmla="*/ 19 h 33"/>
                <a:gd name="T62" fmla="*/ 0 w 13"/>
                <a:gd name="T63" fmla="*/ 14 h 33"/>
                <a:gd name="T64" fmla="*/ 0 w 13"/>
                <a:gd name="T65" fmla="*/ 14 h 33"/>
                <a:gd name="T66" fmla="*/ 4 w 13"/>
                <a:gd name="T67" fmla="*/ 14 h 33"/>
                <a:gd name="T68" fmla="*/ 4 w 13"/>
                <a:gd name="T69" fmla="*/ 14 h 33"/>
                <a:gd name="T70" fmla="*/ 4 w 13"/>
                <a:gd name="T71" fmla="*/ 10 h 33"/>
                <a:gd name="T72" fmla="*/ 4 w 13"/>
                <a:gd name="T73" fmla="*/ 10 h 33"/>
                <a:gd name="T74" fmla="*/ 4 w 13"/>
                <a:gd name="T75" fmla="*/ 10 h 33"/>
                <a:gd name="T76" fmla="*/ 0 w 13"/>
                <a:gd name="T77" fmla="*/ 5 h 33"/>
                <a:gd name="T78" fmla="*/ 4 w 13"/>
                <a:gd name="T79" fmla="*/ 5 h 33"/>
                <a:gd name="T80" fmla="*/ 4 w 13"/>
                <a:gd name="T81" fmla="*/ 5 h 33"/>
                <a:gd name="T82" fmla="*/ 0 w 13"/>
                <a:gd name="T83" fmla="*/ 5 h 33"/>
                <a:gd name="T84" fmla="*/ 4 w 13"/>
                <a:gd name="T85" fmla="*/ 5 h 33"/>
                <a:gd name="T86" fmla="*/ 9 w 13"/>
                <a:gd name="T87" fmla="*/ 5 h 33"/>
                <a:gd name="T88" fmla="*/ 9 w 13"/>
                <a:gd name="T89" fmla="*/ 0 h 33"/>
                <a:gd name="T90" fmla="*/ 9 w 13"/>
                <a:gd name="T9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33">
                  <a:moveTo>
                    <a:pt x="9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0" name="Rectangle 260"/>
            <p:cNvSpPr>
              <a:spLocks noChangeArrowheads="1"/>
            </p:cNvSpPr>
            <p:nvPr/>
          </p:nvSpPr>
          <p:spPr bwMode="auto">
            <a:xfrm>
              <a:off x="3224213" y="4991101"/>
              <a:ext cx="1588" cy="7938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1" name="Freeform 261"/>
            <p:cNvSpPr>
              <a:spLocks/>
            </p:cNvSpPr>
            <p:nvPr/>
          </p:nvSpPr>
          <p:spPr bwMode="auto">
            <a:xfrm>
              <a:off x="3224213" y="4999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2" name="Freeform 262"/>
            <p:cNvSpPr>
              <a:spLocks/>
            </p:cNvSpPr>
            <p:nvPr/>
          </p:nvSpPr>
          <p:spPr bwMode="auto">
            <a:xfrm>
              <a:off x="3224213" y="5019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3" name="Freeform 263"/>
            <p:cNvSpPr>
              <a:spLocks/>
            </p:cNvSpPr>
            <p:nvPr/>
          </p:nvSpPr>
          <p:spPr bwMode="auto">
            <a:xfrm>
              <a:off x="2127250" y="4946651"/>
              <a:ext cx="957263" cy="812800"/>
            </a:xfrm>
            <a:custGeom>
              <a:avLst/>
              <a:gdLst>
                <a:gd name="T0" fmla="*/ 285 w 603"/>
                <a:gd name="T1" fmla="*/ 374 h 512"/>
                <a:gd name="T2" fmla="*/ 304 w 603"/>
                <a:gd name="T3" fmla="*/ 401 h 512"/>
                <a:gd name="T4" fmla="*/ 331 w 603"/>
                <a:gd name="T5" fmla="*/ 424 h 512"/>
                <a:gd name="T6" fmla="*/ 368 w 603"/>
                <a:gd name="T7" fmla="*/ 401 h 512"/>
                <a:gd name="T8" fmla="*/ 373 w 603"/>
                <a:gd name="T9" fmla="*/ 387 h 512"/>
                <a:gd name="T10" fmla="*/ 350 w 603"/>
                <a:gd name="T11" fmla="*/ 438 h 512"/>
                <a:gd name="T12" fmla="*/ 322 w 603"/>
                <a:gd name="T13" fmla="*/ 461 h 512"/>
                <a:gd name="T14" fmla="*/ 313 w 603"/>
                <a:gd name="T15" fmla="*/ 503 h 512"/>
                <a:gd name="T16" fmla="*/ 419 w 603"/>
                <a:gd name="T17" fmla="*/ 383 h 512"/>
                <a:gd name="T18" fmla="*/ 419 w 603"/>
                <a:gd name="T19" fmla="*/ 374 h 512"/>
                <a:gd name="T20" fmla="*/ 414 w 603"/>
                <a:gd name="T21" fmla="*/ 378 h 512"/>
                <a:gd name="T22" fmla="*/ 410 w 603"/>
                <a:gd name="T23" fmla="*/ 360 h 512"/>
                <a:gd name="T24" fmla="*/ 433 w 603"/>
                <a:gd name="T25" fmla="*/ 323 h 512"/>
                <a:gd name="T26" fmla="*/ 465 w 603"/>
                <a:gd name="T27" fmla="*/ 295 h 512"/>
                <a:gd name="T28" fmla="*/ 488 w 603"/>
                <a:gd name="T29" fmla="*/ 254 h 512"/>
                <a:gd name="T30" fmla="*/ 479 w 603"/>
                <a:gd name="T31" fmla="*/ 240 h 512"/>
                <a:gd name="T32" fmla="*/ 488 w 603"/>
                <a:gd name="T33" fmla="*/ 226 h 512"/>
                <a:gd name="T34" fmla="*/ 493 w 603"/>
                <a:gd name="T35" fmla="*/ 245 h 512"/>
                <a:gd name="T36" fmla="*/ 511 w 603"/>
                <a:gd name="T37" fmla="*/ 254 h 512"/>
                <a:gd name="T38" fmla="*/ 539 w 603"/>
                <a:gd name="T39" fmla="*/ 245 h 512"/>
                <a:gd name="T40" fmla="*/ 534 w 603"/>
                <a:gd name="T41" fmla="*/ 254 h 512"/>
                <a:gd name="T42" fmla="*/ 493 w 603"/>
                <a:gd name="T43" fmla="*/ 318 h 512"/>
                <a:gd name="T44" fmla="*/ 442 w 603"/>
                <a:gd name="T45" fmla="*/ 360 h 512"/>
                <a:gd name="T46" fmla="*/ 428 w 603"/>
                <a:gd name="T47" fmla="*/ 374 h 512"/>
                <a:gd name="T48" fmla="*/ 548 w 603"/>
                <a:gd name="T49" fmla="*/ 272 h 512"/>
                <a:gd name="T50" fmla="*/ 594 w 603"/>
                <a:gd name="T51" fmla="*/ 166 h 512"/>
                <a:gd name="T52" fmla="*/ 575 w 603"/>
                <a:gd name="T53" fmla="*/ 171 h 512"/>
                <a:gd name="T54" fmla="*/ 571 w 603"/>
                <a:gd name="T55" fmla="*/ 162 h 512"/>
                <a:gd name="T56" fmla="*/ 580 w 603"/>
                <a:gd name="T57" fmla="*/ 162 h 512"/>
                <a:gd name="T58" fmla="*/ 580 w 603"/>
                <a:gd name="T59" fmla="*/ 152 h 512"/>
                <a:gd name="T60" fmla="*/ 585 w 603"/>
                <a:gd name="T61" fmla="*/ 129 h 512"/>
                <a:gd name="T62" fmla="*/ 594 w 603"/>
                <a:gd name="T63" fmla="*/ 120 h 512"/>
                <a:gd name="T64" fmla="*/ 598 w 603"/>
                <a:gd name="T65" fmla="*/ 106 h 512"/>
                <a:gd name="T66" fmla="*/ 580 w 603"/>
                <a:gd name="T67" fmla="*/ 106 h 512"/>
                <a:gd name="T68" fmla="*/ 557 w 603"/>
                <a:gd name="T69" fmla="*/ 102 h 512"/>
                <a:gd name="T70" fmla="*/ 525 w 603"/>
                <a:gd name="T71" fmla="*/ 88 h 512"/>
                <a:gd name="T72" fmla="*/ 502 w 603"/>
                <a:gd name="T73" fmla="*/ 65 h 512"/>
                <a:gd name="T74" fmla="*/ 479 w 603"/>
                <a:gd name="T75" fmla="*/ 42 h 512"/>
                <a:gd name="T76" fmla="*/ 456 w 603"/>
                <a:gd name="T77" fmla="*/ 37 h 512"/>
                <a:gd name="T78" fmla="*/ 437 w 603"/>
                <a:gd name="T79" fmla="*/ 33 h 512"/>
                <a:gd name="T80" fmla="*/ 428 w 603"/>
                <a:gd name="T81" fmla="*/ 19 h 512"/>
                <a:gd name="T82" fmla="*/ 405 w 603"/>
                <a:gd name="T83" fmla="*/ 19 h 512"/>
                <a:gd name="T84" fmla="*/ 377 w 603"/>
                <a:gd name="T85" fmla="*/ 14 h 512"/>
                <a:gd name="T86" fmla="*/ 354 w 603"/>
                <a:gd name="T87" fmla="*/ 5 h 512"/>
                <a:gd name="T88" fmla="*/ 331 w 603"/>
                <a:gd name="T89" fmla="*/ 5 h 512"/>
                <a:gd name="T90" fmla="*/ 295 w 603"/>
                <a:gd name="T91" fmla="*/ 10 h 512"/>
                <a:gd name="T92" fmla="*/ 262 w 603"/>
                <a:gd name="T93" fmla="*/ 19 h 512"/>
                <a:gd name="T94" fmla="*/ 230 w 603"/>
                <a:gd name="T95" fmla="*/ 28 h 512"/>
                <a:gd name="T96" fmla="*/ 198 w 603"/>
                <a:gd name="T97" fmla="*/ 56 h 512"/>
                <a:gd name="T98" fmla="*/ 161 w 603"/>
                <a:gd name="T99" fmla="*/ 79 h 512"/>
                <a:gd name="T100" fmla="*/ 129 w 603"/>
                <a:gd name="T101" fmla="*/ 106 h 512"/>
                <a:gd name="T102" fmla="*/ 64 w 603"/>
                <a:gd name="T103" fmla="*/ 180 h 512"/>
                <a:gd name="T104" fmla="*/ 14 w 603"/>
                <a:gd name="T105" fmla="*/ 245 h 512"/>
                <a:gd name="T106" fmla="*/ 41 w 603"/>
                <a:gd name="T107" fmla="*/ 231 h 512"/>
                <a:gd name="T108" fmla="*/ 74 w 603"/>
                <a:gd name="T109" fmla="*/ 240 h 512"/>
                <a:gd name="T110" fmla="*/ 92 w 603"/>
                <a:gd name="T111" fmla="*/ 258 h 512"/>
                <a:gd name="T112" fmla="*/ 110 w 603"/>
                <a:gd name="T113" fmla="*/ 272 h 512"/>
                <a:gd name="T114" fmla="*/ 124 w 603"/>
                <a:gd name="T115" fmla="*/ 300 h 512"/>
                <a:gd name="T116" fmla="*/ 147 w 603"/>
                <a:gd name="T117" fmla="*/ 295 h 512"/>
                <a:gd name="T118" fmla="*/ 166 w 603"/>
                <a:gd name="T119" fmla="*/ 300 h 512"/>
                <a:gd name="T120" fmla="*/ 179 w 603"/>
                <a:gd name="T121" fmla="*/ 314 h 512"/>
                <a:gd name="T122" fmla="*/ 202 w 603"/>
                <a:gd name="T123" fmla="*/ 323 h 512"/>
                <a:gd name="T124" fmla="*/ 235 w 603"/>
                <a:gd name="T125" fmla="*/ 33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3" h="512">
                  <a:moveTo>
                    <a:pt x="239" y="351"/>
                  </a:moveTo>
                  <a:lnTo>
                    <a:pt x="262" y="364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81" y="369"/>
                  </a:lnTo>
                  <a:lnTo>
                    <a:pt x="281" y="369"/>
                  </a:lnTo>
                  <a:lnTo>
                    <a:pt x="281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76" y="369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4"/>
                  </a:lnTo>
                  <a:lnTo>
                    <a:pt x="285" y="378"/>
                  </a:lnTo>
                  <a:lnTo>
                    <a:pt x="285" y="378"/>
                  </a:lnTo>
                  <a:lnTo>
                    <a:pt x="285" y="378"/>
                  </a:lnTo>
                  <a:lnTo>
                    <a:pt x="290" y="378"/>
                  </a:lnTo>
                  <a:lnTo>
                    <a:pt x="290" y="378"/>
                  </a:lnTo>
                  <a:lnTo>
                    <a:pt x="290" y="378"/>
                  </a:lnTo>
                  <a:lnTo>
                    <a:pt x="290" y="378"/>
                  </a:lnTo>
                  <a:lnTo>
                    <a:pt x="290" y="378"/>
                  </a:lnTo>
                  <a:lnTo>
                    <a:pt x="290" y="378"/>
                  </a:lnTo>
                  <a:lnTo>
                    <a:pt x="290" y="383"/>
                  </a:lnTo>
                  <a:lnTo>
                    <a:pt x="290" y="383"/>
                  </a:lnTo>
                  <a:lnTo>
                    <a:pt x="290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87"/>
                  </a:lnTo>
                  <a:lnTo>
                    <a:pt x="295" y="387"/>
                  </a:lnTo>
                  <a:lnTo>
                    <a:pt x="295" y="387"/>
                  </a:lnTo>
                  <a:lnTo>
                    <a:pt x="299" y="387"/>
                  </a:lnTo>
                  <a:lnTo>
                    <a:pt x="299" y="387"/>
                  </a:lnTo>
                  <a:lnTo>
                    <a:pt x="299" y="387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2"/>
                  </a:lnTo>
                  <a:lnTo>
                    <a:pt x="299" y="397"/>
                  </a:lnTo>
                  <a:lnTo>
                    <a:pt x="299" y="397"/>
                  </a:lnTo>
                  <a:lnTo>
                    <a:pt x="304" y="397"/>
                  </a:lnTo>
                  <a:lnTo>
                    <a:pt x="304" y="397"/>
                  </a:lnTo>
                  <a:lnTo>
                    <a:pt x="304" y="397"/>
                  </a:lnTo>
                  <a:lnTo>
                    <a:pt x="304" y="401"/>
                  </a:lnTo>
                  <a:lnTo>
                    <a:pt x="304" y="401"/>
                  </a:lnTo>
                  <a:lnTo>
                    <a:pt x="304" y="401"/>
                  </a:lnTo>
                  <a:lnTo>
                    <a:pt x="304" y="401"/>
                  </a:lnTo>
                  <a:lnTo>
                    <a:pt x="304" y="401"/>
                  </a:lnTo>
                  <a:lnTo>
                    <a:pt x="304" y="401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3" y="410"/>
                  </a:lnTo>
                  <a:lnTo>
                    <a:pt x="308" y="410"/>
                  </a:lnTo>
                  <a:lnTo>
                    <a:pt x="313" y="415"/>
                  </a:lnTo>
                  <a:lnTo>
                    <a:pt x="313" y="410"/>
                  </a:lnTo>
                  <a:lnTo>
                    <a:pt x="313" y="415"/>
                  </a:lnTo>
                  <a:lnTo>
                    <a:pt x="313" y="410"/>
                  </a:lnTo>
                  <a:lnTo>
                    <a:pt x="318" y="410"/>
                  </a:lnTo>
                  <a:lnTo>
                    <a:pt x="318" y="410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15"/>
                  </a:lnTo>
                  <a:lnTo>
                    <a:pt x="318" y="420"/>
                  </a:lnTo>
                  <a:lnTo>
                    <a:pt x="318" y="420"/>
                  </a:lnTo>
                  <a:lnTo>
                    <a:pt x="318" y="420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7" y="420"/>
                  </a:lnTo>
                  <a:lnTo>
                    <a:pt x="327" y="420"/>
                  </a:lnTo>
                  <a:lnTo>
                    <a:pt x="327" y="420"/>
                  </a:lnTo>
                  <a:lnTo>
                    <a:pt x="327" y="420"/>
                  </a:lnTo>
                  <a:lnTo>
                    <a:pt x="327" y="420"/>
                  </a:lnTo>
                  <a:lnTo>
                    <a:pt x="327" y="420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0"/>
                  </a:lnTo>
                  <a:lnTo>
                    <a:pt x="331" y="420"/>
                  </a:lnTo>
                  <a:lnTo>
                    <a:pt x="331" y="424"/>
                  </a:lnTo>
                  <a:lnTo>
                    <a:pt x="336" y="424"/>
                  </a:lnTo>
                  <a:lnTo>
                    <a:pt x="336" y="424"/>
                  </a:lnTo>
                  <a:lnTo>
                    <a:pt x="341" y="424"/>
                  </a:lnTo>
                  <a:lnTo>
                    <a:pt x="341" y="424"/>
                  </a:lnTo>
                  <a:lnTo>
                    <a:pt x="341" y="424"/>
                  </a:lnTo>
                  <a:lnTo>
                    <a:pt x="341" y="424"/>
                  </a:lnTo>
                  <a:lnTo>
                    <a:pt x="341" y="424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50" y="424"/>
                  </a:lnTo>
                  <a:lnTo>
                    <a:pt x="350" y="424"/>
                  </a:lnTo>
                  <a:lnTo>
                    <a:pt x="350" y="424"/>
                  </a:lnTo>
                  <a:lnTo>
                    <a:pt x="354" y="420"/>
                  </a:lnTo>
                  <a:lnTo>
                    <a:pt x="354" y="420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4" y="415"/>
                  </a:lnTo>
                  <a:lnTo>
                    <a:pt x="354" y="410"/>
                  </a:lnTo>
                  <a:lnTo>
                    <a:pt x="359" y="410"/>
                  </a:lnTo>
                  <a:lnTo>
                    <a:pt x="364" y="410"/>
                  </a:lnTo>
                  <a:lnTo>
                    <a:pt x="364" y="410"/>
                  </a:lnTo>
                  <a:lnTo>
                    <a:pt x="368" y="410"/>
                  </a:lnTo>
                  <a:lnTo>
                    <a:pt x="373" y="406"/>
                  </a:lnTo>
                  <a:lnTo>
                    <a:pt x="373" y="406"/>
                  </a:lnTo>
                  <a:lnTo>
                    <a:pt x="373" y="406"/>
                  </a:lnTo>
                  <a:lnTo>
                    <a:pt x="373" y="401"/>
                  </a:lnTo>
                  <a:lnTo>
                    <a:pt x="373" y="406"/>
                  </a:lnTo>
                  <a:lnTo>
                    <a:pt x="373" y="401"/>
                  </a:lnTo>
                  <a:lnTo>
                    <a:pt x="373" y="406"/>
                  </a:lnTo>
                  <a:lnTo>
                    <a:pt x="373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73" y="401"/>
                  </a:lnTo>
                  <a:lnTo>
                    <a:pt x="368" y="40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401"/>
                  </a:lnTo>
                  <a:lnTo>
                    <a:pt x="368" y="397"/>
                  </a:lnTo>
                  <a:lnTo>
                    <a:pt x="368" y="397"/>
                  </a:lnTo>
                  <a:lnTo>
                    <a:pt x="368" y="397"/>
                  </a:lnTo>
                  <a:lnTo>
                    <a:pt x="368" y="397"/>
                  </a:lnTo>
                  <a:lnTo>
                    <a:pt x="368" y="397"/>
                  </a:lnTo>
                  <a:lnTo>
                    <a:pt x="368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68" y="392"/>
                  </a:lnTo>
                  <a:lnTo>
                    <a:pt x="373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92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7" y="387"/>
                  </a:lnTo>
                  <a:lnTo>
                    <a:pt x="377" y="387"/>
                  </a:lnTo>
                  <a:lnTo>
                    <a:pt x="377" y="387"/>
                  </a:lnTo>
                  <a:lnTo>
                    <a:pt x="377" y="387"/>
                  </a:lnTo>
                  <a:lnTo>
                    <a:pt x="377" y="387"/>
                  </a:lnTo>
                  <a:lnTo>
                    <a:pt x="382" y="387"/>
                  </a:lnTo>
                  <a:lnTo>
                    <a:pt x="382" y="387"/>
                  </a:lnTo>
                  <a:lnTo>
                    <a:pt x="382" y="387"/>
                  </a:lnTo>
                  <a:lnTo>
                    <a:pt x="382" y="387"/>
                  </a:lnTo>
                  <a:lnTo>
                    <a:pt x="377" y="392"/>
                  </a:lnTo>
                  <a:lnTo>
                    <a:pt x="377" y="397"/>
                  </a:lnTo>
                  <a:lnTo>
                    <a:pt x="377" y="397"/>
                  </a:lnTo>
                  <a:lnTo>
                    <a:pt x="377" y="401"/>
                  </a:lnTo>
                  <a:lnTo>
                    <a:pt x="377" y="401"/>
                  </a:lnTo>
                  <a:lnTo>
                    <a:pt x="377" y="401"/>
                  </a:lnTo>
                  <a:lnTo>
                    <a:pt x="382" y="406"/>
                  </a:lnTo>
                  <a:lnTo>
                    <a:pt x="382" y="415"/>
                  </a:lnTo>
                  <a:lnTo>
                    <a:pt x="382" y="415"/>
                  </a:lnTo>
                  <a:lnTo>
                    <a:pt x="382" y="415"/>
                  </a:lnTo>
                  <a:lnTo>
                    <a:pt x="382" y="415"/>
                  </a:lnTo>
                  <a:lnTo>
                    <a:pt x="382" y="420"/>
                  </a:lnTo>
                  <a:lnTo>
                    <a:pt x="382" y="424"/>
                  </a:lnTo>
                  <a:lnTo>
                    <a:pt x="382" y="424"/>
                  </a:lnTo>
                  <a:lnTo>
                    <a:pt x="377" y="434"/>
                  </a:lnTo>
                  <a:lnTo>
                    <a:pt x="373" y="438"/>
                  </a:lnTo>
                  <a:lnTo>
                    <a:pt x="373" y="443"/>
                  </a:lnTo>
                  <a:lnTo>
                    <a:pt x="368" y="443"/>
                  </a:lnTo>
                  <a:lnTo>
                    <a:pt x="368" y="443"/>
                  </a:lnTo>
                  <a:lnTo>
                    <a:pt x="364" y="447"/>
                  </a:lnTo>
                  <a:lnTo>
                    <a:pt x="364" y="447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4" y="438"/>
                  </a:lnTo>
                  <a:lnTo>
                    <a:pt x="354" y="438"/>
                  </a:lnTo>
                  <a:lnTo>
                    <a:pt x="350" y="438"/>
                  </a:lnTo>
                  <a:lnTo>
                    <a:pt x="350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5" y="438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1" y="438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1" y="447"/>
                  </a:lnTo>
                  <a:lnTo>
                    <a:pt x="341" y="443"/>
                  </a:lnTo>
                  <a:lnTo>
                    <a:pt x="341" y="447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36" y="457"/>
                  </a:lnTo>
                  <a:lnTo>
                    <a:pt x="336" y="457"/>
                  </a:lnTo>
                  <a:lnTo>
                    <a:pt x="331" y="461"/>
                  </a:lnTo>
                  <a:lnTo>
                    <a:pt x="331" y="461"/>
                  </a:lnTo>
                  <a:lnTo>
                    <a:pt x="331" y="461"/>
                  </a:lnTo>
                  <a:lnTo>
                    <a:pt x="327" y="461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57"/>
                  </a:lnTo>
                  <a:lnTo>
                    <a:pt x="327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18" y="466"/>
                  </a:lnTo>
                  <a:lnTo>
                    <a:pt x="318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22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6"/>
                  </a:lnTo>
                  <a:lnTo>
                    <a:pt x="318" y="466"/>
                  </a:lnTo>
                  <a:lnTo>
                    <a:pt x="318" y="470"/>
                  </a:lnTo>
                  <a:lnTo>
                    <a:pt x="318" y="480"/>
                  </a:lnTo>
                  <a:lnTo>
                    <a:pt x="318" y="484"/>
                  </a:lnTo>
                  <a:lnTo>
                    <a:pt x="318" y="484"/>
                  </a:lnTo>
                  <a:lnTo>
                    <a:pt x="318" y="484"/>
                  </a:lnTo>
                  <a:lnTo>
                    <a:pt x="318" y="489"/>
                  </a:lnTo>
                  <a:lnTo>
                    <a:pt x="318" y="489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89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3"/>
                  </a:lnTo>
                  <a:lnTo>
                    <a:pt x="318" y="498"/>
                  </a:lnTo>
                  <a:lnTo>
                    <a:pt x="318" y="498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8" y="493"/>
                  </a:lnTo>
                  <a:lnTo>
                    <a:pt x="313" y="493"/>
                  </a:lnTo>
                  <a:lnTo>
                    <a:pt x="318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498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3" y="503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22" y="507"/>
                  </a:lnTo>
                  <a:lnTo>
                    <a:pt x="322" y="507"/>
                  </a:lnTo>
                  <a:lnTo>
                    <a:pt x="322" y="507"/>
                  </a:lnTo>
                  <a:lnTo>
                    <a:pt x="322" y="512"/>
                  </a:lnTo>
                  <a:lnTo>
                    <a:pt x="322" y="507"/>
                  </a:lnTo>
                  <a:lnTo>
                    <a:pt x="322" y="507"/>
                  </a:lnTo>
                  <a:lnTo>
                    <a:pt x="327" y="507"/>
                  </a:lnTo>
                  <a:lnTo>
                    <a:pt x="331" y="503"/>
                  </a:lnTo>
                  <a:lnTo>
                    <a:pt x="331" y="503"/>
                  </a:lnTo>
                  <a:lnTo>
                    <a:pt x="341" y="498"/>
                  </a:lnTo>
                  <a:lnTo>
                    <a:pt x="350" y="489"/>
                  </a:lnTo>
                  <a:lnTo>
                    <a:pt x="368" y="475"/>
                  </a:lnTo>
                  <a:lnTo>
                    <a:pt x="373" y="470"/>
                  </a:lnTo>
                  <a:lnTo>
                    <a:pt x="377" y="466"/>
                  </a:lnTo>
                  <a:lnTo>
                    <a:pt x="382" y="461"/>
                  </a:lnTo>
                  <a:lnTo>
                    <a:pt x="382" y="457"/>
                  </a:lnTo>
                  <a:lnTo>
                    <a:pt x="387" y="452"/>
                  </a:lnTo>
                  <a:lnTo>
                    <a:pt x="391" y="443"/>
                  </a:lnTo>
                  <a:lnTo>
                    <a:pt x="391" y="438"/>
                  </a:lnTo>
                  <a:lnTo>
                    <a:pt x="396" y="434"/>
                  </a:lnTo>
                  <a:lnTo>
                    <a:pt x="396" y="424"/>
                  </a:lnTo>
                  <a:lnTo>
                    <a:pt x="396" y="424"/>
                  </a:lnTo>
                  <a:lnTo>
                    <a:pt x="400" y="415"/>
                  </a:lnTo>
                  <a:lnTo>
                    <a:pt x="400" y="410"/>
                  </a:lnTo>
                  <a:lnTo>
                    <a:pt x="405" y="401"/>
                  </a:lnTo>
                  <a:lnTo>
                    <a:pt x="410" y="397"/>
                  </a:lnTo>
                  <a:lnTo>
                    <a:pt x="410" y="397"/>
                  </a:lnTo>
                  <a:lnTo>
                    <a:pt x="414" y="392"/>
                  </a:lnTo>
                  <a:lnTo>
                    <a:pt x="419" y="392"/>
                  </a:lnTo>
                  <a:lnTo>
                    <a:pt x="419" y="387"/>
                  </a:lnTo>
                  <a:lnTo>
                    <a:pt x="419" y="387"/>
                  </a:lnTo>
                  <a:lnTo>
                    <a:pt x="423" y="392"/>
                  </a:lnTo>
                  <a:lnTo>
                    <a:pt x="419" y="387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23" y="383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14" y="383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19" y="383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23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9" y="378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83"/>
                  </a:lnTo>
                  <a:lnTo>
                    <a:pt x="414" y="383"/>
                  </a:lnTo>
                  <a:lnTo>
                    <a:pt x="414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0" y="383"/>
                  </a:lnTo>
                  <a:lnTo>
                    <a:pt x="414" y="383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0" y="378"/>
                  </a:lnTo>
                  <a:lnTo>
                    <a:pt x="410" y="378"/>
                  </a:lnTo>
                  <a:lnTo>
                    <a:pt x="410" y="378"/>
                  </a:lnTo>
                  <a:lnTo>
                    <a:pt x="410" y="378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4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69"/>
                  </a:lnTo>
                  <a:lnTo>
                    <a:pt x="419" y="369"/>
                  </a:lnTo>
                  <a:lnTo>
                    <a:pt x="419" y="369"/>
                  </a:lnTo>
                  <a:lnTo>
                    <a:pt x="419" y="369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69"/>
                  </a:lnTo>
                  <a:lnTo>
                    <a:pt x="419" y="369"/>
                  </a:lnTo>
                  <a:lnTo>
                    <a:pt x="419" y="369"/>
                  </a:lnTo>
                  <a:lnTo>
                    <a:pt x="414" y="369"/>
                  </a:lnTo>
                  <a:lnTo>
                    <a:pt x="414" y="369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9"/>
                  </a:lnTo>
                  <a:lnTo>
                    <a:pt x="410" y="369"/>
                  </a:lnTo>
                  <a:lnTo>
                    <a:pt x="410" y="369"/>
                  </a:lnTo>
                  <a:lnTo>
                    <a:pt x="410" y="369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4" y="360"/>
                  </a:lnTo>
                  <a:lnTo>
                    <a:pt x="414" y="360"/>
                  </a:lnTo>
                  <a:lnTo>
                    <a:pt x="414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60"/>
                  </a:lnTo>
                  <a:lnTo>
                    <a:pt x="410" y="355"/>
                  </a:lnTo>
                  <a:lnTo>
                    <a:pt x="414" y="355"/>
                  </a:lnTo>
                  <a:lnTo>
                    <a:pt x="414" y="355"/>
                  </a:lnTo>
                  <a:lnTo>
                    <a:pt x="419" y="351"/>
                  </a:lnTo>
                  <a:lnTo>
                    <a:pt x="419" y="351"/>
                  </a:lnTo>
                  <a:lnTo>
                    <a:pt x="423" y="351"/>
                  </a:lnTo>
                  <a:lnTo>
                    <a:pt x="423" y="351"/>
                  </a:lnTo>
                  <a:lnTo>
                    <a:pt x="423" y="351"/>
                  </a:lnTo>
                  <a:lnTo>
                    <a:pt x="423" y="351"/>
                  </a:lnTo>
                  <a:lnTo>
                    <a:pt x="423" y="351"/>
                  </a:lnTo>
                  <a:lnTo>
                    <a:pt x="428" y="351"/>
                  </a:lnTo>
                  <a:lnTo>
                    <a:pt x="428" y="351"/>
                  </a:lnTo>
                  <a:lnTo>
                    <a:pt x="428" y="346"/>
                  </a:lnTo>
                  <a:lnTo>
                    <a:pt x="428" y="346"/>
                  </a:lnTo>
                  <a:lnTo>
                    <a:pt x="428" y="346"/>
                  </a:lnTo>
                  <a:lnTo>
                    <a:pt x="428" y="346"/>
                  </a:lnTo>
                  <a:lnTo>
                    <a:pt x="428" y="341"/>
                  </a:lnTo>
                  <a:lnTo>
                    <a:pt x="428" y="337"/>
                  </a:lnTo>
                  <a:lnTo>
                    <a:pt x="428" y="332"/>
                  </a:lnTo>
                  <a:lnTo>
                    <a:pt x="428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33" y="323"/>
                  </a:lnTo>
                  <a:lnTo>
                    <a:pt x="433" y="323"/>
                  </a:lnTo>
                  <a:lnTo>
                    <a:pt x="433" y="323"/>
                  </a:lnTo>
                  <a:lnTo>
                    <a:pt x="433" y="323"/>
                  </a:lnTo>
                  <a:lnTo>
                    <a:pt x="433" y="323"/>
                  </a:lnTo>
                  <a:lnTo>
                    <a:pt x="433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42" y="323"/>
                  </a:lnTo>
                  <a:lnTo>
                    <a:pt x="442" y="323"/>
                  </a:lnTo>
                  <a:lnTo>
                    <a:pt x="442" y="323"/>
                  </a:lnTo>
                  <a:lnTo>
                    <a:pt x="442" y="323"/>
                  </a:lnTo>
                  <a:lnTo>
                    <a:pt x="446" y="318"/>
                  </a:lnTo>
                  <a:lnTo>
                    <a:pt x="446" y="318"/>
                  </a:lnTo>
                  <a:lnTo>
                    <a:pt x="446" y="323"/>
                  </a:lnTo>
                  <a:lnTo>
                    <a:pt x="446" y="323"/>
                  </a:lnTo>
                  <a:lnTo>
                    <a:pt x="446" y="323"/>
                  </a:lnTo>
                  <a:lnTo>
                    <a:pt x="446" y="323"/>
                  </a:lnTo>
                  <a:lnTo>
                    <a:pt x="446" y="318"/>
                  </a:lnTo>
                  <a:lnTo>
                    <a:pt x="446" y="323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56" y="314"/>
                  </a:lnTo>
                  <a:lnTo>
                    <a:pt x="456" y="314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5" y="309"/>
                  </a:lnTo>
                  <a:lnTo>
                    <a:pt x="469" y="304"/>
                  </a:lnTo>
                  <a:lnTo>
                    <a:pt x="469" y="304"/>
                  </a:lnTo>
                  <a:lnTo>
                    <a:pt x="469" y="304"/>
                  </a:lnTo>
                  <a:lnTo>
                    <a:pt x="469" y="304"/>
                  </a:lnTo>
                  <a:lnTo>
                    <a:pt x="469" y="300"/>
                  </a:lnTo>
                  <a:lnTo>
                    <a:pt x="465" y="295"/>
                  </a:lnTo>
                  <a:lnTo>
                    <a:pt x="465" y="295"/>
                  </a:lnTo>
                  <a:lnTo>
                    <a:pt x="465" y="295"/>
                  </a:lnTo>
                  <a:lnTo>
                    <a:pt x="465" y="291"/>
                  </a:lnTo>
                  <a:lnTo>
                    <a:pt x="469" y="291"/>
                  </a:lnTo>
                  <a:lnTo>
                    <a:pt x="469" y="291"/>
                  </a:lnTo>
                  <a:lnTo>
                    <a:pt x="469" y="291"/>
                  </a:lnTo>
                  <a:lnTo>
                    <a:pt x="469" y="291"/>
                  </a:lnTo>
                  <a:lnTo>
                    <a:pt x="474" y="291"/>
                  </a:lnTo>
                  <a:lnTo>
                    <a:pt x="474" y="291"/>
                  </a:lnTo>
                  <a:lnTo>
                    <a:pt x="479" y="291"/>
                  </a:lnTo>
                  <a:lnTo>
                    <a:pt x="474" y="291"/>
                  </a:lnTo>
                  <a:lnTo>
                    <a:pt x="474" y="286"/>
                  </a:lnTo>
                  <a:lnTo>
                    <a:pt x="474" y="281"/>
                  </a:lnTo>
                  <a:lnTo>
                    <a:pt x="474" y="281"/>
                  </a:lnTo>
                  <a:lnTo>
                    <a:pt x="474" y="277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7"/>
                  </a:lnTo>
                  <a:lnTo>
                    <a:pt x="479" y="277"/>
                  </a:lnTo>
                  <a:lnTo>
                    <a:pt x="479" y="277"/>
                  </a:lnTo>
                  <a:lnTo>
                    <a:pt x="479" y="277"/>
                  </a:lnTo>
                  <a:lnTo>
                    <a:pt x="483" y="277"/>
                  </a:lnTo>
                  <a:lnTo>
                    <a:pt x="483" y="277"/>
                  </a:lnTo>
                  <a:lnTo>
                    <a:pt x="483" y="281"/>
                  </a:lnTo>
                  <a:lnTo>
                    <a:pt x="483" y="281"/>
                  </a:lnTo>
                  <a:lnTo>
                    <a:pt x="479" y="281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3" y="281"/>
                  </a:lnTo>
                  <a:lnTo>
                    <a:pt x="483" y="277"/>
                  </a:lnTo>
                  <a:lnTo>
                    <a:pt x="483" y="272"/>
                  </a:lnTo>
                  <a:lnTo>
                    <a:pt x="483" y="268"/>
                  </a:lnTo>
                  <a:lnTo>
                    <a:pt x="483" y="268"/>
                  </a:lnTo>
                  <a:lnTo>
                    <a:pt x="483" y="258"/>
                  </a:lnTo>
                  <a:lnTo>
                    <a:pt x="483" y="258"/>
                  </a:lnTo>
                  <a:lnTo>
                    <a:pt x="488" y="258"/>
                  </a:lnTo>
                  <a:lnTo>
                    <a:pt x="488" y="258"/>
                  </a:lnTo>
                  <a:lnTo>
                    <a:pt x="488" y="254"/>
                  </a:lnTo>
                  <a:lnTo>
                    <a:pt x="488" y="254"/>
                  </a:lnTo>
                  <a:lnTo>
                    <a:pt x="493" y="254"/>
                  </a:lnTo>
                  <a:lnTo>
                    <a:pt x="493" y="254"/>
                  </a:lnTo>
                  <a:lnTo>
                    <a:pt x="493" y="254"/>
                  </a:lnTo>
                  <a:lnTo>
                    <a:pt x="493" y="254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63"/>
                  </a:lnTo>
                  <a:lnTo>
                    <a:pt x="493" y="263"/>
                  </a:lnTo>
                  <a:lnTo>
                    <a:pt x="493" y="258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49"/>
                  </a:lnTo>
                  <a:lnTo>
                    <a:pt x="497" y="249"/>
                  </a:lnTo>
                  <a:lnTo>
                    <a:pt x="497" y="249"/>
                  </a:lnTo>
                  <a:lnTo>
                    <a:pt x="493" y="254"/>
                  </a:lnTo>
                  <a:lnTo>
                    <a:pt x="493" y="254"/>
                  </a:lnTo>
                  <a:lnTo>
                    <a:pt x="493" y="254"/>
                  </a:lnTo>
                  <a:lnTo>
                    <a:pt x="488" y="249"/>
                  </a:lnTo>
                  <a:lnTo>
                    <a:pt x="488" y="245"/>
                  </a:lnTo>
                  <a:lnTo>
                    <a:pt x="488" y="245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40"/>
                  </a:lnTo>
                  <a:lnTo>
                    <a:pt x="479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83" y="235"/>
                  </a:lnTo>
                  <a:lnTo>
                    <a:pt x="483" y="235"/>
                  </a:lnTo>
                  <a:lnTo>
                    <a:pt x="479" y="231"/>
                  </a:lnTo>
                  <a:lnTo>
                    <a:pt x="479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79" y="231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26"/>
                  </a:lnTo>
                  <a:lnTo>
                    <a:pt x="483" y="222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3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26"/>
                  </a:lnTo>
                  <a:lnTo>
                    <a:pt x="488" y="231"/>
                  </a:lnTo>
                  <a:lnTo>
                    <a:pt x="488" y="231"/>
                  </a:lnTo>
                  <a:lnTo>
                    <a:pt x="488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3" y="231"/>
                  </a:lnTo>
                  <a:lnTo>
                    <a:pt x="488" y="231"/>
                  </a:lnTo>
                  <a:lnTo>
                    <a:pt x="488" y="231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35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88" y="240"/>
                  </a:lnTo>
                  <a:lnTo>
                    <a:pt x="488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0"/>
                  </a:lnTo>
                  <a:lnTo>
                    <a:pt x="493" y="245"/>
                  </a:lnTo>
                  <a:lnTo>
                    <a:pt x="493" y="245"/>
                  </a:lnTo>
                  <a:lnTo>
                    <a:pt x="493" y="245"/>
                  </a:lnTo>
                  <a:lnTo>
                    <a:pt x="493" y="245"/>
                  </a:lnTo>
                  <a:lnTo>
                    <a:pt x="493" y="245"/>
                  </a:lnTo>
                  <a:lnTo>
                    <a:pt x="493" y="245"/>
                  </a:lnTo>
                  <a:lnTo>
                    <a:pt x="493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5"/>
                  </a:lnTo>
                  <a:lnTo>
                    <a:pt x="497" y="245"/>
                  </a:lnTo>
                  <a:lnTo>
                    <a:pt x="497" y="245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502" y="240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5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6" y="254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54"/>
                  </a:lnTo>
                  <a:lnTo>
                    <a:pt x="511" y="254"/>
                  </a:lnTo>
                  <a:lnTo>
                    <a:pt x="511" y="254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9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5" y="245"/>
                  </a:lnTo>
                  <a:lnTo>
                    <a:pt x="525" y="245"/>
                  </a:lnTo>
                  <a:lnTo>
                    <a:pt x="525" y="245"/>
                  </a:lnTo>
                  <a:lnTo>
                    <a:pt x="525" y="245"/>
                  </a:lnTo>
                  <a:lnTo>
                    <a:pt x="529" y="245"/>
                  </a:lnTo>
                  <a:lnTo>
                    <a:pt x="529" y="245"/>
                  </a:lnTo>
                  <a:lnTo>
                    <a:pt x="529" y="245"/>
                  </a:lnTo>
                  <a:lnTo>
                    <a:pt x="529" y="245"/>
                  </a:lnTo>
                  <a:lnTo>
                    <a:pt x="529" y="245"/>
                  </a:lnTo>
                  <a:lnTo>
                    <a:pt x="529" y="245"/>
                  </a:lnTo>
                  <a:lnTo>
                    <a:pt x="529" y="240"/>
                  </a:lnTo>
                  <a:lnTo>
                    <a:pt x="534" y="235"/>
                  </a:lnTo>
                  <a:lnTo>
                    <a:pt x="534" y="240"/>
                  </a:lnTo>
                  <a:lnTo>
                    <a:pt x="534" y="240"/>
                  </a:lnTo>
                  <a:lnTo>
                    <a:pt x="534" y="235"/>
                  </a:lnTo>
                  <a:lnTo>
                    <a:pt x="534" y="240"/>
                  </a:lnTo>
                  <a:lnTo>
                    <a:pt x="539" y="240"/>
                  </a:lnTo>
                  <a:lnTo>
                    <a:pt x="539" y="240"/>
                  </a:lnTo>
                  <a:lnTo>
                    <a:pt x="539" y="240"/>
                  </a:lnTo>
                  <a:lnTo>
                    <a:pt x="539" y="240"/>
                  </a:lnTo>
                  <a:lnTo>
                    <a:pt x="539" y="240"/>
                  </a:lnTo>
                  <a:lnTo>
                    <a:pt x="539" y="240"/>
                  </a:lnTo>
                  <a:lnTo>
                    <a:pt x="539" y="245"/>
                  </a:lnTo>
                  <a:lnTo>
                    <a:pt x="539" y="245"/>
                  </a:lnTo>
                  <a:lnTo>
                    <a:pt x="539" y="245"/>
                  </a:lnTo>
                  <a:lnTo>
                    <a:pt x="539" y="245"/>
                  </a:lnTo>
                  <a:lnTo>
                    <a:pt x="539" y="249"/>
                  </a:lnTo>
                  <a:lnTo>
                    <a:pt x="539" y="249"/>
                  </a:lnTo>
                  <a:lnTo>
                    <a:pt x="539" y="249"/>
                  </a:lnTo>
                  <a:lnTo>
                    <a:pt x="539" y="249"/>
                  </a:lnTo>
                  <a:lnTo>
                    <a:pt x="539" y="249"/>
                  </a:lnTo>
                  <a:lnTo>
                    <a:pt x="539" y="249"/>
                  </a:lnTo>
                  <a:lnTo>
                    <a:pt x="539" y="254"/>
                  </a:lnTo>
                  <a:lnTo>
                    <a:pt x="539" y="254"/>
                  </a:lnTo>
                  <a:lnTo>
                    <a:pt x="539" y="258"/>
                  </a:lnTo>
                  <a:lnTo>
                    <a:pt x="539" y="258"/>
                  </a:lnTo>
                  <a:lnTo>
                    <a:pt x="539" y="258"/>
                  </a:lnTo>
                  <a:lnTo>
                    <a:pt x="539" y="258"/>
                  </a:lnTo>
                  <a:lnTo>
                    <a:pt x="539" y="258"/>
                  </a:lnTo>
                  <a:lnTo>
                    <a:pt x="534" y="258"/>
                  </a:lnTo>
                  <a:lnTo>
                    <a:pt x="534" y="258"/>
                  </a:lnTo>
                  <a:lnTo>
                    <a:pt x="534" y="258"/>
                  </a:lnTo>
                  <a:lnTo>
                    <a:pt x="534" y="258"/>
                  </a:lnTo>
                  <a:lnTo>
                    <a:pt x="529" y="258"/>
                  </a:lnTo>
                  <a:lnTo>
                    <a:pt x="529" y="254"/>
                  </a:lnTo>
                  <a:lnTo>
                    <a:pt x="529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49"/>
                  </a:lnTo>
                  <a:lnTo>
                    <a:pt x="534" y="249"/>
                  </a:lnTo>
                  <a:lnTo>
                    <a:pt x="534" y="249"/>
                  </a:lnTo>
                  <a:lnTo>
                    <a:pt x="534" y="249"/>
                  </a:lnTo>
                  <a:lnTo>
                    <a:pt x="534" y="249"/>
                  </a:lnTo>
                  <a:lnTo>
                    <a:pt x="534" y="249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29" y="249"/>
                  </a:lnTo>
                  <a:lnTo>
                    <a:pt x="529" y="249"/>
                  </a:lnTo>
                  <a:lnTo>
                    <a:pt x="529" y="249"/>
                  </a:lnTo>
                  <a:lnTo>
                    <a:pt x="529" y="249"/>
                  </a:lnTo>
                  <a:lnTo>
                    <a:pt x="529" y="249"/>
                  </a:lnTo>
                  <a:lnTo>
                    <a:pt x="529" y="249"/>
                  </a:lnTo>
                  <a:lnTo>
                    <a:pt x="525" y="249"/>
                  </a:lnTo>
                  <a:lnTo>
                    <a:pt x="525" y="249"/>
                  </a:lnTo>
                  <a:lnTo>
                    <a:pt x="525" y="249"/>
                  </a:lnTo>
                  <a:lnTo>
                    <a:pt x="525" y="254"/>
                  </a:lnTo>
                  <a:lnTo>
                    <a:pt x="529" y="254"/>
                  </a:lnTo>
                  <a:lnTo>
                    <a:pt x="529" y="263"/>
                  </a:lnTo>
                  <a:lnTo>
                    <a:pt x="529" y="268"/>
                  </a:lnTo>
                  <a:lnTo>
                    <a:pt x="529" y="272"/>
                  </a:lnTo>
                  <a:lnTo>
                    <a:pt x="529" y="277"/>
                  </a:lnTo>
                  <a:lnTo>
                    <a:pt x="529" y="281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0" y="286"/>
                  </a:lnTo>
                  <a:lnTo>
                    <a:pt x="520" y="286"/>
                  </a:lnTo>
                  <a:lnTo>
                    <a:pt x="516" y="291"/>
                  </a:lnTo>
                  <a:lnTo>
                    <a:pt x="516" y="291"/>
                  </a:lnTo>
                  <a:lnTo>
                    <a:pt x="516" y="291"/>
                  </a:lnTo>
                  <a:lnTo>
                    <a:pt x="511" y="291"/>
                  </a:lnTo>
                  <a:lnTo>
                    <a:pt x="511" y="291"/>
                  </a:lnTo>
                  <a:lnTo>
                    <a:pt x="506" y="291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4"/>
                  </a:lnTo>
                  <a:lnTo>
                    <a:pt x="506" y="304"/>
                  </a:lnTo>
                  <a:lnTo>
                    <a:pt x="506" y="304"/>
                  </a:lnTo>
                  <a:lnTo>
                    <a:pt x="502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9"/>
                  </a:lnTo>
                  <a:lnTo>
                    <a:pt x="493" y="304"/>
                  </a:lnTo>
                  <a:lnTo>
                    <a:pt x="493" y="304"/>
                  </a:lnTo>
                  <a:lnTo>
                    <a:pt x="493" y="304"/>
                  </a:lnTo>
                  <a:lnTo>
                    <a:pt x="493" y="304"/>
                  </a:lnTo>
                  <a:lnTo>
                    <a:pt x="493" y="304"/>
                  </a:lnTo>
                  <a:lnTo>
                    <a:pt x="493" y="304"/>
                  </a:lnTo>
                  <a:lnTo>
                    <a:pt x="493" y="309"/>
                  </a:lnTo>
                  <a:lnTo>
                    <a:pt x="493" y="314"/>
                  </a:lnTo>
                  <a:lnTo>
                    <a:pt x="493" y="318"/>
                  </a:lnTo>
                  <a:lnTo>
                    <a:pt x="493" y="323"/>
                  </a:lnTo>
                  <a:lnTo>
                    <a:pt x="493" y="328"/>
                  </a:lnTo>
                  <a:lnTo>
                    <a:pt x="493" y="328"/>
                  </a:lnTo>
                  <a:lnTo>
                    <a:pt x="488" y="332"/>
                  </a:lnTo>
                  <a:lnTo>
                    <a:pt x="488" y="332"/>
                  </a:lnTo>
                  <a:lnTo>
                    <a:pt x="483" y="337"/>
                  </a:lnTo>
                  <a:lnTo>
                    <a:pt x="483" y="337"/>
                  </a:lnTo>
                  <a:lnTo>
                    <a:pt x="479" y="337"/>
                  </a:lnTo>
                  <a:lnTo>
                    <a:pt x="479" y="341"/>
                  </a:lnTo>
                  <a:lnTo>
                    <a:pt x="479" y="341"/>
                  </a:lnTo>
                  <a:lnTo>
                    <a:pt x="474" y="337"/>
                  </a:lnTo>
                  <a:lnTo>
                    <a:pt x="474" y="337"/>
                  </a:lnTo>
                  <a:lnTo>
                    <a:pt x="474" y="337"/>
                  </a:lnTo>
                  <a:lnTo>
                    <a:pt x="474" y="337"/>
                  </a:lnTo>
                  <a:lnTo>
                    <a:pt x="469" y="337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9" y="341"/>
                  </a:lnTo>
                  <a:lnTo>
                    <a:pt x="469" y="341"/>
                  </a:lnTo>
                  <a:lnTo>
                    <a:pt x="465" y="346"/>
                  </a:lnTo>
                  <a:lnTo>
                    <a:pt x="465" y="351"/>
                  </a:lnTo>
                  <a:lnTo>
                    <a:pt x="460" y="355"/>
                  </a:lnTo>
                  <a:lnTo>
                    <a:pt x="460" y="355"/>
                  </a:lnTo>
                  <a:lnTo>
                    <a:pt x="456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46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6" y="360"/>
                  </a:lnTo>
                  <a:lnTo>
                    <a:pt x="442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4"/>
                  </a:lnTo>
                  <a:lnTo>
                    <a:pt x="442" y="364"/>
                  </a:lnTo>
                  <a:lnTo>
                    <a:pt x="442" y="364"/>
                  </a:lnTo>
                  <a:lnTo>
                    <a:pt x="442" y="364"/>
                  </a:lnTo>
                  <a:lnTo>
                    <a:pt x="437" y="364"/>
                  </a:lnTo>
                  <a:lnTo>
                    <a:pt x="437" y="364"/>
                  </a:lnTo>
                  <a:lnTo>
                    <a:pt x="433" y="364"/>
                  </a:lnTo>
                  <a:lnTo>
                    <a:pt x="433" y="364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3" y="360"/>
                  </a:lnTo>
                  <a:lnTo>
                    <a:pt x="423" y="360"/>
                  </a:lnTo>
                  <a:lnTo>
                    <a:pt x="423" y="364"/>
                  </a:lnTo>
                  <a:lnTo>
                    <a:pt x="419" y="360"/>
                  </a:lnTo>
                  <a:lnTo>
                    <a:pt x="423" y="360"/>
                  </a:lnTo>
                  <a:lnTo>
                    <a:pt x="419" y="360"/>
                  </a:lnTo>
                  <a:lnTo>
                    <a:pt x="419" y="360"/>
                  </a:lnTo>
                  <a:lnTo>
                    <a:pt x="419" y="360"/>
                  </a:lnTo>
                  <a:lnTo>
                    <a:pt x="419" y="360"/>
                  </a:lnTo>
                  <a:lnTo>
                    <a:pt x="423" y="364"/>
                  </a:lnTo>
                  <a:lnTo>
                    <a:pt x="419" y="364"/>
                  </a:lnTo>
                  <a:lnTo>
                    <a:pt x="419" y="364"/>
                  </a:lnTo>
                  <a:lnTo>
                    <a:pt x="423" y="364"/>
                  </a:lnTo>
                  <a:lnTo>
                    <a:pt x="423" y="364"/>
                  </a:lnTo>
                  <a:lnTo>
                    <a:pt x="423" y="364"/>
                  </a:lnTo>
                  <a:lnTo>
                    <a:pt x="423" y="364"/>
                  </a:lnTo>
                  <a:lnTo>
                    <a:pt x="423" y="369"/>
                  </a:lnTo>
                  <a:lnTo>
                    <a:pt x="423" y="369"/>
                  </a:lnTo>
                  <a:lnTo>
                    <a:pt x="423" y="369"/>
                  </a:lnTo>
                  <a:lnTo>
                    <a:pt x="423" y="369"/>
                  </a:lnTo>
                  <a:lnTo>
                    <a:pt x="428" y="369"/>
                  </a:lnTo>
                  <a:lnTo>
                    <a:pt x="428" y="369"/>
                  </a:lnTo>
                  <a:lnTo>
                    <a:pt x="428" y="369"/>
                  </a:lnTo>
                  <a:lnTo>
                    <a:pt x="428" y="374"/>
                  </a:lnTo>
                  <a:lnTo>
                    <a:pt x="428" y="374"/>
                  </a:lnTo>
                  <a:lnTo>
                    <a:pt x="428" y="374"/>
                  </a:lnTo>
                  <a:lnTo>
                    <a:pt x="423" y="374"/>
                  </a:lnTo>
                  <a:lnTo>
                    <a:pt x="423" y="374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3" y="383"/>
                  </a:lnTo>
                  <a:lnTo>
                    <a:pt x="423" y="383"/>
                  </a:lnTo>
                  <a:lnTo>
                    <a:pt x="423" y="383"/>
                  </a:lnTo>
                  <a:lnTo>
                    <a:pt x="423" y="383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3" y="387"/>
                  </a:lnTo>
                  <a:lnTo>
                    <a:pt x="428" y="378"/>
                  </a:lnTo>
                  <a:lnTo>
                    <a:pt x="433" y="374"/>
                  </a:lnTo>
                  <a:lnTo>
                    <a:pt x="437" y="374"/>
                  </a:lnTo>
                  <a:lnTo>
                    <a:pt x="442" y="369"/>
                  </a:lnTo>
                  <a:lnTo>
                    <a:pt x="451" y="364"/>
                  </a:lnTo>
                  <a:lnTo>
                    <a:pt x="460" y="360"/>
                  </a:lnTo>
                  <a:lnTo>
                    <a:pt x="465" y="355"/>
                  </a:lnTo>
                  <a:lnTo>
                    <a:pt x="469" y="355"/>
                  </a:lnTo>
                  <a:lnTo>
                    <a:pt x="474" y="351"/>
                  </a:lnTo>
                  <a:lnTo>
                    <a:pt x="479" y="346"/>
                  </a:lnTo>
                  <a:lnTo>
                    <a:pt x="488" y="341"/>
                  </a:lnTo>
                  <a:lnTo>
                    <a:pt x="488" y="341"/>
                  </a:lnTo>
                  <a:lnTo>
                    <a:pt x="488" y="337"/>
                  </a:lnTo>
                  <a:lnTo>
                    <a:pt x="493" y="337"/>
                  </a:lnTo>
                  <a:lnTo>
                    <a:pt x="497" y="332"/>
                  </a:lnTo>
                  <a:lnTo>
                    <a:pt x="502" y="328"/>
                  </a:lnTo>
                  <a:lnTo>
                    <a:pt x="511" y="318"/>
                  </a:lnTo>
                  <a:lnTo>
                    <a:pt x="516" y="318"/>
                  </a:lnTo>
                  <a:lnTo>
                    <a:pt x="516" y="314"/>
                  </a:lnTo>
                  <a:lnTo>
                    <a:pt x="520" y="314"/>
                  </a:lnTo>
                  <a:lnTo>
                    <a:pt x="520" y="309"/>
                  </a:lnTo>
                  <a:lnTo>
                    <a:pt x="520" y="309"/>
                  </a:lnTo>
                  <a:lnTo>
                    <a:pt x="525" y="309"/>
                  </a:lnTo>
                  <a:lnTo>
                    <a:pt x="525" y="304"/>
                  </a:lnTo>
                  <a:lnTo>
                    <a:pt x="529" y="300"/>
                  </a:lnTo>
                  <a:lnTo>
                    <a:pt x="529" y="295"/>
                  </a:lnTo>
                  <a:lnTo>
                    <a:pt x="529" y="295"/>
                  </a:lnTo>
                  <a:lnTo>
                    <a:pt x="539" y="286"/>
                  </a:lnTo>
                  <a:lnTo>
                    <a:pt x="543" y="277"/>
                  </a:lnTo>
                  <a:lnTo>
                    <a:pt x="548" y="272"/>
                  </a:lnTo>
                  <a:lnTo>
                    <a:pt x="552" y="268"/>
                  </a:lnTo>
                  <a:lnTo>
                    <a:pt x="557" y="263"/>
                  </a:lnTo>
                  <a:lnTo>
                    <a:pt x="557" y="258"/>
                  </a:lnTo>
                  <a:lnTo>
                    <a:pt x="557" y="254"/>
                  </a:lnTo>
                  <a:lnTo>
                    <a:pt x="562" y="249"/>
                  </a:lnTo>
                  <a:lnTo>
                    <a:pt x="562" y="245"/>
                  </a:lnTo>
                  <a:lnTo>
                    <a:pt x="562" y="245"/>
                  </a:lnTo>
                  <a:lnTo>
                    <a:pt x="562" y="245"/>
                  </a:lnTo>
                  <a:lnTo>
                    <a:pt x="566" y="240"/>
                  </a:lnTo>
                  <a:lnTo>
                    <a:pt x="566" y="240"/>
                  </a:lnTo>
                  <a:lnTo>
                    <a:pt x="566" y="231"/>
                  </a:lnTo>
                  <a:lnTo>
                    <a:pt x="571" y="226"/>
                  </a:lnTo>
                  <a:lnTo>
                    <a:pt x="571" y="226"/>
                  </a:lnTo>
                  <a:lnTo>
                    <a:pt x="571" y="222"/>
                  </a:lnTo>
                  <a:lnTo>
                    <a:pt x="575" y="212"/>
                  </a:lnTo>
                  <a:lnTo>
                    <a:pt x="575" y="212"/>
                  </a:lnTo>
                  <a:lnTo>
                    <a:pt x="580" y="208"/>
                  </a:lnTo>
                  <a:lnTo>
                    <a:pt x="580" y="208"/>
                  </a:lnTo>
                  <a:lnTo>
                    <a:pt x="580" y="203"/>
                  </a:lnTo>
                  <a:lnTo>
                    <a:pt x="585" y="198"/>
                  </a:lnTo>
                  <a:lnTo>
                    <a:pt x="585" y="194"/>
                  </a:lnTo>
                  <a:lnTo>
                    <a:pt x="585" y="194"/>
                  </a:lnTo>
                  <a:lnTo>
                    <a:pt x="589" y="194"/>
                  </a:lnTo>
                  <a:lnTo>
                    <a:pt x="598" y="180"/>
                  </a:lnTo>
                  <a:lnTo>
                    <a:pt x="598" y="175"/>
                  </a:lnTo>
                  <a:lnTo>
                    <a:pt x="603" y="175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598" y="171"/>
                  </a:lnTo>
                  <a:lnTo>
                    <a:pt x="598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598" y="171"/>
                  </a:lnTo>
                  <a:lnTo>
                    <a:pt x="598" y="166"/>
                  </a:lnTo>
                  <a:lnTo>
                    <a:pt x="598" y="166"/>
                  </a:lnTo>
                  <a:lnTo>
                    <a:pt x="598" y="171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89" y="162"/>
                  </a:lnTo>
                  <a:lnTo>
                    <a:pt x="589" y="162"/>
                  </a:lnTo>
                  <a:lnTo>
                    <a:pt x="589" y="162"/>
                  </a:lnTo>
                  <a:lnTo>
                    <a:pt x="589" y="162"/>
                  </a:lnTo>
                  <a:lnTo>
                    <a:pt x="589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5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6"/>
                  </a:lnTo>
                  <a:lnTo>
                    <a:pt x="580" y="166"/>
                  </a:lnTo>
                  <a:lnTo>
                    <a:pt x="575" y="166"/>
                  </a:lnTo>
                  <a:lnTo>
                    <a:pt x="575" y="166"/>
                  </a:lnTo>
                  <a:lnTo>
                    <a:pt x="575" y="166"/>
                  </a:lnTo>
                  <a:lnTo>
                    <a:pt x="575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5" y="166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80" y="175"/>
                  </a:lnTo>
                  <a:lnTo>
                    <a:pt x="580" y="175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5" y="171"/>
                  </a:lnTo>
                  <a:lnTo>
                    <a:pt x="571" y="171"/>
                  </a:lnTo>
                  <a:lnTo>
                    <a:pt x="575" y="171"/>
                  </a:lnTo>
                  <a:lnTo>
                    <a:pt x="571" y="171"/>
                  </a:lnTo>
                  <a:lnTo>
                    <a:pt x="571" y="171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71"/>
                  </a:lnTo>
                  <a:lnTo>
                    <a:pt x="571" y="171"/>
                  </a:lnTo>
                  <a:lnTo>
                    <a:pt x="571" y="171"/>
                  </a:lnTo>
                  <a:lnTo>
                    <a:pt x="571" y="171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66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1" y="162"/>
                  </a:lnTo>
                  <a:lnTo>
                    <a:pt x="571" y="162"/>
                  </a:lnTo>
                  <a:lnTo>
                    <a:pt x="571" y="166"/>
                  </a:lnTo>
                  <a:lnTo>
                    <a:pt x="571" y="166"/>
                  </a:lnTo>
                  <a:lnTo>
                    <a:pt x="575" y="162"/>
                  </a:lnTo>
                  <a:lnTo>
                    <a:pt x="575" y="166"/>
                  </a:lnTo>
                  <a:lnTo>
                    <a:pt x="575" y="166"/>
                  </a:lnTo>
                  <a:lnTo>
                    <a:pt x="575" y="166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57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75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5" y="157"/>
                  </a:lnTo>
                  <a:lnTo>
                    <a:pt x="580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7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5" y="152"/>
                  </a:lnTo>
                  <a:lnTo>
                    <a:pt x="580" y="152"/>
                  </a:lnTo>
                  <a:lnTo>
                    <a:pt x="585" y="152"/>
                  </a:lnTo>
                  <a:lnTo>
                    <a:pt x="580" y="152"/>
                  </a:lnTo>
                  <a:lnTo>
                    <a:pt x="580" y="152"/>
                  </a:lnTo>
                  <a:lnTo>
                    <a:pt x="580" y="152"/>
                  </a:lnTo>
                  <a:lnTo>
                    <a:pt x="585" y="152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8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9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43"/>
                  </a:lnTo>
                  <a:lnTo>
                    <a:pt x="585" y="139"/>
                  </a:lnTo>
                  <a:lnTo>
                    <a:pt x="585" y="139"/>
                  </a:lnTo>
                  <a:lnTo>
                    <a:pt x="585" y="139"/>
                  </a:lnTo>
                  <a:lnTo>
                    <a:pt x="585" y="139"/>
                  </a:lnTo>
                  <a:lnTo>
                    <a:pt x="585" y="134"/>
                  </a:lnTo>
                  <a:lnTo>
                    <a:pt x="585" y="134"/>
                  </a:lnTo>
                  <a:lnTo>
                    <a:pt x="585" y="134"/>
                  </a:lnTo>
                  <a:lnTo>
                    <a:pt x="585" y="134"/>
                  </a:lnTo>
                  <a:lnTo>
                    <a:pt x="585" y="134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5" y="129"/>
                  </a:lnTo>
                  <a:lnTo>
                    <a:pt x="589" y="129"/>
                  </a:lnTo>
                  <a:lnTo>
                    <a:pt x="585" y="125"/>
                  </a:lnTo>
                  <a:lnTo>
                    <a:pt x="585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9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5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4" y="120"/>
                  </a:lnTo>
                  <a:lnTo>
                    <a:pt x="598" y="120"/>
                  </a:lnTo>
                  <a:lnTo>
                    <a:pt x="598" y="116"/>
                  </a:lnTo>
                  <a:lnTo>
                    <a:pt x="598" y="116"/>
                  </a:lnTo>
                  <a:lnTo>
                    <a:pt x="598" y="116"/>
                  </a:lnTo>
                  <a:lnTo>
                    <a:pt x="598" y="120"/>
                  </a:lnTo>
                  <a:lnTo>
                    <a:pt x="598" y="120"/>
                  </a:lnTo>
                  <a:lnTo>
                    <a:pt x="598" y="116"/>
                  </a:lnTo>
                  <a:lnTo>
                    <a:pt x="598" y="120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20"/>
                  </a:lnTo>
                  <a:lnTo>
                    <a:pt x="603" y="120"/>
                  </a:lnTo>
                  <a:lnTo>
                    <a:pt x="603" y="120"/>
                  </a:lnTo>
                  <a:lnTo>
                    <a:pt x="603" y="120"/>
                  </a:lnTo>
                  <a:lnTo>
                    <a:pt x="603" y="120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6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598" y="111"/>
                  </a:lnTo>
                  <a:lnTo>
                    <a:pt x="598" y="111"/>
                  </a:lnTo>
                  <a:lnTo>
                    <a:pt x="598" y="111"/>
                  </a:lnTo>
                  <a:lnTo>
                    <a:pt x="598" y="111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603" y="111"/>
                  </a:lnTo>
                  <a:lnTo>
                    <a:pt x="598" y="111"/>
                  </a:lnTo>
                  <a:lnTo>
                    <a:pt x="603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94" y="106"/>
                  </a:lnTo>
                  <a:lnTo>
                    <a:pt x="589" y="106"/>
                  </a:lnTo>
                  <a:lnTo>
                    <a:pt x="594" y="106"/>
                  </a:lnTo>
                  <a:lnTo>
                    <a:pt x="589" y="106"/>
                  </a:lnTo>
                  <a:lnTo>
                    <a:pt x="589" y="106"/>
                  </a:lnTo>
                  <a:lnTo>
                    <a:pt x="594" y="106"/>
                  </a:lnTo>
                  <a:lnTo>
                    <a:pt x="594" y="102"/>
                  </a:lnTo>
                  <a:lnTo>
                    <a:pt x="594" y="102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89" y="106"/>
                  </a:lnTo>
                  <a:lnTo>
                    <a:pt x="589" y="106"/>
                  </a:lnTo>
                  <a:lnTo>
                    <a:pt x="589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2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80" y="106"/>
                  </a:lnTo>
                  <a:lnTo>
                    <a:pt x="575" y="106"/>
                  </a:lnTo>
                  <a:lnTo>
                    <a:pt x="575" y="106"/>
                  </a:lnTo>
                  <a:lnTo>
                    <a:pt x="575" y="106"/>
                  </a:lnTo>
                  <a:lnTo>
                    <a:pt x="575" y="106"/>
                  </a:lnTo>
                  <a:lnTo>
                    <a:pt x="575" y="106"/>
                  </a:lnTo>
                  <a:lnTo>
                    <a:pt x="575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6" y="102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2" y="106"/>
                  </a:lnTo>
                  <a:lnTo>
                    <a:pt x="562" y="102"/>
                  </a:lnTo>
                  <a:lnTo>
                    <a:pt x="562" y="102"/>
                  </a:lnTo>
                  <a:lnTo>
                    <a:pt x="562" y="102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57" y="106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57" y="106"/>
                  </a:lnTo>
                  <a:lnTo>
                    <a:pt x="552" y="106"/>
                  </a:lnTo>
                  <a:lnTo>
                    <a:pt x="552" y="106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6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9" y="102"/>
                  </a:lnTo>
                  <a:lnTo>
                    <a:pt x="534" y="97"/>
                  </a:lnTo>
                  <a:lnTo>
                    <a:pt x="534" y="97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34" y="97"/>
                  </a:lnTo>
                  <a:lnTo>
                    <a:pt x="534" y="97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29" y="92"/>
                  </a:lnTo>
                  <a:lnTo>
                    <a:pt x="529" y="92"/>
                  </a:lnTo>
                  <a:lnTo>
                    <a:pt x="529" y="92"/>
                  </a:lnTo>
                  <a:lnTo>
                    <a:pt x="529" y="92"/>
                  </a:lnTo>
                  <a:lnTo>
                    <a:pt x="529" y="92"/>
                  </a:lnTo>
                  <a:lnTo>
                    <a:pt x="525" y="92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0" y="83"/>
                  </a:lnTo>
                  <a:lnTo>
                    <a:pt x="520" y="83"/>
                  </a:lnTo>
                  <a:lnTo>
                    <a:pt x="520" y="83"/>
                  </a:lnTo>
                  <a:lnTo>
                    <a:pt x="520" y="83"/>
                  </a:lnTo>
                  <a:lnTo>
                    <a:pt x="520" y="83"/>
                  </a:lnTo>
                  <a:lnTo>
                    <a:pt x="520" y="83"/>
                  </a:lnTo>
                  <a:lnTo>
                    <a:pt x="520" y="79"/>
                  </a:lnTo>
                  <a:lnTo>
                    <a:pt x="520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6" y="79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1" y="74"/>
                  </a:lnTo>
                  <a:lnTo>
                    <a:pt x="516" y="74"/>
                  </a:lnTo>
                  <a:lnTo>
                    <a:pt x="516" y="74"/>
                  </a:lnTo>
                  <a:lnTo>
                    <a:pt x="516" y="74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11" y="69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2" y="60"/>
                  </a:lnTo>
                  <a:lnTo>
                    <a:pt x="502" y="60"/>
                  </a:lnTo>
                  <a:lnTo>
                    <a:pt x="502" y="60"/>
                  </a:lnTo>
                  <a:lnTo>
                    <a:pt x="502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56"/>
                  </a:lnTo>
                  <a:lnTo>
                    <a:pt x="497" y="56"/>
                  </a:lnTo>
                  <a:lnTo>
                    <a:pt x="497" y="56"/>
                  </a:lnTo>
                  <a:lnTo>
                    <a:pt x="497" y="56"/>
                  </a:lnTo>
                  <a:lnTo>
                    <a:pt x="497" y="56"/>
                  </a:lnTo>
                  <a:lnTo>
                    <a:pt x="497" y="56"/>
                  </a:lnTo>
                  <a:lnTo>
                    <a:pt x="493" y="56"/>
                  </a:lnTo>
                  <a:lnTo>
                    <a:pt x="493" y="56"/>
                  </a:lnTo>
                  <a:lnTo>
                    <a:pt x="493" y="56"/>
                  </a:lnTo>
                  <a:lnTo>
                    <a:pt x="493" y="56"/>
                  </a:lnTo>
                  <a:lnTo>
                    <a:pt x="493" y="56"/>
                  </a:lnTo>
                  <a:lnTo>
                    <a:pt x="493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46"/>
                  </a:lnTo>
                  <a:lnTo>
                    <a:pt x="483" y="46"/>
                  </a:lnTo>
                  <a:lnTo>
                    <a:pt x="483" y="46"/>
                  </a:lnTo>
                  <a:lnTo>
                    <a:pt x="483" y="46"/>
                  </a:lnTo>
                  <a:lnTo>
                    <a:pt x="479" y="46"/>
                  </a:lnTo>
                  <a:lnTo>
                    <a:pt x="479" y="46"/>
                  </a:lnTo>
                  <a:lnTo>
                    <a:pt x="479" y="46"/>
                  </a:lnTo>
                  <a:lnTo>
                    <a:pt x="479" y="46"/>
                  </a:lnTo>
                  <a:lnTo>
                    <a:pt x="479" y="46"/>
                  </a:lnTo>
                  <a:lnTo>
                    <a:pt x="479" y="46"/>
                  </a:lnTo>
                  <a:lnTo>
                    <a:pt x="474" y="46"/>
                  </a:lnTo>
                  <a:lnTo>
                    <a:pt x="474" y="46"/>
                  </a:lnTo>
                  <a:lnTo>
                    <a:pt x="479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42"/>
                  </a:lnTo>
                  <a:lnTo>
                    <a:pt x="469" y="37"/>
                  </a:lnTo>
                  <a:lnTo>
                    <a:pt x="469" y="37"/>
                  </a:lnTo>
                  <a:lnTo>
                    <a:pt x="469" y="37"/>
                  </a:lnTo>
                  <a:lnTo>
                    <a:pt x="469" y="37"/>
                  </a:lnTo>
                  <a:lnTo>
                    <a:pt x="465" y="37"/>
                  </a:lnTo>
                  <a:lnTo>
                    <a:pt x="465" y="37"/>
                  </a:lnTo>
                  <a:lnTo>
                    <a:pt x="465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7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7"/>
                  </a:lnTo>
                  <a:lnTo>
                    <a:pt x="456" y="37"/>
                  </a:lnTo>
                  <a:lnTo>
                    <a:pt x="456" y="37"/>
                  </a:lnTo>
                  <a:lnTo>
                    <a:pt x="456" y="37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6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51" y="33"/>
                  </a:lnTo>
                  <a:lnTo>
                    <a:pt x="446" y="33"/>
                  </a:lnTo>
                  <a:lnTo>
                    <a:pt x="446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6" y="33"/>
                  </a:lnTo>
                  <a:lnTo>
                    <a:pt x="446" y="33"/>
                  </a:lnTo>
                  <a:lnTo>
                    <a:pt x="446" y="33"/>
                  </a:lnTo>
                  <a:lnTo>
                    <a:pt x="446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42" y="33"/>
                  </a:lnTo>
                  <a:lnTo>
                    <a:pt x="437" y="28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33"/>
                  </a:lnTo>
                  <a:lnTo>
                    <a:pt x="437" y="28"/>
                  </a:lnTo>
                  <a:lnTo>
                    <a:pt x="437" y="28"/>
                  </a:lnTo>
                  <a:lnTo>
                    <a:pt x="437" y="28"/>
                  </a:lnTo>
                  <a:lnTo>
                    <a:pt x="437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33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23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3" y="19"/>
                  </a:lnTo>
                  <a:lnTo>
                    <a:pt x="423" y="19"/>
                  </a:lnTo>
                  <a:lnTo>
                    <a:pt x="423" y="19"/>
                  </a:lnTo>
                  <a:lnTo>
                    <a:pt x="423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9" y="19"/>
                  </a:lnTo>
                  <a:lnTo>
                    <a:pt x="414" y="19"/>
                  </a:lnTo>
                  <a:lnTo>
                    <a:pt x="414" y="19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14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05" y="19"/>
                  </a:lnTo>
                  <a:lnTo>
                    <a:pt x="405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05" y="14"/>
                  </a:lnTo>
                  <a:lnTo>
                    <a:pt x="405" y="14"/>
                  </a:lnTo>
                  <a:lnTo>
                    <a:pt x="405" y="14"/>
                  </a:lnTo>
                  <a:lnTo>
                    <a:pt x="405" y="14"/>
                  </a:lnTo>
                  <a:lnTo>
                    <a:pt x="405" y="14"/>
                  </a:lnTo>
                  <a:lnTo>
                    <a:pt x="405" y="14"/>
                  </a:lnTo>
                  <a:lnTo>
                    <a:pt x="405" y="19"/>
                  </a:lnTo>
                  <a:lnTo>
                    <a:pt x="405" y="19"/>
                  </a:lnTo>
                  <a:lnTo>
                    <a:pt x="405" y="19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9"/>
                  </a:lnTo>
                  <a:lnTo>
                    <a:pt x="400" y="19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396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1" y="10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87" y="14"/>
                  </a:lnTo>
                  <a:lnTo>
                    <a:pt x="387" y="14"/>
                  </a:lnTo>
                  <a:lnTo>
                    <a:pt x="387" y="14"/>
                  </a:lnTo>
                  <a:lnTo>
                    <a:pt x="387" y="14"/>
                  </a:lnTo>
                  <a:lnTo>
                    <a:pt x="387" y="14"/>
                  </a:lnTo>
                  <a:lnTo>
                    <a:pt x="387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0"/>
                  </a:lnTo>
                  <a:lnTo>
                    <a:pt x="373" y="10"/>
                  </a:lnTo>
                  <a:lnTo>
                    <a:pt x="373" y="10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68" y="14"/>
                  </a:lnTo>
                  <a:lnTo>
                    <a:pt x="373" y="10"/>
                  </a:lnTo>
                  <a:lnTo>
                    <a:pt x="373" y="10"/>
                  </a:lnTo>
                  <a:lnTo>
                    <a:pt x="373" y="10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4" y="5"/>
                  </a:lnTo>
                  <a:lnTo>
                    <a:pt x="364" y="5"/>
                  </a:lnTo>
                  <a:lnTo>
                    <a:pt x="364" y="5"/>
                  </a:lnTo>
                  <a:lnTo>
                    <a:pt x="364" y="10"/>
                  </a:lnTo>
                  <a:lnTo>
                    <a:pt x="359" y="10"/>
                  </a:lnTo>
                  <a:lnTo>
                    <a:pt x="359" y="10"/>
                  </a:lnTo>
                  <a:lnTo>
                    <a:pt x="359" y="10"/>
                  </a:lnTo>
                  <a:lnTo>
                    <a:pt x="359" y="10"/>
                  </a:lnTo>
                  <a:lnTo>
                    <a:pt x="359" y="10"/>
                  </a:lnTo>
                  <a:lnTo>
                    <a:pt x="359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0" y="1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1" y="10"/>
                  </a:lnTo>
                  <a:lnTo>
                    <a:pt x="341" y="10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10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1" y="5"/>
                  </a:lnTo>
                  <a:lnTo>
                    <a:pt x="331" y="10"/>
                  </a:lnTo>
                  <a:lnTo>
                    <a:pt x="331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5"/>
                  </a:lnTo>
                  <a:lnTo>
                    <a:pt x="322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10"/>
                  </a:lnTo>
                  <a:lnTo>
                    <a:pt x="304" y="5"/>
                  </a:lnTo>
                  <a:lnTo>
                    <a:pt x="299" y="5"/>
                  </a:lnTo>
                  <a:lnTo>
                    <a:pt x="299" y="5"/>
                  </a:lnTo>
                  <a:lnTo>
                    <a:pt x="299" y="5"/>
                  </a:lnTo>
                  <a:lnTo>
                    <a:pt x="299" y="5"/>
                  </a:lnTo>
                  <a:lnTo>
                    <a:pt x="299" y="10"/>
                  </a:lnTo>
                  <a:lnTo>
                    <a:pt x="295" y="10"/>
                  </a:lnTo>
                  <a:lnTo>
                    <a:pt x="295" y="10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85" y="5"/>
                  </a:lnTo>
                  <a:lnTo>
                    <a:pt x="285" y="5"/>
                  </a:lnTo>
                  <a:lnTo>
                    <a:pt x="285" y="5"/>
                  </a:lnTo>
                  <a:lnTo>
                    <a:pt x="285" y="5"/>
                  </a:lnTo>
                  <a:lnTo>
                    <a:pt x="285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10"/>
                  </a:lnTo>
                  <a:lnTo>
                    <a:pt x="281" y="10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14"/>
                  </a:lnTo>
                  <a:lnTo>
                    <a:pt x="272" y="14"/>
                  </a:lnTo>
                  <a:lnTo>
                    <a:pt x="272" y="14"/>
                  </a:lnTo>
                  <a:lnTo>
                    <a:pt x="272" y="14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58" y="19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3" y="23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3" y="28"/>
                  </a:lnTo>
                  <a:lnTo>
                    <a:pt x="253" y="28"/>
                  </a:lnTo>
                  <a:lnTo>
                    <a:pt x="253" y="28"/>
                  </a:lnTo>
                  <a:lnTo>
                    <a:pt x="253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8"/>
                  </a:lnTo>
                  <a:lnTo>
                    <a:pt x="239" y="28"/>
                  </a:lnTo>
                  <a:lnTo>
                    <a:pt x="239" y="28"/>
                  </a:lnTo>
                  <a:lnTo>
                    <a:pt x="239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39" y="28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7"/>
                  </a:lnTo>
                  <a:lnTo>
                    <a:pt x="221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2" y="33"/>
                  </a:lnTo>
                  <a:lnTo>
                    <a:pt x="212" y="37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79" y="6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66" y="74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6" y="83"/>
                  </a:lnTo>
                  <a:lnTo>
                    <a:pt x="156" y="83"/>
                  </a:lnTo>
                  <a:lnTo>
                    <a:pt x="156" y="83"/>
                  </a:lnTo>
                  <a:lnTo>
                    <a:pt x="156" y="83"/>
                  </a:lnTo>
                  <a:lnTo>
                    <a:pt x="156" y="83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2" y="79"/>
                  </a:lnTo>
                  <a:lnTo>
                    <a:pt x="152" y="79"/>
                  </a:lnTo>
                  <a:lnTo>
                    <a:pt x="152" y="79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47" y="83"/>
                  </a:lnTo>
                  <a:lnTo>
                    <a:pt x="147" y="88"/>
                  </a:lnTo>
                  <a:lnTo>
                    <a:pt x="143" y="88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38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4" y="106"/>
                  </a:lnTo>
                  <a:lnTo>
                    <a:pt x="124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15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9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97" y="139"/>
                  </a:lnTo>
                  <a:lnTo>
                    <a:pt x="97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3" y="157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4" y="162"/>
                  </a:lnTo>
                  <a:lnTo>
                    <a:pt x="74" y="162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69" y="175"/>
                  </a:lnTo>
                  <a:lnTo>
                    <a:pt x="69" y="175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5" y="189"/>
                  </a:lnTo>
                  <a:lnTo>
                    <a:pt x="51" y="189"/>
                  </a:lnTo>
                  <a:lnTo>
                    <a:pt x="51" y="194"/>
                  </a:lnTo>
                  <a:lnTo>
                    <a:pt x="41" y="198"/>
                  </a:lnTo>
                  <a:lnTo>
                    <a:pt x="41" y="203"/>
                  </a:lnTo>
                  <a:lnTo>
                    <a:pt x="37" y="203"/>
                  </a:lnTo>
                  <a:lnTo>
                    <a:pt x="37" y="203"/>
                  </a:lnTo>
                  <a:lnTo>
                    <a:pt x="32" y="208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7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18" y="222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31"/>
                  </a:lnTo>
                  <a:lnTo>
                    <a:pt x="9" y="231"/>
                  </a:lnTo>
                  <a:lnTo>
                    <a:pt x="4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40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2" y="240"/>
                  </a:lnTo>
                  <a:lnTo>
                    <a:pt x="37" y="240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7" y="240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7" y="231"/>
                  </a:lnTo>
                  <a:lnTo>
                    <a:pt x="37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51" y="231"/>
                  </a:lnTo>
                  <a:lnTo>
                    <a:pt x="51" y="231"/>
                  </a:lnTo>
                  <a:lnTo>
                    <a:pt x="51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64" y="235"/>
                  </a:lnTo>
                  <a:lnTo>
                    <a:pt x="64" y="235"/>
                  </a:lnTo>
                  <a:lnTo>
                    <a:pt x="64" y="235"/>
                  </a:lnTo>
                  <a:lnTo>
                    <a:pt x="64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83" y="249"/>
                  </a:lnTo>
                  <a:lnTo>
                    <a:pt x="83" y="245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92" y="254"/>
                  </a:lnTo>
                  <a:lnTo>
                    <a:pt x="92" y="258"/>
                  </a:lnTo>
                  <a:lnTo>
                    <a:pt x="92" y="254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2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6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10" y="277"/>
                  </a:lnTo>
                  <a:lnTo>
                    <a:pt x="110" y="277"/>
                  </a:lnTo>
                  <a:lnTo>
                    <a:pt x="110" y="277"/>
                  </a:lnTo>
                  <a:lnTo>
                    <a:pt x="110" y="277"/>
                  </a:lnTo>
                  <a:lnTo>
                    <a:pt x="110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81"/>
                  </a:lnTo>
                  <a:lnTo>
                    <a:pt x="115" y="281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81"/>
                  </a:lnTo>
                  <a:lnTo>
                    <a:pt x="115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4" y="300"/>
                  </a:lnTo>
                  <a:lnTo>
                    <a:pt x="124" y="300"/>
                  </a:lnTo>
                  <a:lnTo>
                    <a:pt x="124" y="300"/>
                  </a:lnTo>
                  <a:lnTo>
                    <a:pt x="120" y="304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33" y="304"/>
                  </a:lnTo>
                  <a:lnTo>
                    <a:pt x="133" y="304"/>
                  </a:lnTo>
                  <a:lnTo>
                    <a:pt x="133" y="304"/>
                  </a:lnTo>
                  <a:lnTo>
                    <a:pt x="133" y="304"/>
                  </a:lnTo>
                  <a:lnTo>
                    <a:pt x="133" y="304"/>
                  </a:lnTo>
                  <a:lnTo>
                    <a:pt x="133" y="304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300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3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52" y="295"/>
                  </a:lnTo>
                  <a:lnTo>
                    <a:pt x="152" y="291"/>
                  </a:lnTo>
                  <a:lnTo>
                    <a:pt x="152" y="291"/>
                  </a:lnTo>
                  <a:lnTo>
                    <a:pt x="147" y="291"/>
                  </a:lnTo>
                  <a:lnTo>
                    <a:pt x="152" y="291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52" y="291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6" y="291"/>
                  </a:lnTo>
                  <a:lnTo>
                    <a:pt x="156" y="291"/>
                  </a:lnTo>
                  <a:lnTo>
                    <a:pt x="156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0"/>
                  </a:lnTo>
                  <a:lnTo>
                    <a:pt x="170" y="304"/>
                  </a:lnTo>
                  <a:lnTo>
                    <a:pt x="175" y="304"/>
                  </a:lnTo>
                  <a:lnTo>
                    <a:pt x="175" y="304"/>
                  </a:lnTo>
                  <a:lnTo>
                    <a:pt x="175" y="304"/>
                  </a:lnTo>
                  <a:lnTo>
                    <a:pt x="170" y="304"/>
                  </a:lnTo>
                  <a:lnTo>
                    <a:pt x="175" y="304"/>
                  </a:lnTo>
                  <a:lnTo>
                    <a:pt x="175" y="304"/>
                  </a:lnTo>
                  <a:lnTo>
                    <a:pt x="175" y="304"/>
                  </a:lnTo>
                  <a:lnTo>
                    <a:pt x="175" y="304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8"/>
                  </a:lnTo>
                  <a:lnTo>
                    <a:pt x="179" y="318"/>
                  </a:lnTo>
                  <a:lnTo>
                    <a:pt x="179" y="318"/>
                  </a:lnTo>
                  <a:lnTo>
                    <a:pt x="179" y="318"/>
                  </a:lnTo>
                  <a:lnTo>
                    <a:pt x="179" y="318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9" y="318"/>
                  </a:lnTo>
                  <a:lnTo>
                    <a:pt x="189" y="318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89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3" y="323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6" y="332"/>
                  </a:lnTo>
                  <a:lnTo>
                    <a:pt x="216" y="332"/>
                  </a:lnTo>
                  <a:lnTo>
                    <a:pt x="216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5" y="332"/>
                  </a:lnTo>
                  <a:lnTo>
                    <a:pt x="225" y="332"/>
                  </a:lnTo>
                  <a:lnTo>
                    <a:pt x="230" y="332"/>
                  </a:lnTo>
                  <a:lnTo>
                    <a:pt x="230" y="337"/>
                  </a:lnTo>
                  <a:lnTo>
                    <a:pt x="230" y="337"/>
                  </a:lnTo>
                  <a:lnTo>
                    <a:pt x="230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5" y="337"/>
                  </a:lnTo>
                  <a:lnTo>
                    <a:pt x="239" y="341"/>
                  </a:lnTo>
                  <a:lnTo>
                    <a:pt x="239" y="341"/>
                  </a:lnTo>
                  <a:lnTo>
                    <a:pt x="239" y="341"/>
                  </a:lnTo>
                  <a:lnTo>
                    <a:pt x="239" y="341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5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4" name="Freeform 264"/>
            <p:cNvSpPr>
              <a:spLocks/>
            </p:cNvSpPr>
            <p:nvPr/>
          </p:nvSpPr>
          <p:spPr bwMode="auto">
            <a:xfrm>
              <a:off x="2060575" y="3746501"/>
              <a:ext cx="877888" cy="835025"/>
            </a:xfrm>
            <a:custGeom>
              <a:avLst/>
              <a:gdLst>
                <a:gd name="T0" fmla="*/ 401 w 553"/>
                <a:gd name="T1" fmla="*/ 83 h 526"/>
                <a:gd name="T2" fmla="*/ 410 w 553"/>
                <a:gd name="T3" fmla="*/ 116 h 526"/>
                <a:gd name="T4" fmla="*/ 442 w 553"/>
                <a:gd name="T5" fmla="*/ 125 h 526"/>
                <a:gd name="T6" fmla="*/ 461 w 553"/>
                <a:gd name="T7" fmla="*/ 134 h 526"/>
                <a:gd name="T8" fmla="*/ 475 w 553"/>
                <a:gd name="T9" fmla="*/ 139 h 526"/>
                <a:gd name="T10" fmla="*/ 493 w 553"/>
                <a:gd name="T11" fmla="*/ 148 h 526"/>
                <a:gd name="T12" fmla="*/ 511 w 553"/>
                <a:gd name="T13" fmla="*/ 153 h 526"/>
                <a:gd name="T14" fmla="*/ 530 w 553"/>
                <a:gd name="T15" fmla="*/ 157 h 526"/>
                <a:gd name="T16" fmla="*/ 553 w 553"/>
                <a:gd name="T17" fmla="*/ 176 h 526"/>
                <a:gd name="T18" fmla="*/ 548 w 553"/>
                <a:gd name="T19" fmla="*/ 217 h 526"/>
                <a:gd name="T20" fmla="*/ 498 w 553"/>
                <a:gd name="T21" fmla="*/ 272 h 526"/>
                <a:gd name="T22" fmla="*/ 475 w 553"/>
                <a:gd name="T23" fmla="*/ 323 h 526"/>
                <a:gd name="T24" fmla="*/ 452 w 553"/>
                <a:gd name="T25" fmla="*/ 360 h 526"/>
                <a:gd name="T26" fmla="*/ 387 w 553"/>
                <a:gd name="T27" fmla="*/ 415 h 526"/>
                <a:gd name="T28" fmla="*/ 346 w 553"/>
                <a:gd name="T29" fmla="*/ 452 h 526"/>
                <a:gd name="T30" fmla="*/ 309 w 553"/>
                <a:gd name="T31" fmla="*/ 517 h 526"/>
                <a:gd name="T32" fmla="*/ 272 w 553"/>
                <a:gd name="T33" fmla="*/ 507 h 526"/>
                <a:gd name="T34" fmla="*/ 249 w 553"/>
                <a:gd name="T35" fmla="*/ 517 h 526"/>
                <a:gd name="T36" fmla="*/ 221 w 553"/>
                <a:gd name="T37" fmla="*/ 521 h 526"/>
                <a:gd name="T38" fmla="*/ 208 w 553"/>
                <a:gd name="T39" fmla="*/ 503 h 526"/>
                <a:gd name="T40" fmla="*/ 198 w 553"/>
                <a:gd name="T41" fmla="*/ 480 h 526"/>
                <a:gd name="T42" fmla="*/ 194 w 553"/>
                <a:gd name="T43" fmla="*/ 448 h 526"/>
                <a:gd name="T44" fmla="*/ 194 w 553"/>
                <a:gd name="T45" fmla="*/ 424 h 526"/>
                <a:gd name="T46" fmla="*/ 180 w 553"/>
                <a:gd name="T47" fmla="*/ 392 h 526"/>
                <a:gd name="T48" fmla="*/ 152 w 553"/>
                <a:gd name="T49" fmla="*/ 388 h 526"/>
                <a:gd name="T50" fmla="*/ 134 w 553"/>
                <a:gd name="T51" fmla="*/ 374 h 526"/>
                <a:gd name="T52" fmla="*/ 125 w 553"/>
                <a:gd name="T53" fmla="*/ 378 h 526"/>
                <a:gd name="T54" fmla="*/ 111 w 553"/>
                <a:gd name="T55" fmla="*/ 388 h 526"/>
                <a:gd name="T56" fmla="*/ 97 w 553"/>
                <a:gd name="T57" fmla="*/ 388 h 526"/>
                <a:gd name="T58" fmla="*/ 79 w 553"/>
                <a:gd name="T59" fmla="*/ 383 h 526"/>
                <a:gd name="T60" fmla="*/ 65 w 553"/>
                <a:gd name="T61" fmla="*/ 388 h 526"/>
                <a:gd name="T62" fmla="*/ 42 w 553"/>
                <a:gd name="T63" fmla="*/ 378 h 526"/>
                <a:gd name="T64" fmla="*/ 28 w 553"/>
                <a:gd name="T65" fmla="*/ 378 h 526"/>
                <a:gd name="T66" fmla="*/ 19 w 553"/>
                <a:gd name="T67" fmla="*/ 360 h 526"/>
                <a:gd name="T68" fmla="*/ 23 w 553"/>
                <a:gd name="T69" fmla="*/ 314 h 526"/>
                <a:gd name="T70" fmla="*/ 14 w 553"/>
                <a:gd name="T71" fmla="*/ 277 h 526"/>
                <a:gd name="T72" fmla="*/ 5 w 553"/>
                <a:gd name="T73" fmla="*/ 236 h 526"/>
                <a:gd name="T74" fmla="*/ 19 w 553"/>
                <a:gd name="T75" fmla="*/ 217 h 526"/>
                <a:gd name="T76" fmla="*/ 33 w 553"/>
                <a:gd name="T77" fmla="*/ 42 h 526"/>
                <a:gd name="T78" fmla="*/ 37 w 553"/>
                <a:gd name="T79" fmla="*/ 33 h 526"/>
                <a:gd name="T80" fmla="*/ 51 w 553"/>
                <a:gd name="T81" fmla="*/ 51 h 526"/>
                <a:gd name="T82" fmla="*/ 69 w 553"/>
                <a:gd name="T83" fmla="*/ 47 h 526"/>
                <a:gd name="T84" fmla="*/ 93 w 553"/>
                <a:gd name="T85" fmla="*/ 33 h 526"/>
                <a:gd name="T86" fmla="*/ 106 w 553"/>
                <a:gd name="T87" fmla="*/ 14 h 526"/>
                <a:gd name="T88" fmla="*/ 120 w 553"/>
                <a:gd name="T89" fmla="*/ 10 h 526"/>
                <a:gd name="T90" fmla="*/ 139 w 553"/>
                <a:gd name="T91" fmla="*/ 5 h 526"/>
                <a:gd name="T92" fmla="*/ 152 w 553"/>
                <a:gd name="T93" fmla="*/ 0 h 526"/>
                <a:gd name="T94" fmla="*/ 166 w 553"/>
                <a:gd name="T95" fmla="*/ 5 h 526"/>
                <a:gd name="T96" fmla="*/ 185 w 553"/>
                <a:gd name="T97" fmla="*/ 10 h 526"/>
                <a:gd name="T98" fmla="*/ 198 w 553"/>
                <a:gd name="T99" fmla="*/ 14 h 526"/>
                <a:gd name="T100" fmla="*/ 208 w 553"/>
                <a:gd name="T101" fmla="*/ 24 h 526"/>
                <a:gd name="T102" fmla="*/ 221 w 553"/>
                <a:gd name="T103" fmla="*/ 28 h 526"/>
                <a:gd name="T104" fmla="*/ 235 w 553"/>
                <a:gd name="T105" fmla="*/ 33 h 526"/>
                <a:gd name="T106" fmla="*/ 249 w 553"/>
                <a:gd name="T107" fmla="*/ 33 h 526"/>
                <a:gd name="T108" fmla="*/ 272 w 553"/>
                <a:gd name="T109" fmla="*/ 24 h 526"/>
                <a:gd name="T110" fmla="*/ 290 w 553"/>
                <a:gd name="T111" fmla="*/ 33 h 526"/>
                <a:gd name="T112" fmla="*/ 309 w 553"/>
                <a:gd name="T113" fmla="*/ 33 h 526"/>
                <a:gd name="T114" fmla="*/ 327 w 553"/>
                <a:gd name="T115" fmla="*/ 14 h 526"/>
                <a:gd name="T116" fmla="*/ 332 w 553"/>
                <a:gd name="T117" fmla="*/ 37 h 526"/>
                <a:gd name="T118" fmla="*/ 327 w 553"/>
                <a:gd name="T119" fmla="*/ 56 h 526"/>
                <a:gd name="T120" fmla="*/ 341 w 553"/>
                <a:gd name="T121" fmla="*/ 65 h 526"/>
                <a:gd name="T122" fmla="*/ 360 w 553"/>
                <a:gd name="T123" fmla="*/ 6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3" h="526">
                  <a:moveTo>
                    <a:pt x="364" y="60"/>
                  </a:moveTo>
                  <a:lnTo>
                    <a:pt x="364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3" y="60"/>
                  </a:lnTo>
                  <a:lnTo>
                    <a:pt x="378" y="60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83" y="65"/>
                  </a:lnTo>
                  <a:lnTo>
                    <a:pt x="387" y="65"/>
                  </a:lnTo>
                  <a:lnTo>
                    <a:pt x="387" y="65"/>
                  </a:lnTo>
                  <a:lnTo>
                    <a:pt x="387" y="65"/>
                  </a:lnTo>
                  <a:lnTo>
                    <a:pt x="387" y="65"/>
                  </a:lnTo>
                  <a:lnTo>
                    <a:pt x="383" y="65"/>
                  </a:lnTo>
                  <a:lnTo>
                    <a:pt x="383" y="70"/>
                  </a:lnTo>
                  <a:lnTo>
                    <a:pt x="383" y="70"/>
                  </a:lnTo>
                  <a:lnTo>
                    <a:pt x="383" y="70"/>
                  </a:lnTo>
                  <a:lnTo>
                    <a:pt x="383" y="74"/>
                  </a:lnTo>
                  <a:lnTo>
                    <a:pt x="383" y="74"/>
                  </a:lnTo>
                  <a:lnTo>
                    <a:pt x="387" y="74"/>
                  </a:lnTo>
                  <a:lnTo>
                    <a:pt x="387" y="79"/>
                  </a:lnTo>
                  <a:lnTo>
                    <a:pt x="387" y="79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87" y="88"/>
                  </a:lnTo>
                  <a:lnTo>
                    <a:pt x="392" y="88"/>
                  </a:lnTo>
                  <a:lnTo>
                    <a:pt x="392" y="88"/>
                  </a:lnTo>
                  <a:lnTo>
                    <a:pt x="392" y="88"/>
                  </a:lnTo>
                  <a:lnTo>
                    <a:pt x="392" y="88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401" y="83"/>
                  </a:lnTo>
                  <a:lnTo>
                    <a:pt x="406" y="88"/>
                  </a:lnTo>
                  <a:lnTo>
                    <a:pt x="406" y="83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15" y="88"/>
                  </a:lnTo>
                  <a:lnTo>
                    <a:pt x="410" y="88"/>
                  </a:lnTo>
                  <a:lnTo>
                    <a:pt x="410" y="93"/>
                  </a:lnTo>
                  <a:lnTo>
                    <a:pt x="410" y="93"/>
                  </a:lnTo>
                  <a:lnTo>
                    <a:pt x="406" y="93"/>
                  </a:lnTo>
                  <a:lnTo>
                    <a:pt x="406" y="93"/>
                  </a:lnTo>
                  <a:lnTo>
                    <a:pt x="406" y="93"/>
                  </a:lnTo>
                  <a:lnTo>
                    <a:pt x="406" y="93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97"/>
                  </a:lnTo>
                  <a:lnTo>
                    <a:pt x="401" y="102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401" y="106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410" y="111"/>
                  </a:lnTo>
                  <a:lnTo>
                    <a:pt x="410" y="116"/>
                  </a:lnTo>
                  <a:lnTo>
                    <a:pt x="410" y="116"/>
                  </a:lnTo>
                  <a:lnTo>
                    <a:pt x="415" y="116"/>
                  </a:lnTo>
                  <a:lnTo>
                    <a:pt x="415" y="116"/>
                  </a:lnTo>
                  <a:lnTo>
                    <a:pt x="415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9" y="111"/>
                  </a:lnTo>
                  <a:lnTo>
                    <a:pt x="429" y="111"/>
                  </a:lnTo>
                  <a:lnTo>
                    <a:pt x="429" y="111"/>
                  </a:lnTo>
                  <a:lnTo>
                    <a:pt x="429" y="111"/>
                  </a:lnTo>
                  <a:lnTo>
                    <a:pt x="429" y="111"/>
                  </a:lnTo>
                  <a:lnTo>
                    <a:pt x="429" y="111"/>
                  </a:lnTo>
                  <a:lnTo>
                    <a:pt x="433" y="116"/>
                  </a:lnTo>
                  <a:lnTo>
                    <a:pt x="433" y="116"/>
                  </a:lnTo>
                  <a:lnTo>
                    <a:pt x="438" y="116"/>
                  </a:lnTo>
                  <a:lnTo>
                    <a:pt x="438" y="116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42" y="120"/>
                  </a:lnTo>
                  <a:lnTo>
                    <a:pt x="438" y="120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2" y="125"/>
                  </a:lnTo>
                  <a:lnTo>
                    <a:pt x="447" y="125"/>
                  </a:lnTo>
                  <a:lnTo>
                    <a:pt x="447" y="125"/>
                  </a:lnTo>
                  <a:lnTo>
                    <a:pt x="447" y="125"/>
                  </a:lnTo>
                  <a:lnTo>
                    <a:pt x="447" y="125"/>
                  </a:lnTo>
                  <a:lnTo>
                    <a:pt x="447" y="125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25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61" y="130"/>
                  </a:lnTo>
                  <a:lnTo>
                    <a:pt x="456" y="130"/>
                  </a:lnTo>
                  <a:lnTo>
                    <a:pt x="461" y="130"/>
                  </a:lnTo>
                  <a:lnTo>
                    <a:pt x="461" y="130"/>
                  </a:lnTo>
                  <a:lnTo>
                    <a:pt x="461" y="130"/>
                  </a:lnTo>
                  <a:lnTo>
                    <a:pt x="461" y="130"/>
                  </a:lnTo>
                  <a:lnTo>
                    <a:pt x="461" y="130"/>
                  </a:lnTo>
                  <a:lnTo>
                    <a:pt x="461" y="130"/>
                  </a:lnTo>
                  <a:lnTo>
                    <a:pt x="461" y="134"/>
                  </a:lnTo>
                  <a:lnTo>
                    <a:pt x="461" y="134"/>
                  </a:lnTo>
                  <a:lnTo>
                    <a:pt x="461" y="134"/>
                  </a:lnTo>
                  <a:lnTo>
                    <a:pt x="461" y="134"/>
                  </a:lnTo>
                  <a:lnTo>
                    <a:pt x="461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65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9"/>
                  </a:lnTo>
                  <a:lnTo>
                    <a:pt x="470" y="139"/>
                  </a:lnTo>
                  <a:lnTo>
                    <a:pt x="470" y="139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0" y="139"/>
                  </a:lnTo>
                  <a:lnTo>
                    <a:pt x="475" y="134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5" y="134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5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79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4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88" y="148"/>
                  </a:lnTo>
                  <a:lnTo>
                    <a:pt x="488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3" y="148"/>
                  </a:lnTo>
                  <a:lnTo>
                    <a:pt x="498" y="148"/>
                  </a:lnTo>
                  <a:lnTo>
                    <a:pt x="498" y="148"/>
                  </a:lnTo>
                  <a:lnTo>
                    <a:pt x="498" y="148"/>
                  </a:lnTo>
                  <a:lnTo>
                    <a:pt x="498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7" y="148"/>
                  </a:lnTo>
                  <a:lnTo>
                    <a:pt x="507" y="148"/>
                  </a:lnTo>
                  <a:lnTo>
                    <a:pt x="507" y="148"/>
                  </a:lnTo>
                  <a:lnTo>
                    <a:pt x="507" y="148"/>
                  </a:lnTo>
                  <a:lnTo>
                    <a:pt x="507" y="148"/>
                  </a:lnTo>
                  <a:lnTo>
                    <a:pt x="507" y="153"/>
                  </a:lnTo>
                  <a:lnTo>
                    <a:pt x="507" y="153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1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21" y="153"/>
                  </a:lnTo>
                  <a:lnTo>
                    <a:pt x="521" y="153"/>
                  </a:lnTo>
                  <a:lnTo>
                    <a:pt x="521" y="153"/>
                  </a:lnTo>
                  <a:lnTo>
                    <a:pt x="521" y="157"/>
                  </a:lnTo>
                  <a:lnTo>
                    <a:pt x="521" y="157"/>
                  </a:lnTo>
                  <a:lnTo>
                    <a:pt x="521" y="153"/>
                  </a:lnTo>
                  <a:lnTo>
                    <a:pt x="521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0" y="157"/>
                  </a:lnTo>
                  <a:lnTo>
                    <a:pt x="535" y="157"/>
                  </a:lnTo>
                  <a:lnTo>
                    <a:pt x="535" y="162"/>
                  </a:lnTo>
                  <a:lnTo>
                    <a:pt x="535" y="162"/>
                  </a:lnTo>
                  <a:lnTo>
                    <a:pt x="535" y="162"/>
                  </a:lnTo>
                  <a:lnTo>
                    <a:pt x="539" y="162"/>
                  </a:lnTo>
                  <a:lnTo>
                    <a:pt x="539" y="162"/>
                  </a:lnTo>
                  <a:lnTo>
                    <a:pt x="539" y="162"/>
                  </a:lnTo>
                  <a:lnTo>
                    <a:pt x="539" y="162"/>
                  </a:lnTo>
                  <a:lnTo>
                    <a:pt x="539" y="162"/>
                  </a:lnTo>
                  <a:lnTo>
                    <a:pt x="539" y="162"/>
                  </a:lnTo>
                  <a:lnTo>
                    <a:pt x="544" y="162"/>
                  </a:lnTo>
                  <a:lnTo>
                    <a:pt x="544" y="162"/>
                  </a:lnTo>
                  <a:lnTo>
                    <a:pt x="544" y="162"/>
                  </a:lnTo>
                  <a:lnTo>
                    <a:pt x="544" y="162"/>
                  </a:lnTo>
                  <a:lnTo>
                    <a:pt x="544" y="162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71"/>
                  </a:lnTo>
                  <a:lnTo>
                    <a:pt x="544" y="171"/>
                  </a:lnTo>
                  <a:lnTo>
                    <a:pt x="544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53" y="171"/>
                  </a:lnTo>
                  <a:lnTo>
                    <a:pt x="553" y="176"/>
                  </a:lnTo>
                  <a:lnTo>
                    <a:pt x="553" y="176"/>
                  </a:lnTo>
                  <a:lnTo>
                    <a:pt x="553" y="176"/>
                  </a:lnTo>
                  <a:lnTo>
                    <a:pt x="553" y="176"/>
                  </a:lnTo>
                  <a:lnTo>
                    <a:pt x="548" y="176"/>
                  </a:lnTo>
                  <a:lnTo>
                    <a:pt x="548" y="176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3" y="185"/>
                  </a:lnTo>
                  <a:lnTo>
                    <a:pt x="553" y="185"/>
                  </a:lnTo>
                  <a:lnTo>
                    <a:pt x="553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9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44" y="194"/>
                  </a:lnTo>
                  <a:lnTo>
                    <a:pt x="544" y="194"/>
                  </a:lnTo>
                  <a:lnTo>
                    <a:pt x="544" y="194"/>
                  </a:lnTo>
                  <a:lnTo>
                    <a:pt x="544" y="194"/>
                  </a:lnTo>
                  <a:lnTo>
                    <a:pt x="544" y="199"/>
                  </a:lnTo>
                  <a:lnTo>
                    <a:pt x="544" y="199"/>
                  </a:lnTo>
                  <a:lnTo>
                    <a:pt x="544" y="199"/>
                  </a:lnTo>
                  <a:lnTo>
                    <a:pt x="544" y="199"/>
                  </a:lnTo>
                  <a:lnTo>
                    <a:pt x="544" y="203"/>
                  </a:lnTo>
                  <a:lnTo>
                    <a:pt x="544" y="203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44" y="212"/>
                  </a:lnTo>
                  <a:lnTo>
                    <a:pt x="548" y="212"/>
                  </a:lnTo>
                  <a:lnTo>
                    <a:pt x="548" y="217"/>
                  </a:lnTo>
                  <a:lnTo>
                    <a:pt x="544" y="217"/>
                  </a:lnTo>
                  <a:lnTo>
                    <a:pt x="548" y="222"/>
                  </a:lnTo>
                  <a:lnTo>
                    <a:pt x="548" y="222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31"/>
                  </a:lnTo>
                  <a:lnTo>
                    <a:pt x="544" y="231"/>
                  </a:lnTo>
                  <a:lnTo>
                    <a:pt x="544" y="236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5" y="236"/>
                  </a:lnTo>
                  <a:lnTo>
                    <a:pt x="535" y="240"/>
                  </a:lnTo>
                  <a:lnTo>
                    <a:pt x="525" y="240"/>
                  </a:lnTo>
                  <a:lnTo>
                    <a:pt x="521" y="240"/>
                  </a:lnTo>
                  <a:lnTo>
                    <a:pt x="521" y="240"/>
                  </a:lnTo>
                  <a:lnTo>
                    <a:pt x="521" y="240"/>
                  </a:lnTo>
                  <a:lnTo>
                    <a:pt x="521" y="245"/>
                  </a:lnTo>
                  <a:lnTo>
                    <a:pt x="521" y="245"/>
                  </a:lnTo>
                  <a:lnTo>
                    <a:pt x="516" y="245"/>
                  </a:lnTo>
                  <a:lnTo>
                    <a:pt x="516" y="249"/>
                  </a:lnTo>
                  <a:lnTo>
                    <a:pt x="516" y="249"/>
                  </a:lnTo>
                  <a:lnTo>
                    <a:pt x="516" y="249"/>
                  </a:lnTo>
                  <a:lnTo>
                    <a:pt x="516" y="249"/>
                  </a:lnTo>
                  <a:lnTo>
                    <a:pt x="511" y="254"/>
                  </a:lnTo>
                  <a:lnTo>
                    <a:pt x="511" y="254"/>
                  </a:lnTo>
                  <a:lnTo>
                    <a:pt x="507" y="259"/>
                  </a:lnTo>
                  <a:lnTo>
                    <a:pt x="507" y="259"/>
                  </a:lnTo>
                  <a:lnTo>
                    <a:pt x="507" y="259"/>
                  </a:lnTo>
                  <a:lnTo>
                    <a:pt x="507" y="259"/>
                  </a:lnTo>
                  <a:lnTo>
                    <a:pt x="502" y="263"/>
                  </a:lnTo>
                  <a:lnTo>
                    <a:pt x="502" y="263"/>
                  </a:lnTo>
                  <a:lnTo>
                    <a:pt x="502" y="263"/>
                  </a:lnTo>
                  <a:lnTo>
                    <a:pt x="502" y="263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7"/>
                  </a:lnTo>
                  <a:lnTo>
                    <a:pt x="498" y="277"/>
                  </a:lnTo>
                  <a:lnTo>
                    <a:pt x="498" y="277"/>
                  </a:lnTo>
                  <a:lnTo>
                    <a:pt x="498" y="282"/>
                  </a:lnTo>
                  <a:lnTo>
                    <a:pt x="498" y="282"/>
                  </a:lnTo>
                  <a:lnTo>
                    <a:pt x="502" y="282"/>
                  </a:lnTo>
                  <a:lnTo>
                    <a:pt x="498" y="286"/>
                  </a:lnTo>
                  <a:lnTo>
                    <a:pt x="498" y="286"/>
                  </a:lnTo>
                  <a:lnTo>
                    <a:pt x="498" y="291"/>
                  </a:lnTo>
                  <a:lnTo>
                    <a:pt x="493" y="291"/>
                  </a:lnTo>
                  <a:lnTo>
                    <a:pt x="493" y="291"/>
                  </a:lnTo>
                  <a:lnTo>
                    <a:pt x="493" y="291"/>
                  </a:lnTo>
                  <a:lnTo>
                    <a:pt x="488" y="291"/>
                  </a:lnTo>
                  <a:lnTo>
                    <a:pt x="488" y="295"/>
                  </a:lnTo>
                  <a:lnTo>
                    <a:pt x="488" y="295"/>
                  </a:lnTo>
                  <a:lnTo>
                    <a:pt x="488" y="295"/>
                  </a:lnTo>
                  <a:lnTo>
                    <a:pt x="488" y="300"/>
                  </a:lnTo>
                  <a:lnTo>
                    <a:pt x="484" y="300"/>
                  </a:lnTo>
                  <a:lnTo>
                    <a:pt x="484" y="300"/>
                  </a:lnTo>
                  <a:lnTo>
                    <a:pt x="484" y="300"/>
                  </a:lnTo>
                  <a:lnTo>
                    <a:pt x="484" y="300"/>
                  </a:lnTo>
                  <a:lnTo>
                    <a:pt x="479" y="300"/>
                  </a:lnTo>
                  <a:lnTo>
                    <a:pt x="479" y="300"/>
                  </a:lnTo>
                  <a:lnTo>
                    <a:pt x="479" y="305"/>
                  </a:lnTo>
                  <a:lnTo>
                    <a:pt x="479" y="305"/>
                  </a:lnTo>
                  <a:lnTo>
                    <a:pt x="479" y="305"/>
                  </a:lnTo>
                  <a:lnTo>
                    <a:pt x="479" y="305"/>
                  </a:lnTo>
                  <a:lnTo>
                    <a:pt x="479" y="309"/>
                  </a:lnTo>
                  <a:lnTo>
                    <a:pt x="484" y="309"/>
                  </a:lnTo>
                  <a:lnTo>
                    <a:pt x="484" y="309"/>
                  </a:lnTo>
                  <a:lnTo>
                    <a:pt x="479" y="314"/>
                  </a:lnTo>
                  <a:lnTo>
                    <a:pt x="479" y="318"/>
                  </a:lnTo>
                  <a:lnTo>
                    <a:pt x="479" y="318"/>
                  </a:lnTo>
                  <a:lnTo>
                    <a:pt x="479" y="318"/>
                  </a:lnTo>
                  <a:lnTo>
                    <a:pt x="475" y="323"/>
                  </a:lnTo>
                  <a:lnTo>
                    <a:pt x="475" y="323"/>
                  </a:lnTo>
                  <a:lnTo>
                    <a:pt x="475" y="323"/>
                  </a:lnTo>
                  <a:lnTo>
                    <a:pt x="475" y="328"/>
                  </a:lnTo>
                  <a:lnTo>
                    <a:pt x="475" y="328"/>
                  </a:lnTo>
                  <a:lnTo>
                    <a:pt x="475" y="328"/>
                  </a:lnTo>
                  <a:lnTo>
                    <a:pt x="475" y="328"/>
                  </a:lnTo>
                  <a:lnTo>
                    <a:pt x="470" y="332"/>
                  </a:lnTo>
                  <a:lnTo>
                    <a:pt x="470" y="332"/>
                  </a:lnTo>
                  <a:lnTo>
                    <a:pt x="465" y="328"/>
                  </a:lnTo>
                  <a:lnTo>
                    <a:pt x="465" y="328"/>
                  </a:lnTo>
                  <a:lnTo>
                    <a:pt x="465" y="332"/>
                  </a:lnTo>
                  <a:lnTo>
                    <a:pt x="465" y="332"/>
                  </a:lnTo>
                  <a:lnTo>
                    <a:pt x="461" y="332"/>
                  </a:lnTo>
                  <a:lnTo>
                    <a:pt x="461" y="337"/>
                  </a:lnTo>
                  <a:lnTo>
                    <a:pt x="465" y="337"/>
                  </a:lnTo>
                  <a:lnTo>
                    <a:pt x="465" y="337"/>
                  </a:lnTo>
                  <a:lnTo>
                    <a:pt x="465" y="337"/>
                  </a:lnTo>
                  <a:lnTo>
                    <a:pt x="465" y="342"/>
                  </a:lnTo>
                  <a:lnTo>
                    <a:pt x="465" y="342"/>
                  </a:lnTo>
                  <a:lnTo>
                    <a:pt x="465" y="342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61" y="346"/>
                  </a:lnTo>
                  <a:lnTo>
                    <a:pt x="461" y="351"/>
                  </a:lnTo>
                  <a:lnTo>
                    <a:pt x="461" y="351"/>
                  </a:lnTo>
                  <a:lnTo>
                    <a:pt x="456" y="351"/>
                  </a:lnTo>
                  <a:lnTo>
                    <a:pt x="456" y="351"/>
                  </a:lnTo>
                  <a:lnTo>
                    <a:pt x="456" y="355"/>
                  </a:lnTo>
                  <a:lnTo>
                    <a:pt x="456" y="355"/>
                  </a:lnTo>
                  <a:lnTo>
                    <a:pt x="456" y="355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47" y="365"/>
                  </a:lnTo>
                  <a:lnTo>
                    <a:pt x="447" y="365"/>
                  </a:lnTo>
                  <a:lnTo>
                    <a:pt x="442" y="374"/>
                  </a:lnTo>
                  <a:lnTo>
                    <a:pt x="442" y="374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38" y="378"/>
                  </a:lnTo>
                  <a:lnTo>
                    <a:pt x="438" y="383"/>
                  </a:lnTo>
                  <a:lnTo>
                    <a:pt x="438" y="383"/>
                  </a:lnTo>
                  <a:lnTo>
                    <a:pt x="433" y="383"/>
                  </a:lnTo>
                  <a:lnTo>
                    <a:pt x="433" y="383"/>
                  </a:lnTo>
                  <a:lnTo>
                    <a:pt x="433" y="383"/>
                  </a:lnTo>
                  <a:lnTo>
                    <a:pt x="433" y="383"/>
                  </a:lnTo>
                  <a:lnTo>
                    <a:pt x="429" y="383"/>
                  </a:lnTo>
                  <a:lnTo>
                    <a:pt x="429" y="388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19" y="392"/>
                  </a:lnTo>
                  <a:lnTo>
                    <a:pt x="419" y="392"/>
                  </a:lnTo>
                  <a:lnTo>
                    <a:pt x="419" y="392"/>
                  </a:lnTo>
                  <a:lnTo>
                    <a:pt x="415" y="392"/>
                  </a:lnTo>
                  <a:lnTo>
                    <a:pt x="415" y="392"/>
                  </a:lnTo>
                  <a:lnTo>
                    <a:pt x="410" y="397"/>
                  </a:lnTo>
                  <a:lnTo>
                    <a:pt x="406" y="401"/>
                  </a:lnTo>
                  <a:lnTo>
                    <a:pt x="406" y="401"/>
                  </a:lnTo>
                  <a:lnTo>
                    <a:pt x="406" y="401"/>
                  </a:lnTo>
                  <a:lnTo>
                    <a:pt x="396" y="406"/>
                  </a:lnTo>
                  <a:lnTo>
                    <a:pt x="396" y="406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2" y="411"/>
                  </a:lnTo>
                  <a:lnTo>
                    <a:pt x="387" y="411"/>
                  </a:lnTo>
                  <a:lnTo>
                    <a:pt x="387" y="411"/>
                  </a:lnTo>
                  <a:lnTo>
                    <a:pt x="387" y="415"/>
                  </a:lnTo>
                  <a:lnTo>
                    <a:pt x="387" y="415"/>
                  </a:lnTo>
                  <a:lnTo>
                    <a:pt x="387" y="415"/>
                  </a:lnTo>
                  <a:lnTo>
                    <a:pt x="387" y="415"/>
                  </a:lnTo>
                  <a:lnTo>
                    <a:pt x="387" y="415"/>
                  </a:lnTo>
                  <a:lnTo>
                    <a:pt x="383" y="415"/>
                  </a:lnTo>
                  <a:lnTo>
                    <a:pt x="383" y="420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3" y="424"/>
                  </a:lnTo>
                  <a:lnTo>
                    <a:pt x="369" y="424"/>
                  </a:lnTo>
                  <a:lnTo>
                    <a:pt x="369" y="424"/>
                  </a:lnTo>
                  <a:lnTo>
                    <a:pt x="369" y="429"/>
                  </a:lnTo>
                  <a:lnTo>
                    <a:pt x="369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0" y="429"/>
                  </a:lnTo>
                  <a:lnTo>
                    <a:pt x="360" y="434"/>
                  </a:lnTo>
                  <a:lnTo>
                    <a:pt x="355" y="434"/>
                  </a:lnTo>
                  <a:lnTo>
                    <a:pt x="355" y="434"/>
                  </a:lnTo>
                  <a:lnTo>
                    <a:pt x="350" y="434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46" y="438"/>
                  </a:lnTo>
                  <a:lnTo>
                    <a:pt x="346" y="443"/>
                  </a:lnTo>
                  <a:lnTo>
                    <a:pt x="346" y="443"/>
                  </a:lnTo>
                  <a:lnTo>
                    <a:pt x="346" y="443"/>
                  </a:lnTo>
                  <a:lnTo>
                    <a:pt x="346" y="443"/>
                  </a:lnTo>
                  <a:lnTo>
                    <a:pt x="346" y="452"/>
                  </a:lnTo>
                  <a:lnTo>
                    <a:pt x="346" y="457"/>
                  </a:lnTo>
                  <a:lnTo>
                    <a:pt x="346" y="457"/>
                  </a:lnTo>
                  <a:lnTo>
                    <a:pt x="341" y="457"/>
                  </a:lnTo>
                  <a:lnTo>
                    <a:pt x="341" y="457"/>
                  </a:lnTo>
                  <a:lnTo>
                    <a:pt x="341" y="461"/>
                  </a:lnTo>
                  <a:lnTo>
                    <a:pt x="341" y="466"/>
                  </a:lnTo>
                  <a:lnTo>
                    <a:pt x="341" y="466"/>
                  </a:lnTo>
                  <a:lnTo>
                    <a:pt x="341" y="466"/>
                  </a:lnTo>
                  <a:lnTo>
                    <a:pt x="337" y="466"/>
                  </a:lnTo>
                  <a:lnTo>
                    <a:pt x="337" y="471"/>
                  </a:lnTo>
                  <a:lnTo>
                    <a:pt x="337" y="471"/>
                  </a:lnTo>
                  <a:lnTo>
                    <a:pt x="332" y="475"/>
                  </a:lnTo>
                  <a:lnTo>
                    <a:pt x="327" y="475"/>
                  </a:lnTo>
                  <a:lnTo>
                    <a:pt x="323" y="480"/>
                  </a:lnTo>
                  <a:lnTo>
                    <a:pt x="323" y="480"/>
                  </a:lnTo>
                  <a:lnTo>
                    <a:pt x="318" y="480"/>
                  </a:lnTo>
                  <a:lnTo>
                    <a:pt x="318" y="480"/>
                  </a:lnTo>
                  <a:lnTo>
                    <a:pt x="318" y="484"/>
                  </a:lnTo>
                  <a:lnTo>
                    <a:pt x="318" y="484"/>
                  </a:lnTo>
                  <a:lnTo>
                    <a:pt x="318" y="489"/>
                  </a:lnTo>
                  <a:lnTo>
                    <a:pt x="314" y="494"/>
                  </a:lnTo>
                  <a:lnTo>
                    <a:pt x="314" y="494"/>
                  </a:lnTo>
                  <a:lnTo>
                    <a:pt x="314" y="494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498"/>
                  </a:lnTo>
                  <a:lnTo>
                    <a:pt x="314" y="503"/>
                  </a:lnTo>
                  <a:lnTo>
                    <a:pt x="314" y="507"/>
                  </a:lnTo>
                  <a:lnTo>
                    <a:pt x="314" y="507"/>
                  </a:lnTo>
                  <a:lnTo>
                    <a:pt x="314" y="507"/>
                  </a:lnTo>
                  <a:lnTo>
                    <a:pt x="309" y="507"/>
                  </a:lnTo>
                  <a:lnTo>
                    <a:pt x="314" y="512"/>
                  </a:lnTo>
                  <a:lnTo>
                    <a:pt x="314" y="512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09" y="521"/>
                  </a:lnTo>
                  <a:lnTo>
                    <a:pt x="304" y="521"/>
                  </a:lnTo>
                  <a:lnTo>
                    <a:pt x="300" y="526"/>
                  </a:lnTo>
                  <a:lnTo>
                    <a:pt x="295" y="526"/>
                  </a:lnTo>
                  <a:lnTo>
                    <a:pt x="295" y="526"/>
                  </a:lnTo>
                  <a:lnTo>
                    <a:pt x="295" y="526"/>
                  </a:lnTo>
                  <a:lnTo>
                    <a:pt x="295" y="526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0" y="521"/>
                  </a:lnTo>
                  <a:lnTo>
                    <a:pt x="290" y="521"/>
                  </a:lnTo>
                  <a:lnTo>
                    <a:pt x="290" y="521"/>
                  </a:lnTo>
                  <a:lnTo>
                    <a:pt x="290" y="521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7" y="512"/>
                  </a:lnTo>
                  <a:lnTo>
                    <a:pt x="277" y="512"/>
                  </a:lnTo>
                  <a:lnTo>
                    <a:pt x="277" y="512"/>
                  </a:lnTo>
                  <a:lnTo>
                    <a:pt x="277" y="512"/>
                  </a:lnTo>
                  <a:lnTo>
                    <a:pt x="277" y="512"/>
                  </a:lnTo>
                  <a:lnTo>
                    <a:pt x="277" y="512"/>
                  </a:lnTo>
                  <a:lnTo>
                    <a:pt x="272" y="512"/>
                  </a:lnTo>
                  <a:lnTo>
                    <a:pt x="272" y="512"/>
                  </a:lnTo>
                  <a:lnTo>
                    <a:pt x="277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72" y="507"/>
                  </a:lnTo>
                  <a:lnTo>
                    <a:pt x="267" y="507"/>
                  </a:lnTo>
                  <a:lnTo>
                    <a:pt x="267" y="507"/>
                  </a:lnTo>
                  <a:lnTo>
                    <a:pt x="267" y="507"/>
                  </a:lnTo>
                  <a:lnTo>
                    <a:pt x="267" y="507"/>
                  </a:lnTo>
                  <a:lnTo>
                    <a:pt x="267" y="507"/>
                  </a:lnTo>
                  <a:lnTo>
                    <a:pt x="267" y="507"/>
                  </a:lnTo>
                  <a:lnTo>
                    <a:pt x="263" y="507"/>
                  </a:lnTo>
                  <a:lnTo>
                    <a:pt x="263" y="507"/>
                  </a:lnTo>
                  <a:lnTo>
                    <a:pt x="263" y="512"/>
                  </a:lnTo>
                  <a:lnTo>
                    <a:pt x="263" y="512"/>
                  </a:lnTo>
                  <a:lnTo>
                    <a:pt x="263" y="507"/>
                  </a:lnTo>
                  <a:lnTo>
                    <a:pt x="258" y="507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54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4" y="517"/>
                  </a:lnTo>
                  <a:lnTo>
                    <a:pt x="240" y="517"/>
                  </a:lnTo>
                  <a:lnTo>
                    <a:pt x="240" y="517"/>
                  </a:lnTo>
                  <a:lnTo>
                    <a:pt x="240" y="517"/>
                  </a:lnTo>
                  <a:lnTo>
                    <a:pt x="240" y="517"/>
                  </a:lnTo>
                  <a:lnTo>
                    <a:pt x="240" y="521"/>
                  </a:lnTo>
                  <a:lnTo>
                    <a:pt x="240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17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17"/>
                  </a:lnTo>
                  <a:lnTo>
                    <a:pt x="235" y="517"/>
                  </a:lnTo>
                  <a:lnTo>
                    <a:pt x="235" y="517"/>
                  </a:lnTo>
                  <a:lnTo>
                    <a:pt x="231" y="517"/>
                  </a:lnTo>
                  <a:lnTo>
                    <a:pt x="231" y="517"/>
                  </a:lnTo>
                  <a:lnTo>
                    <a:pt x="231" y="517"/>
                  </a:lnTo>
                  <a:lnTo>
                    <a:pt x="231" y="521"/>
                  </a:lnTo>
                  <a:lnTo>
                    <a:pt x="231" y="521"/>
                  </a:lnTo>
                  <a:lnTo>
                    <a:pt x="231" y="521"/>
                  </a:lnTo>
                  <a:lnTo>
                    <a:pt x="231" y="521"/>
                  </a:lnTo>
                  <a:lnTo>
                    <a:pt x="231" y="521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1" y="517"/>
                  </a:lnTo>
                  <a:lnTo>
                    <a:pt x="217" y="517"/>
                  </a:lnTo>
                  <a:lnTo>
                    <a:pt x="217" y="517"/>
                  </a:lnTo>
                  <a:lnTo>
                    <a:pt x="217" y="521"/>
                  </a:lnTo>
                  <a:lnTo>
                    <a:pt x="217" y="521"/>
                  </a:lnTo>
                  <a:lnTo>
                    <a:pt x="212" y="521"/>
                  </a:lnTo>
                  <a:lnTo>
                    <a:pt x="212" y="521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08" y="517"/>
                  </a:lnTo>
                  <a:lnTo>
                    <a:pt x="208" y="517"/>
                  </a:lnTo>
                  <a:lnTo>
                    <a:pt x="208" y="517"/>
                  </a:lnTo>
                  <a:lnTo>
                    <a:pt x="208" y="517"/>
                  </a:lnTo>
                  <a:lnTo>
                    <a:pt x="208" y="517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12"/>
                  </a:lnTo>
                  <a:lnTo>
                    <a:pt x="208" y="507"/>
                  </a:lnTo>
                  <a:lnTo>
                    <a:pt x="208" y="507"/>
                  </a:lnTo>
                  <a:lnTo>
                    <a:pt x="208" y="507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4"/>
                  </a:lnTo>
                  <a:lnTo>
                    <a:pt x="203" y="494"/>
                  </a:lnTo>
                  <a:lnTo>
                    <a:pt x="208" y="494"/>
                  </a:lnTo>
                  <a:lnTo>
                    <a:pt x="203" y="494"/>
                  </a:lnTo>
                  <a:lnTo>
                    <a:pt x="203" y="494"/>
                  </a:lnTo>
                  <a:lnTo>
                    <a:pt x="203" y="494"/>
                  </a:lnTo>
                  <a:lnTo>
                    <a:pt x="203" y="494"/>
                  </a:lnTo>
                  <a:lnTo>
                    <a:pt x="203" y="494"/>
                  </a:lnTo>
                  <a:lnTo>
                    <a:pt x="203" y="494"/>
                  </a:lnTo>
                  <a:lnTo>
                    <a:pt x="198" y="494"/>
                  </a:lnTo>
                  <a:lnTo>
                    <a:pt x="198" y="494"/>
                  </a:lnTo>
                  <a:lnTo>
                    <a:pt x="198" y="489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3" y="484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203" y="475"/>
                  </a:lnTo>
                  <a:lnTo>
                    <a:pt x="203" y="471"/>
                  </a:lnTo>
                  <a:lnTo>
                    <a:pt x="203" y="471"/>
                  </a:lnTo>
                  <a:lnTo>
                    <a:pt x="203" y="471"/>
                  </a:lnTo>
                  <a:lnTo>
                    <a:pt x="203" y="471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198" y="466"/>
                  </a:lnTo>
                  <a:lnTo>
                    <a:pt x="198" y="466"/>
                  </a:lnTo>
                  <a:lnTo>
                    <a:pt x="198" y="466"/>
                  </a:lnTo>
                  <a:lnTo>
                    <a:pt x="203" y="466"/>
                  </a:lnTo>
                  <a:lnTo>
                    <a:pt x="203" y="466"/>
                  </a:lnTo>
                  <a:lnTo>
                    <a:pt x="203" y="461"/>
                  </a:lnTo>
                  <a:lnTo>
                    <a:pt x="203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203" y="461"/>
                  </a:lnTo>
                  <a:lnTo>
                    <a:pt x="203" y="461"/>
                  </a:lnTo>
                  <a:lnTo>
                    <a:pt x="198" y="457"/>
                  </a:lnTo>
                  <a:lnTo>
                    <a:pt x="198" y="457"/>
                  </a:lnTo>
                  <a:lnTo>
                    <a:pt x="198" y="457"/>
                  </a:lnTo>
                  <a:lnTo>
                    <a:pt x="198" y="457"/>
                  </a:lnTo>
                  <a:lnTo>
                    <a:pt x="198" y="457"/>
                  </a:lnTo>
                  <a:lnTo>
                    <a:pt x="194" y="457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194" y="448"/>
                  </a:lnTo>
                  <a:lnTo>
                    <a:pt x="194" y="448"/>
                  </a:lnTo>
                  <a:lnTo>
                    <a:pt x="194" y="448"/>
                  </a:lnTo>
                  <a:lnTo>
                    <a:pt x="194" y="448"/>
                  </a:lnTo>
                  <a:lnTo>
                    <a:pt x="194" y="448"/>
                  </a:lnTo>
                  <a:lnTo>
                    <a:pt x="194" y="448"/>
                  </a:lnTo>
                  <a:lnTo>
                    <a:pt x="194" y="443"/>
                  </a:lnTo>
                  <a:lnTo>
                    <a:pt x="194" y="443"/>
                  </a:lnTo>
                  <a:lnTo>
                    <a:pt x="194" y="443"/>
                  </a:lnTo>
                  <a:lnTo>
                    <a:pt x="194" y="443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8"/>
                  </a:lnTo>
                  <a:lnTo>
                    <a:pt x="194" y="434"/>
                  </a:lnTo>
                  <a:lnTo>
                    <a:pt x="189" y="434"/>
                  </a:lnTo>
                  <a:lnTo>
                    <a:pt x="189" y="434"/>
                  </a:lnTo>
                  <a:lnTo>
                    <a:pt x="189" y="434"/>
                  </a:lnTo>
                  <a:lnTo>
                    <a:pt x="189" y="434"/>
                  </a:lnTo>
                  <a:lnTo>
                    <a:pt x="189" y="429"/>
                  </a:lnTo>
                  <a:lnTo>
                    <a:pt x="194" y="429"/>
                  </a:lnTo>
                  <a:lnTo>
                    <a:pt x="189" y="429"/>
                  </a:lnTo>
                  <a:lnTo>
                    <a:pt x="194" y="429"/>
                  </a:lnTo>
                  <a:lnTo>
                    <a:pt x="194" y="429"/>
                  </a:lnTo>
                  <a:lnTo>
                    <a:pt x="194" y="429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4" y="420"/>
                  </a:lnTo>
                  <a:lnTo>
                    <a:pt x="194" y="420"/>
                  </a:lnTo>
                  <a:lnTo>
                    <a:pt x="194" y="420"/>
                  </a:lnTo>
                  <a:lnTo>
                    <a:pt x="194" y="420"/>
                  </a:lnTo>
                  <a:lnTo>
                    <a:pt x="194" y="415"/>
                  </a:lnTo>
                  <a:lnTo>
                    <a:pt x="194" y="415"/>
                  </a:lnTo>
                  <a:lnTo>
                    <a:pt x="194" y="415"/>
                  </a:lnTo>
                  <a:lnTo>
                    <a:pt x="194" y="415"/>
                  </a:lnTo>
                  <a:lnTo>
                    <a:pt x="189" y="415"/>
                  </a:lnTo>
                  <a:lnTo>
                    <a:pt x="189" y="411"/>
                  </a:lnTo>
                  <a:lnTo>
                    <a:pt x="189" y="411"/>
                  </a:lnTo>
                  <a:lnTo>
                    <a:pt x="189" y="411"/>
                  </a:lnTo>
                  <a:lnTo>
                    <a:pt x="185" y="411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2"/>
                  </a:lnTo>
                  <a:lnTo>
                    <a:pt x="180" y="392"/>
                  </a:lnTo>
                  <a:lnTo>
                    <a:pt x="175" y="392"/>
                  </a:lnTo>
                  <a:lnTo>
                    <a:pt x="175" y="388"/>
                  </a:lnTo>
                  <a:lnTo>
                    <a:pt x="171" y="388"/>
                  </a:lnTo>
                  <a:lnTo>
                    <a:pt x="171" y="388"/>
                  </a:lnTo>
                  <a:lnTo>
                    <a:pt x="171" y="388"/>
                  </a:lnTo>
                  <a:lnTo>
                    <a:pt x="171" y="388"/>
                  </a:lnTo>
                  <a:lnTo>
                    <a:pt x="171" y="388"/>
                  </a:lnTo>
                  <a:lnTo>
                    <a:pt x="171" y="392"/>
                  </a:lnTo>
                  <a:lnTo>
                    <a:pt x="171" y="388"/>
                  </a:lnTo>
                  <a:lnTo>
                    <a:pt x="166" y="388"/>
                  </a:lnTo>
                  <a:lnTo>
                    <a:pt x="166" y="388"/>
                  </a:lnTo>
                  <a:lnTo>
                    <a:pt x="166" y="388"/>
                  </a:lnTo>
                  <a:lnTo>
                    <a:pt x="166" y="392"/>
                  </a:lnTo>
                  <a:lnTo>
                    <a:pt x="166" y="392"/>
                  </a:lnTo>
                  <a:lnTo>
                    <a:pt x="166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7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8" y="388"/>
                  </a:lnTo>
                  <a:lnTo>
                    <a:pt x="143" y="388"/>
                  </a:lnTo>
                  <a:lnTo>
                    <a:pt x="143" y="388"/>
                  </a:lnTo>
                  <a:lnTo>
                    <a:pt x="143" y="388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4" y="378"/>
                  </a:lnTo>
                  <a:lnTo>
                    <a:pt x="139" y="378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9" y="374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5" y="383"/>
                  </a:lnTo>
                  <a:lnTo>
                    <a:pt x="125" y="383"/>
                  </a:lnTo>
                  <a:lnTo>
                    <a:pt x="125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3"/>
                  </a:lnTo>
                  <a:lnTo>
                    <a:pt x="120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102" y="388"/>
                  </a:lnTo>
                  <a:lnTo>
                    <a:pt x="102" y="392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88" y="383"/>
                  </a:lnTo>
                  <a:lnTo>
                    <a:pt x="88" y="383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83" y="388"/>
                  </a:lnTo>
                  <a:lnTo>
                    <a:pt x="83" y="383"/>
                  </a:lnTo>
                  <a:lnTo>
                    <a:pt x="83" y="383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79" y="388"/>
                  </a:lnTo>
                  <a:lnTo>
                    <a:pt x="79" y="383"/>
                  </a:lnTo>
                  <a:lnTo>
                    <a:pt x="79" y="383"/>
                  </a:lnTo>
                  <a:lnTo>
                    <a:pt x="79" y="383"/>
                  </a:lnTo>
                  <a:lnTo>
                    <a:pt x="79" y="388"/>
                  </a:lnTo>
                  <a:lnTo>
                    <a:pt x="79" y="383"/>
                  </a:lnTo>
                  <a:lnTo>
                    <a:pt x="79" y="388"/>
                  </a:lnTo>
                  <a:lnTo>
                    <a:pt x="74" y="383"/>
                  </a:lnTo>
                  <a:lnTo>
                    <a:pt x="74" y="388"/>
                  </a:lnTo>
                  <a:lnTo>
                    <a:pt x="74" y="388"/>
                  </a:lnTo>
                  <a:lnTo>
                    <a:pt x="74" y="388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3"/>
                  </a:lnTo>
                  <a:lnTo>
                    <a:pt x="74" y="388"/>
                  </a:lnTo>
                  <a:lnTo>
                    <a:pt x="69" y="388"/>
                  </a:lnTo>
                  <a:lnTo>
                    <a:pt x="69" y="388"/>
                  </a:lnTo>
                  <a:lnTo>
                    <a:pt x="69" y="388"/>
                  </a:lnTo>
                  <a:lnTo>
                    <a:pt x="69" y="383"/>
                  </a:lnTo>
                  <a:lnTo>
                    <a:pt x="69" y="388"/>
                  </a:lnTo>
                  <a:lnTo>
                    <a:pt x="69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8"/>
                  </a:lnTo>
                  <a:lnTo>
                    <a:pt x="65" y="388"/>
                  </a:lnTo>
                  <a:lnTo>
                    <a:pt x="65" y="388"/>
                  </a:lnTo>
                  <a:lnTo>
                    <a:pt x="65" y="388"/>
                  </a:lnTo>
                  <a:lnTo>
                    <a:pt x="65" y="388"/>
                  </a:lnTo>
                  <a:lnTo>
                    <a:pt x="65" y="383"/>
                  </a:lnTo>
                  <a:lnTo>
                    <a:pt x="65" y="388"/>
                  </a:lnTo>
                  <a:lnTo>
                    <a:pt x="65" y="383"/>
                  </a:lnTo>
                  <a:lnTo>
                    <a:pt x="60" y="388"/>
                  </a:lnTo>
                  <a:lnTo>
                    <a:pt x="60" y="383"/>
                  </a:lnTo>
                  <a:lnTo>
                    <a:pt x="60" y="388"/>
                  </a:lnTo>
                  <a:lnTo>
                    <a:pt x="60" y="388"/>
                  </a:lnTo>
                  <a:lnTo>
                    <a:pt x="60" y="383"/>
                  </a:lnTo>
                  <a:lnTo>
                    <a:pt x="60" y="388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60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6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83"/>
                  </a:lnTo>
                  <a:lnTo>
                    <a:pt x="51" y="378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2" y="378"/>
                  </a:lnTo>
                  <a:lnTo>
                    <a:pt x="46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8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37" y="374"/>
                  </a:lnTo>
                  <a:lnTo>
                    <a:pt x="37" y="374"/>
                  </a:lnTo>
                  <a:lnTo>
                    <a:pt x="37" y="374"/>
                  </a:lnTo>
                  <a:lnTo>
                    <a:pt x="37" y="374"/>
                  </a:lnTo>
                  <a:lnTo>
                    <a:pt x="37" y="374"/>
                  </a:lnTo>
                  <a:lnTo>
                    <a:pt x="33" y="374"/>
                  </a:lnTo>
                  <a:lnTo>
                    <a:pt x="37" y="374"/>
                  </a:lnTo>
                  <a:lnTo>
                    <a:pt x="33" y="374"/>
                  </a:lnTo>
                  <a:lnTo>
                    <a:pt x="33" y="378"/>
                  </a:lnTo>
                  <a:lnTo>
                    <a:pt x="33" y="374"/>
                  </a:lnTo>
                  <a:lnTo>
                    <a:pt x="33" y="374"/>
                  </a:lnTo>
                  <a:lnTo>
                    <a:pt x="33" y="374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74"/>
                  </a:lnTo>
                  <a:lnTo>
                    <a:pt x="14" y="369"/>
                  </a:lnTo>
                  <a:lnTo>
                    <a:pt x="10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5"/>
                  </a:lnTo>
                  <a:lnTo>
                    <a:pt x="14" y="365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14" y="360"/>
                  </a:lnTo>
                  <a:lnTo>
                    <a:pt x="14" y="360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23" y="346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28"/>
                  </a:lnTo>
                  <a:lnTo>
                    <a:pt x="19" y="328"/>
                  </a:lnTo>
                  <a:lnTo>
                    <a:pt x="19" y="328"/>
                  </a:lnTo>
                  <a:lnTo>
                    <a:pt x="19" y="328"/>
                  </a:lnTo>
                  <a:lnTo>
                    <a:pt x="19" y="328"/>
                  </a:lnTo>
                  <a:lnTo>
                    <a:pt x="19" y="323"/>
                  </a:lnTo>
                  <a:lnTo>
                    <a:pt x="19" y="323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3" y="305"/>
                  </a:lnTo>
                  <a:lnTo>
                    <a:pt x="23" y="300"/>
                  </a:lnTo>
                  <a:lnTo>
                    <a:pt x="23" y="300"/>
                  </a:lnTo>
                  <a:lnTo>
                    <a:pt x="23" y="300"/>
                  </a:lnTo>
                  <a:lnTo>
                    <a:pt x="23" y="295"/>
                  </a:lnTo>
                  <a:lnTo>
                    <a:pt x="23" y="295"/>
                  </a:lnTo>
                  <a:lnTo>
                    <a:pt x="23" y="291"/>
                  </a:lnTo>
                  <a:lnTo>
                    <a:pt x="23" y="291"/>
                  </a:lnTo>
                  <a:lnTo>
                    <a:pt x="28" y="291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3" y="286"/>
                  </a:lnTo>
                  <a:lnTo>
                    <a:pt x="23" y="286"/>
                  </a:lnTo>
                  <a:lnTo>
                    <a:pt x="23" y="286"/>
                  </a:lnTo>
                  <a:lnTo>
                    <a:pt x="23" y="286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9" y="282"/>
                  </a:lnTo>
                  <a:lnTo>
                    <a:pt x="19" y="282"/>
                  </a:lnTo>
                  <a:lnTo>
                    <a:pt x="19" y="282"/>
                  </a:lnTo>
                  <a:lnTo>
                    <a:pt x="19" y="282"/>
                  </a:lnTo>
                  <a:lnTo>
                    <a:pt x="19" y="282"/>
                  </a:lnTo>
                  <a:lnTo>
                    <a:pt x="23" y="282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19" y="272"/>
                  </a:lnTo>
                  <a:lnTo>
                    <a:pt x="19" y="272"/>
                  </a:lnTo>
                  <a:lnTo>
                    <a:pt x="19" y="272"/>
                  </a:lnTo>
                  <a:lnTo>
                    <a:pt x="23" y="272"/>
                  </a:lnTo>
                  <a:lnTo>
                    <a:pt x="23" y="272"/>
                  </a:lnTo>
                  <a:lnTo>
                    <a:pt x="23" y="272"/>
                  </a:lnTo>
                  <a:lnTo>
                    <a:pt x="23" y="272"/>
                  </a:lnTo>
                  <a:lnTo>
                    <a:pt x="23" y="268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59"/>
                  </a:lnTo>
                  <a:lnTo>
                    <a:pt x="14" y="25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5" y="24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5" y="231"/>
                  </a:lnTo>
                  <a:lnTo>
                    <a:pt x="5" y="231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5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0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0" y="194"/>
                  </a:lnTo>
                  <a:lnTo>
                    <a:pt x="10" y="180"/>
                  </a:lnTo>
                  <a:lnTo>
                    <a:pt x="28" y="139"/>
                  </a:lnTo>
                  <a:lnTo>
                    <a:pt x="33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30"/>
                  </a:lnTo>
                  <a:lnTo>
                    <a:pt x="28" y="130"/>
                  </a:lnTo>
                  <a:lnTo>
                    <a:pt x="46" y="79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6" y="74"/>
                  </a:lnTo>
                  <a:lnTo>
                    <a:pt x="42" y="65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9" y="47"/>
                  </a:lnTo>
                  <a:lnTo>
                    <a:pt x="79" y="42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3" y="47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3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88" y="33"/>
                  </a:lnTo>
                  <a:lnTo>
                    <a:pt x="93" y="33"/>
                  </a:lnTo>
                  <a:lnTo>
                    <a:pt x="88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0"/>
                  </a:lnTo>
                  <a:lnTo>
                    <a:pt x="148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4"/>
                  </a:lnTo>
                  <a:lnTo>
                    <a:pt x="189" y="10"/>
                  </a:lnTo>
                  <a:lnTo>
                    <a:pt x="189" y="14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24"/>
                  </a:lnTo>
                  <a:lnTo>
                    <a:pt x="203" y="19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28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4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7" y="24"/>
                  </a:lnTo>
                  <a:lnTo>
                    <a:pt x="272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1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3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300" y="33"/>
                  </a:lnTo>
                  <a:lnTo>
                    <a:pt x="300" y="33"/>
                  </a:lnTo>
                  <a:lnTo>
                    <a:pt x="300" y="33"/>
                  </a:lnTo>
                  <a:lnTo>
                    <a:pt x="300" y="33"/>
                  </a:lnTo>
                  <a:lnTo>
                    <a:pt x="300" y="33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4" y="33"/>
                  </a:lnTo>
                  <a:lnTo>
                    <a:pt x="314" y="33"/>
                  </a:lnTo>
                  <a:lnTo>
                    <a:pt x="314" y="33"/>
                  </a:lnTo>
                  <a:lnTo>
                    <a:pt x="314" y="33"/>
                  </a:lnTo>
                  <a:lnTo>
                    <a:pt x="314" y="33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10"/>
                  </a:lnTo>
                  <a:lnTo>
                    <a:pt x="341" y="14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27" y="37"/>
                  </a:lnTo>
                  <a:lnTo>
                    <a:pt x="327" y="42"/>
                  </a:lnTo>
                  <a:lnTo>
                    <a:pt x="327" y="42"/>
                  </a:lnTo>
                  <a:lnTo>
                    <a:pt x="327" y="42"/>
                  </a:lnTo>
                  <a:lnTo>
                    <a:pt x="327" y="42"/>
                  </a:lnTo>
                  <a:lnTo>
                    <a:pt x="327" y="42"/>
                  </a:lnTo>
                  <a:lnTo>
                    <a:pt x="327" y="47"/>
                  </a:lnTo>
                  <a:lnTo>
                    <a:pt x="327" y="47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3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7" y="60"/>
                  </a:lnTo>
                  <a:lnTo>
                    <a:pt x="337" y="60"/>
                  </a:lnTo>
                  <a:lnTo>
                    <a:pt x="337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5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0" y="65"/>
                  </a:lnTo>
                  <a:lnTo>
                    <a:pt x="350" y="60"/>
                  </a:lnTo>
                  <a:lnTo>
                    <a:pt x="350" y="65"/>
                  </a:lnTo>
                  <a:lnTo>
                    <a:pt x="350" y="60"/>
                  </a:lnTo>
                  <a:lnTo>
                    <a:pt x="350" y="60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5" name="Freeform 265"/>
            <p:cNvSpPr>
              <a:spLocks/>
            </p:cNvSpPr>
            <p:nvPr/>
          </p:nvSpPr>
          <p:spPr bwMode="auto">
            <a:xfrm>
              <a:off x="1636713" y="2554288"/>
              <a:ext cx="1389063" cy="1295400"/>
            </a:xfrm>
            <a:custGeom>
              <a:avLst/>
              <a:gdLst>
                <a:gd name="T0" fmla="*/ 861 w 875"/>
                <a:gd name="T1" fmla="*/ 226 h 816"/>
                <a:gd name="T2" fmla="*/ 843 w 875"/>
                <a:gd name="T3" fmla="*/ 281 h 816"/>
                <a:gd name="T4" fmla="*/ 834 w 875"/>
                <a:gd name="T5" fmla="*/ 332 h 816"/>
                <a:gd name="T6" fmla="*/ 838 w 875"/>
                <a:gd name="T7" fmla="*/ 387 h 816"/>
                <a:gd name="T8" fmla="*/ 852 w 875"/>
                <a:gd name="T9" fmla="*/ 420 h 816"/>
                <a:gd name="T10" fmla="*/ 834 w 875"/>
                <a:gd name="T11" fmla="*/ 470 h 816"/>
                <a:gd name="T12" fmla="*/ 815 w 875"/>
                <a:gd name="T13" fmla="*/ 530 h 816"/>
                <a:gd name="T14" fmla="*/ 792 w 875"/>
                <a:gd name="T15" fmla="*/ 581 h 816"/>
                <a:gd name="T16" fmla="*/ 760 w 875"/>
                <a:gd name="T17" fmla="*/ 622 h 816"/>
                <a:gd name="T18" fmla="*/ 719 w 875"/>
                <a:gd name="T19" fmla="*/ 655 h 816"/>
                <a:gd name="T20" fmla="*/ 691 w 875"/>
                <a:gd name="T21" fmla="*/ 682 h 816"/>
                <a:gd name="T22" fmla="*/ 686 w 875"/>
                <a:gd name="T23" fmla="*/ 701 h 816"/>
                <a:gd name="T24" fmla="*/ 673 w 875"/>
                <a:gd name="T25" fmla="*/ 719 h 816"/>
                <a:gd name="T26" fmla="*/ 659 w 875"/>
                <a:gd name="T27" fmla="*/ 728 h 816"/>
                <a:gd name="T28" fmla="*/ 654 w 875"/>
                <a:gd name="T29" fmla="*/ 742 h 816"/>
                <a:gd name="T30" fmla="*/ 645 w 875"/>
                <a:gd name="T31" fmla="*/ 761 h 816"/>
                <a:gd name="T32" fmla="*/ 640 w 875"/>
                <a:gd name="T33" fmla="*/ 779 h 816"/>
                <a:gd name="T34" fmla="*/ 650 w 875"/>
                <a:gd name="T35" fmla="*/ 798 h 816"/>
                <a:gd name="T36" fmla="*/ 627 w 875"/>
                <a:gd name="T37" fmla="*/ 816 h 816"/>
                <a:gd name="T38" fmla="*/ 599 w 875"/>
                <a:gd name="T39" fmla="*/ 811 h 816"/>
                <a:gd name="T40" fmla="*/ 590 w 875"/>
                <a:gd name="T41" fmla="*/ 802 h 816"/>
                <a:gd name="T42" fmla="*/ 599 w 875"/>
                <a:gd name="T43" fmla="*/ 761 h 816"/>
                <a:gd name="T44" fmla="*/ 576 w 875"/>
                <a:gd name="T45" fmla="*/ 784 h 816"/>
                <a:gd name="T46" fmla="*/ 553 w 875"/>
                <a:gd name="T47" fmla="*/ 779 h 816"/>
                <a:gd name="T48" fmla="*/ 525 w 875"/>
                <a:gd name="T49" fmla="*/ 779 h 816"/>
                <a:gd name="T50" fmla="*/ 502 w 875"/>
                <a:gd name="T51" fmla="*/ 784 h 816"/>
                <a:gd name="T52" fmla="*/ 488 w 875"/>
                <a:gd name="T53" fmla="*/ 779 h 816"/>
                <a:gd name="T54" fmla="*/ 470 w 875"/>
                <a:gd name="T55" fmla="*/ 775 h 816"/>
                <a:gd name="T56" fmla="*/ 456 w 875"/>
                <a:gd name="T57" fmla="*/ 761 h 816"/>
                <a:gd name="T58" fmla="*/ 438 w 875"/>
                <a:gd name="T59" fmla="*/ 756 h 816"/>
                <a:gd name="T60" fmla="*/ 419 w 875"/>
                <a:gd name="T61" fmla="*/ 751 h 816"/>
                <a:gd name="T62" fmla="*/ 396 w 875"/>
                <a:gd name="T63" fmla="*/ 761 h 816"/>
                <a:gd name="T64" fmla="*/ 378 w 875"/>
                <a:gd name="T65" fmla="*/ 761 h 816"/>
                <a:gd name="T66" fmla="*/ 360 w 875"/>
                <a:gd name="T67" fmla="*/ 779 h 816"/>
                <a:gd name="T68" fmla="*/ 336 w 875"/>
                <a:gd name="T69" fmla="*/ 798 h 816"/>
                <a:gd name="T70" fmla="*/ 309 w 875"/>
                <a:gd name="T71" fmla="*/ 793 h 816"/>
                <a:gd name="T72" fmla="*/ 277 w 875"/>
                <a:gd name="T73" fmla="*/ 775 h 816"/>
                <a:gd name="T74" fmla="*/ 254 w 875"/>
                <a:gd name="T75" fmla="*/ 751 h 816"/>
                <a:gd name="T76" fmla="*/ 244 w 875"/>
                <a:gd name="T77" fmla="*/ 724 h 816"/>
                <a:gd name="T78" fmla="*/ 221 w 875"/>
                <a:gd name="T79" fmla="*/ 682 h 816"/>
                <a:gd name="T80" fmla="*/ 97 w 875"/>
                <a:gd name="T81" fmla="*/ 539 h 816"/>
                <a:gd name="T82" fmla="*/ 92 w 875"/>
                <a:gd name="T83" fmla="*/ 521 h 816"/>
                <a:gd name="T84" fmla="*/ 92 w 875"/>
                <a:gd name="T85" fmla="*/ 498 h 816"/>
                <a:gd name="T86" fmla="*/ 79 w 875"/>
                <a:gd name="T87" fmla="*/ 489 h 816"/>
                <a:gd name="T88" fmla="*/ 79 w 875"/>
                <a:gd name="T89" fmla="*/ 475 h 816"/>
                <a:gd name="T90" fmla="*/ 97 w 875"/>
                <a:gd name="T91" fmla="*/ 452 h 816"/>
                <a:gd name="T92" fmla="*/ 120 w 875"/>
                <a:gd name="T93" fmla="*/ 429 h 816"/>
                <a:gd name="T94" fmla="*/ 143 w 875"/>
                <a:gd name="T95" fmla="*/ 383 h 816"/>
                <a:gd name="T96" fmla="*/ 125 w 875"/>
                <a:gd name="T97" fmla="*/ 346 h 816"/>
                <a:gd name="T98" fmla="*/ 120 w 875"/>
                <a:gd name="T99" fmla="*/ 337 h 816"/>
                <a:gd name="T100" fmla="*/ 129 w 875"/>
                <a:gd name="T101" fmla="*/ 314 h 816"/>
                <a:gd name="T102" fmla="*/ 125 w 875"/>
                <a:gd name="T103" fmla="*/ 286 h 816"/>
                <a:gd name="T104" fmla="*/ 97 w 875"/>
                <a:gd name="T105" fmla="*/ 286 h 816"/>
                <a:gd name="T106" fmla="*/ 14 w 875"/>
                <a:gd name="T107" fmla="*/ 263 h 816"/>
                <a:gd name="T108" fmla="*/ 10 w 875"/>
                <a:gd name="T109" fmla="*/ 226 h 816"/>
                <a:gd name="T110" fmla="*/ 10 w 875"/>
                <a:gd name="T111" fmla="*/ 189 h 816"/>
                <a:gd name="T112" fmla="*/ 10 w 875"/>
                <a:gd name="T113" fmla="*/ 157 h 816"/>
                <a:gd name="T114" fmla="*/ 10 w 875"/>
                <a:gd name="T115" fmla="*/ 115 h 816"/>
                <a:gd name="T116" fmla="*/ 249 w 875"/>
                <a:gd name="T117" fmla="*/ 83 h 816"/>
                <a:gd name="T118" fmla="*/ 263 w 875"/>
                <a:gd name="T119" fmla="*/ 23 h 816"/>
                <a:gd name="T120" fmla="*/ 304 w 875"/>
                <a:gd name="T121" fmla="*/ 60 h 816"/>
                <a:gd name="T122" fmla="*/ 309 w 875"/>
                <a:gd name="T123" fmla="*/ 106 h 816"/>
                <a:gd name="T124" fmla="*/ 350 w 875"/>
                <a:gd name="T125" fmla="*/ 139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5" h="816">
                  <a:moveTo>
                    <a:pt x="419" y="157"/>
                  </a:moveTo>
                  <a:lnTo>
                    <a:pt x="447" y="157"/>
                  </a:lnTo>
                  <a:lnTo>
                    <a:pt x="456" y="162"/>
                  </a:lnTo>
                  <a:lnTo>
                    <a:pt x="507" y="162"/>
                  </a:lnTo>
                  <a:lnTo>
                    <a:pt x="539" y="166"/>
                  </a:lnTo>
                  <a:lnTo>
                    <a:pt x="576" y="171"/>
                  </a:lnTo>
                  <a:lnTo>
                    <a:pt x="581" y="171"/>
                  </a:lnTo>
                  <a:lnTo>
                    <a:pt x="581" y="171"/>
                  </a:lnTo>
                  <a:lnTo>
                    <a:pt x="617" y="171"/>
                  </a:lnTo>
                  <a:lnTo>
                    <a:pt x="650" y="175"/>
                  </a:lnTo>
                  <a:lnTo>
                    <a:pt x="691" y="175"/>
                  </a:lnTo>
                  <a:lnTo>
                    <a:pt x="709" y="180"/>
                  </a:lnTo>
                  <a:lnTo>
                    <a:pt x="714" y="180"/>
                  </a:lnTo>
                  <a:lnTo>
                    <a:pt x="719" y="180"/>
                  </a:lnTo>
                  <a:lnTo>
                    <a:pt x="778" y="185"/>
                  </a:lnTo>
                  <a:lnTo>
                    <a:pt x="792" y="185"/>
                  </a:lnTo>
                  <a:lnTo>
                    <a:pt x="811" y="185"/>
                  </a:lnTo>
                  <a:lnTo>
                    <a:pt x="825" y="185"/>
                  </a:lnTo>
                  <a:lnTo>
                    <a:pt x="838" y="189"/>
                  </a:lnTo>
                  <a:lnTo>
                    <a:pt x="852" y="189"/>
                  </a:lnTo>
                  <a:lnTo>
                    <a:pt x="866" y="189"/>
                  </a:lnTo>
                  <a:lnTo>
                    <a:pt x="875" y="189"/>
                  </a:lnTo>
                  <a:lnTo>
                    <a:pt x="871" y="189"/>
                  </a:lnTo>
                  <a:lnTo>
                    <a:pt x="875" y="189"/>
                  </a:lnTo>
                  <a:lnTo>
                    <a:pt x="871" y="194"/>
                  </a:lnTo>
                  <a:lnTo>
                    <a:pt x="871" y="194"/>
                  </a:lnTo>
                  <a:lnTo>
                    <a:pt x="871" y="198"/>
                  </a:lnTo>
                  <a:lnTo>
                    <a:pt x="871" y="198"/>
                  </a:lnTo>
                  <a:lnTo>
                    <a:pt x="871" y="198"/>
                  </a:lnTo>
                  <a:lnTo>
                    <a:pt x="866" y="203"/>
                  </a:lnTo>
                  <a:lnTo>
                    <a:pt x="866" y="203"/>
                  </a:lnTo>
                  <a:lnTo>
                    <a:pt x="866" y="203"/>
                  </a:lnTo>
                  <a:lnTo>
                    <a:pt x="866" y="203"/>
                  </a:lnTo>
                  <a:lnTo>
                    <a:pt x="866" y="208"/>
                  </a:lnTo>
                  <a:lnTo>
                    <a:pt x="861" y="208"/>
                  </a:lnTo>
                  <a:lnTo>
                    <a:pt x="861" y="208"/>
                  </a:lnTo>
                  <a:lnTo>
                    <a:pt x="861" y="212"/>
                  </a:lnTo>
                  <a:lnTo>
                    <a:pt x="861" y="212"/>
                  </a:lnTo>
                  <a:lnTo>
                    <a:pt x="861" y="212"/>
                  </a:lnTo>
                  <a:lnTo>
                    <a:pt x="861" y="212"/>
                  </a:lnTo>
                  <a:lnTo>
                    <a:pt x="861" y="217"/>
                  </a:lnTo>
                  <a:lnTo>
                    <a:pt x="861" y="217"/>
                  </a:lnTo>
                  <a:lnTo>
                    <a:pt x="861" y="217"/>
                  </a:lnTo>
                  <a:lnTo>
                    <a:pt x="861" y="221"/>
                  </a:lnTo>
                  <a:lnTo>
                    <a:pt x="861" y="226"/>
                  </a:lnTo>
                  <a:lnTo>
                    <a:pt x="857" y="226"/>
                  </a:lnTo>
                  <a:lnTo>
                    <a:pt x="857" y="231"/>
                  </a:lnTo>
                  <a:lnTo>
                    <a:pt x="857" y="231"/>
                  </a:lnTo>
                  <a:lnTo>
                    <a:pt x="857" y="231"/>
                  </a:lnTo>
                  <a:lnTo>
                    <a:pt x="857" y="231"/>
                  </a:lnTo>
                  <a:lnTo>
                    <a:pt x="857" y="231"/>
                  </a:lnTo>
                  <a:lnTo>
                    <a:pt x="852" y="231"/>
                  </a:lnTo>
                  <a:lnTo>
                    <a:pt x="852" y="235"/>
                  </a:lnTo>
                  <a:lnTo>
                    <a:pt x="852" y="240"/>
                  </a:lnTo>
                  <a:lnTo>
                    <a:pt x="852" y="240"/>
                  </a:lnTo>
                  <a:lnTo>
                    <a:pt x="852" y="240"/>
                  </a:lnTo>
                  <a:lnTo>
                    <a:pt x="852" y="240"/>
                  </a:lnTo>
                  <a:lnTo>
                    <a:pt x="852" y="240"/>
                  </a:lnTo>
                  <a:lnTo>
                    <a:pt x="852" y="245"/>
                  </a:lnTo>
                  <a:lnTo>
                    <a:pt x="852" y="245"/>
                  </a:lnTo>
                  <a:lnTo>
                    <a:pt x="848" y="245"/>
                  </a:lnTo>
                  <a:lnTo>
                    <a:pt x="848" y="249"/>
                  </a:lnTo>
                  <a:lnTo>
                    <a:pt x="848" y="249"/>
                  </a:lnTo>
                  <a:lnTo>
                    <a:pt x="848" y="249"/>
                  </a:lnTo>
                  <a:lnTo>
                    <a:pt x="848" y="249"/>
                  </a:lnTo>
                  <a:lnTo>
                    <a:pt x="848" y="249"/>
                  </a:lnTo>
                  <a:lnTo>
                    <a:pt x="848" y="249"/>
                  </a:lnTo>
                  <a:lnTo>
                    <a:pt x="843" y="254"/>
                  </a:lnTo>
                  <a:lnTo>
                    <a:pt x="843" y="254"/>
                  </a:lnTo>
                  <a:lnTo>
                    <a:pt x="848" y="254"/>
                  </a:lnTo>
                  <a:lnTo>
                    <a:pt x="848" y="254"/>
                  </a:lnTo>
                  <a:lnTo>
                    <a:pt x="848" y="258"/>
                  </a:lnTo>
                  <a:lnTo>
                    <a:pt x="848" y="258"/>
                  </a:lnTo>
                  <a:lnTo>
                    <a:pt x="848" y="258"/>
                  </a:lnTo>
                  <a:lnTo>
                    <a:pt x="843" y="263"/>
                  </a:lnTo>
                  <a:lnTo>
                    <a:pt x="843" y="263"/>
                  </a:lnTo>
                  <a:lnTo>
                    <a:pt x="843" y="263"/>
                  </a:lnTo>
                  <a:lnTo>
                    <a:pt x="843" y="263"/>
                  </a:lnTo>
                  <a:lnTo>
                    <a:pt x="843" y="26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43" y="272"/>
                  </a:lnTo>
                  <a:lnTo>
                    <a:pt x="843" y="272"/>
                  </a:lnTo>
                  <a:lnTo>
                    <a:pt x="843" y="272"/>
                  </a:lnTo>
                  <a:lnTo>
                    <a:pt x="843" y="277"/>
                  </a:lnTo>
                  <a:lnTo>
                    <a:pt x="843" y="277"/>
                  </a:lnTo>
                  <a:lnTo>
                    <a:pt x="843" y="277"/>
                  </a:lnTo>
                  <a:lnTo>
                    <a:pt x="843" y="281"/>
                  </a:lnTo>
                  <a:lnTo>
                    <a:pt x="843" y="281"/>
                  </a:lnTo>
                  <a:lnTo>
                    <a:pt x="843" y="281"/>
                  </a:lnTo>
                  <a:lnTo>
                    <a:pt x="843" y="286"/>
                  </a:lnTo>
                  <a:lnTo>
                    <a:pt x="843" y="286"/>
                  </a:lnTo>
                  <a:lnTo>
                    <a:pt x="843" y="286"/>
                  </a:lnTo>
                  <a:lnTo>
                    <a:pt x="843" y="286"/>
                  </a:lnTo>
                  <a:lnTo>
                    <a:pt x="838" y="286"/>
                  </a:lnTo>
                  <a:lnTo>
                    <a:pt x="838" y="286"/>
                  </a:lnTo>
                  <a:lnTo>
                    <a:pt x="838" y="291"/>
                  </a:lnTo>
                  <a:lnTo>
                    <a:pt x="838" y="291"/>
                  </a:lnTo>
                  <a:lnTo>
                    <a:pt x="838" y="295"/>
                  </a:lnTo>
                  <a:lnTo>
                    <a:pt x="838" y="295"/>
                  </a:lnTo>
                  <a:lnTo>
                    <a:pt x="838" y="295"/>
                  </a:lnTo>
                  <a:lnTo>
                    <a:pt x="838" y="300"/>
                  </a:lnTo>
                  <a:lnTo>
                    <a:pt x="838" y="300"/>
                  </a:lnTo>
                  <a:lnTo>
                    <a:pt x="838" y="300"/>
                  </a:lnTo>
                  <a:lnTo>
                    <a:pt x="838" y="300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4" y="304"/>
                  </a:lnTo>
                  <a:lnTo>
                    <a:pt x="834" y="309"/>
                  </a:lnTo>
                  <a:lnTo>
                    <a:pt x="834" y="309"/>
                  </a:lnTo>
                  <a:lnTo>
                    <a:pt x="834" y="309"/>
                  </a:lnTo>
                  <a:lnTo>
                    <a:pt x="834" y="314"/>
                  </a:lnTo>
                  <a:lnTo>
                    <a:pt x="834" y="314"/>
                  </a:lnTo>
                  <a:lnTo>
                    <a:pt x="834" y="318"/>
                  </a:lnTo>
                  <a:lnTo>
                    <a:pt x="834" y="318"/>
                  </a:lnTo>
                  <a:lnTo>
                    <a:pt x="834" y="318"/>
                  </a:lnTo>
                  <a:lnTo>
                    <a:pt x="834" y="318"/>
                  </a:lnTo>
                  <a:lnTo>
                    <a:pt x="834" y="323"/>
                  </a:lnTo>
                  <a:lnTo>
                    <a:pt x="838" y="323"/>
                  </a:lnTo>
                  <a:lnTo>
                    <a:pt x="838" y="323"/>
                  </a:lnTo>
                  <a:lnTo>
                    <a:pt x="838" y="323"/>
                  </a:lnTo>
                  <a:lnTo>
                    <a:pt x="838" y="323"/>
                  </a:lnTo>
                  <a:lnTo>
                    <a:pt x="838" y="323"/>
                  </a:lnTo>
                  <a:lnTo>
                    <a:pt x="838" y="327"/>
                  </a:lnTo>
                  <a:lnTo>
                    <a:pt x="838" y="327"/>
                  </a:lnTo>
                  <a:lnTo>
                    <a:pt x="838" y="327"/>
                  </a:lnTo>
                  <a:lnTo>
                    <a:pt x="838" y="327"/>
                  </a:lnTo>
                  <a:lnTo>
                    <a:pt x="838" y="332"/>
                  </a:lnTo>
                  <a:lnTo>
                    <a:pt x="838" y="332"/>
                  </a:lnTo>
                  <a:lnTo>
                    <a:pt x="838" y="332"/>
                  </a:lnTo>
                  <a:lnTo>
                    <a:pt x="838" y="332"/>
                  </a:lnTo>
                  <a:lnTo>
                    <a:pt x="838" y="332"/>
                  </a:lnTo>
                  <a:lnTo>
                    <a:pt x="834" y="332"/>
                  </a:lnTo>
                  <a:lnTo>
                    <a:pt x="834" y="337"/>
                  </a:lnTo>
                  <a:lnTo>
                    <a:pt x="834" y="337"/>
                  </a:lnTo>
                  <a:lnTo>
                    <a:pt x="838" y="337"/>
                  </a:lnTo>
                  <a:lnTo>
                    <a:pt x="838" y="341"/>
                  </a:lnTo>
                  <a:lnTo>
                    <a:pt x="838" y="341"/>
                  </a:lnTo>
                  <a:lnTo>
                    <a:pt x="838" y="346"/>
                  </a:lnTo>
                  <a:lnTo>
                    <a:pt x="838" y="346"/>
                  </a:lnTo>
                  <a:lnTo>
                    <a:pt x="838" y="346"/>
                  </a:lnTo>
                  <a:lnTo>
                    <a:pt x="843" y="346"/>
                  </a:lnTo>
                  <a:lnTo>
                    <a:pt x="843" y="346"/>
                  </a:lnTo>
                  <a:lnTo>
                    <a:pt x="838" y="346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38" y="355"/>
                  </a:lnTo>
                  <a:lnTo>
                    <a:pt x="838" y="355"/>
                  </a:lnTo>
                  <a:lnTo>
                    <a:pt x="838" y="355"/>
                  </a:lnTo>
                  <a:lnTo>
                    <a:pt x="838" y="355"/>
                  </a:lnTo>
                  <a:lnTo>
                    <a:pt x="838" y="360"/>
                  </a:lnTo>
                  <a:lnTo>
                    <a:pt x="838" y="360"/>
                  </a:lnTo>
                  <a:lnTo>
                    <a:pt x="838" y="360"/>
                  </a:lnTo>
                  <a:lnTo>
                    <a:pt x="838" y="364"/>
                  </a:lnTo>
                  <a:lnTo>
                    <a:pt x="838" y="364"/>
                  </a:lnTo>
                  <a:lnTo>
                    <a:pt x="838" y="364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43" y="374"/>
                  </a:lnTo>
                  <a:lnTo>
                    <a:pt x="838" y="374"/>
                  </a:lnTo>
                  <a:lnTo>
                    <a:pt x="843" y="374"/>
                  </a:lnTo>
                  <a:lnTo>
                    <a:pt x="843" y="378"/>
                  </a:lnTo>
                  <a:lnTo>
                    <a:pt x="838" y="378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83"/>
                  </a:lnTo>
                  <a:lnTo>
                    <a:pt x="843" y="383"/>
                  </a:lnTo>
                  <a:lnTo>
                    <a:pt x="843" y="383"/>
                  </a:lnTo>
                  <a:lnTo>
                    <a:pt x="843" y="387"/>
                  </a:lnTo>
                  <a:lnTo>
                    <a:pt x="843" y="387"/>
                  </a:lnTo>
                  <a:lnTo>
                    <a:pt x="843" y="387"/>
                  </a:lnTo>
                  <a:lnTo>
                    <a:pt x="843" y="387"/>
                  </a:lnTo>
                  <a:lnTo>
                    <a:pt x="843" y="387"/>
                  </a:lnTo>
                  <a:lnTo>
                    <a:pt x="843" y="387"/>
                  </a:lnTo>
                  <a:lnTo>
                    <a:pt x="838" y="387"/>
                  </a:lnTo>
                  <a:lnTo>
                    <a:pt x="843" y="392"/>
                  </a:lnTo>
                  <a:lnTo>
                    <a:pt x="838" y="392"/>
                  </a:lnTo>
                  <a:lnTo>
                    <a:pt x="838" y="397"/>
                  </a:lnTo>
                  <a:lnTo>
                    <a:pt x="838" y="397"/>
                  </a:lnTo>
                  <a:lnTo>
                    <a:pt x="838" y="397"/>
                  </a:lnTo>
                  <a:lnTo>
                    <a:pt x="838" y="397"/>
                  </a:lnTo>
                  <a:lnTo>
                    <a:pt x="838" y="401"/>
                  </a:lnTo>
                  <a:lnTo>
                    <a:pt x="838" y="401"/>
                  </a:lnTo>
                  <a:lnTo>
                    <a:pt x="838" y="401"/>
                  </a:lnTo>
                  <a:lnTo>
                    <a:pt x="838" y="401"/>
                  </a:lnTo>
                  <a:lnTo>
                    <a:pt x="838" y="401"/>
                  </a:lnTo>
                  <a:lnTo>
                    <a:pt x="838" y="401"/>
                  </a:lnTo>
                  <a:lnTo>
                    <a:pt x="838" y="406"/>
                  </a:lnTo>
                  <a:lnTo>
                    <a:pt x="838" y="406"/>
                  </a:lnTo>
                  <a:lnTo>
                    <a:pt x="838" y="406"/>
                  </a:lnTo>
                  <a:lnTo>
                    <a:pt x="843" y="406"/>
                  </a:lnTo>
                  <a:lnTo>
                    <a:pt x="843" y="406"/>
                  </a:lnTo>
                  <a:lnTo>
                    <a:pt x="838" y="406"/>
                  </a:lnTo>
                  <a:lnTo>
                    <a:pt x="838" y="406"/>
                  </a:lnTo>
                  <a:lnTo>
                    <a:pt x="843" y="410"/>
                  </a:lnTo>
                  <a:lnTo>
                    <a:pt x="843" y="406"/>
                  </a:lnTo>
                  <a:lnTo>
                    <a:pt x="843" y="410"/>
                  </a:lnTo>
                  <a:lnTo>
                    <a:pt x="843" y="410"/>
                  </a:lnTo>
                  <a:lnTo>
                    <a:pt x="843" y="410"/>
                  </a:lnTo>
                  <a:lnTo>
                    <a:pt x="843" y="410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3" y="415"/>
                  </a:lnTo>
                  <a:lnTo>
                    <a:pt x="848" y="415"/>
                  </a:lnTo>
                  <a:lnTo>
                    <a:pt x="848" y="415"/>
                  </a:lnTo>
                  <a:lnTo>
                    <a:pt x="848" y="415"/>
                  </a:lnTo>
                  <a:lnTo>
                    <a:pt x="848" y="415"/>
                  </a:lnTo>
                  <a:lnTo>
                    <a:pt x="843" y="415"/>
                  </a:lnTo>
                  <a:lnTo>
                    <a:pt x="843" y="420"/>
                  </a:lnTo>
                  <a:lnTo>
                    <a:pt x="848" y="420"/>
                  </a:lnTo>
                  <a:lnTo>
                    <a:pt x="848" y="420"/>
                  </a:lnTo>
                  <a:lnTo>
                    <a:pt x="852" y="420"/>
                  </a:lnTo>
                  <a:lnTo>
                    <a:pt x="852" y="420"/>
                  </a:lnTo>
                  <a:lnTo>
                    <a:pt x="852" y="420"/>
                  </a:lnTo>
                  <a:lnTo>
                    <a:pt x="852" y="420"/>
                  </a:lnTo>
                  <a:lnTo>
                    <a:pt x="852" y="424"/>
                  </a:lnTo>
                  <a:lnTo>
                    <a:pt x="852" y="424"/>
                  </a:lnTo>
                  <a:lnTo>
                    <a:pt x="852" y="424"/>
                  </a:lnTo>
                  <a:lnTo>
                    <a:pt x="852" y="424"/>
                  </a:lnTo>
                  <a:lnTo>
                    <a:pt x="852" y="429"/>
                  </a:lnTo>
                  <a:lnTo>
                    <a:pt x="848" y="429"/>
                  </a:lnTo>
                  <a:lnTo>
                    <a:pt x="848" y="429"/>
                  </a:lnTo>
                  <a:lnTo>
                    <a:pt x="848" y="433"/>
                  </a:lnTo>
                  <a:lnTo>
                    <a:pt x="848" y="429"/>
                  </a:lnTo>
                  <a:lnTo>
                    <a:pt x="843" y="429"/>
                  </a:lnTo>
                  <a:lnTo>
                    <a:pt x="848" y="433"/>
                  </a:lnTo>
                  <a:lnTo>
                    <a:pt x="848" y="433"/>
                  </a:lnTo>
                  <a:lnTo>
                    <a:pt x="848" y="433"/>
                  </a:lnTo>
                  <a:lnTo>
                    <a:pt x="848" y="433"/>
                  </a:lnTo>
                  <a:lnTo>
                    <a:pt x="843" y="433"/>
                  </a:lnTo>
                  <a:lnTo>
                    <a:pt x="843" y="438"/>
                  </a:lnTo>
                  <a:lnTo>
                    <a:pt x="843" y="438"/>
                  </a:lnTo>
                  <a:lnTo>
                    <a:pt x="843" y="438"/>
                  </a:lnTo>
                  <a:lnTo>
                    <a:pt x="843" y="438"/>
                  </a:lnTo>
                  <a:lnTo>
                    <a:pt x="843" y="438"/>
                  </a:lnTo>
                  <a:lnTo>
                    <a:pt x="843" y="443"/>
                  </a:lnTo>
                  <a:lnTo>
                    <a:pt x="843" y="443"/>
                  </a:lnTo>
                  <a:lnTo>
                    <a:pt x="843" y="443"/>
                  </a:lnTo>
                  <a:lnTo>
                    <a:pt x="843" y="447"/>
                  </a:lnTo>
                  <a:lnTo>
                    <a:pt x="848" y="447"/>
                  </a:lnTo>
                  <a:lnTo>
                    <a:pt x="848" y="447"/>
                  </a:lnTo>
                  <a:lnTo>
                    <a:pt x="848" y="452"/>
                  </a:lnTo>
                  <a:lnTo>
                    <a:pt x="843" y="452"/>
                  </a:lnTo>
                  <a:lnTo>
                    <a:pt x="843" y="452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43" y="457"/>
                  </a:lnTo>
                  <a:lnTo>
                    <a:pt x="843" y="457"/>
                  </a:lnTo>
                  <a:lnTo>
                    <a:pt x="843" y="457"/>
                  </a:lnTo>
                  <a:lnTo>
                    <a:pt x="843" y="457"/>
                  </a:lnTo>
                  <a:lnTo>
                    <a:pt x="838" y="461"/>
                  </a:lnTo>
                  <a:lnTo>
                    <a:pt x="838" y="461"/>
                  </a:lnTo>
                  <a:lnTo>
                    <a:pt x="838" y="461"/>
                  </a:lnTo>
                  <a:lnTo>
                    <a:pt x="838" y="466"/>
                  </a:lnTo>
                  <a:lnTo>
                    <a:pt x="838" y="466"/>
                  </a:lnTo>
                  <a:lnTo>
                    <a:pt x="838" y="466"/>
                  </a:lnTo>
                  <a:lnTo>
                    <a:pt x="834" y="470"/>
                  </a:lnTo>
                  <a:lnTo>
                    <a:pt x="834" y="470"/>
                  </a:lnTo>
                  <a:lnTo>
                    <a:pt x="834" y="470"/>
                  </a:lnTo>
                  <a:lnTo>
                    <a:pt x="834" y="475"/>
                  </a:lnTo>
                  <a:lnTo>
                    <a:pt x="829" y="480"/>
                  </a:lnTo>
                  <a:lnTo>
                    <a:pt x="829" y="480"/>
                  </a:lnTo>
                  <a:lnTo>
                    <a:pt x="829" y="484"/>
                  </a:lnTo>
                  <a:lnTo>
                    <a:pt x="829" y="484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25" y="489"/>
                  </a:lnTo>
                  <a:lnTo>
                    <a:pt x="825" y="489"/>
                  </a:lnTo>
                  <a:lnTo>
                    <a:pt x="825" y="489"/>
                  </a:lnTo>
                  <a:lnTo>
                    <a:pt x="825" y="493"/>
                  </a:lnTo>
                  <a:lnTo>
                    <a:pt x="825" y="493"/>
                  </a:lnTo>
                  <a:lnTo>
                    <a:pt x="825" y="493"/>
                  </a:lnTo>
                  <a:lnTo>
                    <a:pt x="825" y="498"/>
                  </a:lnTo>
                  <a:lnTo>
                    <a:pt x="825" y="498"/>
                  </a:lnTo>
                  <a:lnTo>
                    <a:pt x="825" y="498"/>
                  </a:lnTo>
                  <a:lnTo>
                    <a:pt x="825" y="498"/>
                  </a:lnTo>
                  <a:lnTo>
                    <a:pt x="825" y="503"/>
                  </a:lnTo>
                  <a:lnTo>
                    <a:pt x="825" y="503"/>
                  </a:lnTo>
                  <a:lnTo>
                    <a:pt x="825" y="503"/>
                  </a:lnTo>
                  <a:lnTo>
                    <a:pt x="825" y="507"/>
                  </a:lnTo>
                  <a:lnTo>
                    <a:pt x="825" y="507"/>
                  </a:lnTo>
                  <a:lnTo>
                    <a:pt x="825" y="507"/>
                  </a:lnTo>
                  <a:lnTo>
                    <a:pt x="825" y="512"/>
                  </a:lnTo>
                  <a:lnTo>
                    <a:pt x="825" y="512"/>
                  </a:lnTo>
                  <a:lnTo>
                    <a:pt x="825" y="516"/>
                  </a:lnTo>
                  <a:lnTo>
                    <a:pt x="825" y="516"/>
                  </a:lnTo>
                  <a:lnTo>
                    <a:pt x="825" y="516"/>
                  </a:lnTo>
                  <a:lnTo>
                    <a:pt x="825" y="516"/>
                  </a:lnTo>
                  <a:lnTo>
                    <a:pt x="820" y="516"/>
                  </a:lnTo>
                  <a:lnTo>
                    <a:pt x="820" y="516"/>
                  </a:lnTo>
                  <a:lnTo>
                    <a:pt x="820" y="516"/>
                  </a:lnTo>
                  <a:lnTo>
                    <a:pt x="820" y="516"/>
                  </a:lnTo>
                  <a:lnTo>
                    <a:pt x="820" y="516"/>
                  </a:lnTo>
                  <a:lnTo>
                    <a:pt x="820" y="516"/>
                  </a:lnTo>
                  <a:lnTo>
                    <a:pt x="820" y="521"/>
                  </a:lnTo>
                  <a:lnTo>
                    <a:pt x="820" y="521"/>
                  </a:lnTo>
                  <a:lnTo>
                    <a:pt x="820" y="526"/>
                  </a:lnTo>
                  <a:lnTo>
                    <a:pt x="815" y="526"/>
                  </a:lnTo>
                  <a:lnTo>
                    <a:pt x="815" y="530"/>
                  </a:lnTo>
                  <a:lnTo>
                    <a:pt x="815" y="530"/>
                  </a:lnTo>
                  <a:lnTo>
                    <a:pt x="815" y="535"/>
                  </a:lnTo>
                  <a:lnTo>
                    <a:pt x="815" y="535"/>
                  </a:lnTo>
                  <a:lnTo>
                    <a:pt x="815" y="535"/>
                  </a:lnTo>
                  <a:lnTo>
                    <a:pt x="815" y="539"/>
                  </a:lnTo>
                  <a:lnTo>
                    <a:pt x="815" y="539"/>
                  </a:lnTo>
                  <a:lnTo>
                    <a:pt x="815" y="539"/>
                  </a:lnTo>
                  <a:lnTo>
                    <a:pt x="815" y="539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15" y="549"/>
                  </a:lnTo>
                  <a:lnTo>
                    <a:pt x="815" y="553"/>
                  </a:lnTo>
                  <a:lnTo>
                    <a:pt x="815" y="553"/>
                  </a:lnTo>
                  <a:lnTo>
                    <a:pt x="815" y="553"/>
                  </a:lnTo>
                  <a:lnTo>
                    <a:pt x="811" y="558"/>
                  </a:lnTo>
                  <a:lnTo>
                    <a:pt x="811" y="558"/>
                  </a:lnTo>
                  <a:lnTo>
                    <a:pt x="811" y="558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3"/>
                  </a:lnTo>
                  <a:lnTo>
                    <a:pt x="811" y="567"/>
                  </a:lnTo>
                  <a:lnTo>
                    <a:pt x="811" y="567"/>
                  </a:lnTo>
                  <a:lnTo>
                    <a:pt x="811" y="567"/>
                  </a:lnTo>
                  <a:lnTo>
                    <a:pt x="811" y="567"/>
                  </a:lnTo>
                  <a:lnTo>
                    <a:pt x="806" y="572"/>
                  </a:lnTo>
                  <a:lnTo>
                    <a:pt x="806" y="572"/>
                  </a:lnTo>
                  <a:lnTo>
                    <a:pt x="806" y="572"/>
                  </a:lnTo>
                  <a:lnTo>
                    <a:pt x="806" y="576"/>
                  </a:lnTo>
                  <a:lnTo>
                    <a:pt x="806" y="576"/>
                  </a:lnTo>
                  <a:lnTo>
                    <a:pt x="806" y="576"/>
                  </a:lnTo>
                  <a:lnTo>
                    <a:pt x="802" y="581"/>
                  </a:lnTo>
                  <a:lnTo>
                    <a:pt x="802" y="581"/>
                  </a:lnTo>
                  <a:lnTo>
                    <a:pt x="802" y="581"/>
                  </a:lnTo>
                  <a:lnTo>
                    <a:pt x="802" y="581"/>
                  </a:lnTo>
                  <a:lnTo>
                    <a:pt x="797" y="586"/>
                  </a:lnTo>
                  <a:lnTo>
                    <a:pt x="797" y="586"/>
                  </a:lnTo>
                  <a:lnTo>
                    <a:pt x="792" y="586"/>
                  </a:lnTo>
                  <a:lnTo>
                    <a:pt x="792" y="586"/>
                  </a:lnTo>
                  <a:lnTo>
                    <a:pt x="792" y="586"/>
                  </a:lnTo>
                  <a:lnTo>
                    <a:pt x="792" y="581"/>
                  </a:lnTo>
                  <a:lnTo>
                    <a:pt x="788" y="581"/>
                  </a:lnTo>
                  <a:lnTo>
                    <a:pt x="788" y="581"/>
                  </a:lnTo>
                  <a:lnTo>
                    <a:pt x="788" y="581"/>
                  </a:lnTo>
                  <a:lnTo>
                    <a:pt x="788" y="586"/>
                  </a:lnTo>
                  <a:lnTo>
                    <a:pt x="783" y="586"/>
                  </a:lnTo>
                  <a:lnTo>
                    <a:pt x="783" y="586"/>
                  </a:lnTo>
                  <a:lnTo>
                    <a:pt x="783" y="586"/>
                  </a:lnTo>
                  <a:lnTo>
                    <a:pt x="778" y="586"/>
                  </a:lnTo>
                  <a:lnTo>
                    <a:pt x="778" y="586"/>
                  </a:lnTo>
                  <a:lnTo>
                    <a:pt x="778" y="586"/>
                  </a:lnTo>
                  <a:lnTo>
                    <a:pt x="778" y="586"/>
                  </a:lnTo>
                  <a:lnTo>
                    <a:pt x="778" y="586"/>
                  </a:lnTo>
                  <a:lnTo>
                    <a:pt x="778" y="590"/>
                  </a:lnTo>
                  <a:lnTo>
                    <a:pt x="774" y="590"/>
                  </a:lnTo>
                  <a:lnTo>
                    <a:pt x="774" y="590"/>
                  </a:lnTo>
                  <a:lnTo>
                    <a:pt x="774" y="590"/>
                  </a:lnTo>
                  <a:lnTo>
                    <a:pt x="774" y="590"/>
                  </a:lnTo>
                  <a:lnTo>
                    <a:pt x="769" y="590"/>
                  </a:lnTo>
                  <a:lnTo>
                    <a:pt x="769" y="595"/>
                  </a:lnTo>
                  <a:lnTo>
                    <a:pt x="769" y="595"/>
                  </a:lnTo>
                  <a:lnTo>
                    <a:pt x="765" y="595"/>
                  </a:lnTo>
                  <a:lnTo>
                    <a:pt x="765" y="599"/>
                  </a:lnTo>
                  <a:lnTo>
                    <a:pt x="765" y="599"/>
                  </a:lnTo>
                  <a:lnTo>
                    <a:pt x="765" y="604"/>
                  </a:lnTo>
                  <a:lnTo>
                    <a:pt x="765" y="604"/>
                  </a:lnTo>
                  <a:lnTo>
                    <a:pt x="765" y="604"/>
                  </a:lnTo>
                  <a:lnTo>
                    <a:pt x="765" y="604"/>
                  </a:lnTo>
                  <a:lnTo>
                    <a:pt x="765" y="604"/>
                  </a:lnTo>
                  <a:lnTo>
                    <a:pt x="765" y="604"/>
                  </a:lnTo>
                  <a:lnTo>
                    <a:pt x="760" y="604"/>
                  </a:lnTo>
                  <a:lnTo>
                    <a:pt x="760" y="609"/>
                  </a:lnTo>
                  <a:lnTo>
                    <a:pt x="760" y="609"/>
                  </a:lnTo>
                  <a:lnTo>
                    <a:pt x="765" y="613"/>
                  </a:lnTo>
                  <a:lnTo>
                    <a:pt x="765" y="613"/>
                  </a:lnTo>
                  <a:lnTo>
                    <a:pt x="760" y="613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60" y="622"/>
                  </a:lnTo>
                  <a:lnTo>
                    <a:pt x="760" y="622"/>
                  </a:lnTo>
                  <a:lnTo>
                    <a:pt x="760" y="622"/>
                  </a:lnTo>
                  <a:lnTo>
                    <a:pt x="755" y="622"/>
                  </a:lnTo>
                  <a:lnTo>
                    <a:pt x="760" y="622"/>
                  </a:lnTo>
                  <a:lnTo>
                    <a:pt x="760" y="627"/>
                  </a:lnTo>
                  <a:lnTo>
                    <a:pt x="760" y="627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5" y="622"/>
                  </a:lnTo>
                  <a:lnTo>
                    <a:pt x="755" y="622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5" y="632"/>
                  </a:lnTo>
                  <a:lnTo>
                    <a:pt x="755" y="632"/>
                  </a:lnTo>
                  <a:lnTo>
                    <a:pt x="755" y="632"/>
                  </a:lnTo>
                  <a:lnTo>
                    <a:pt x="751" y="636"/>
                  </a:lnTo>
                  <a:lnTo>
                    <a:pt x="751" y="641"/>
                  </a:lnTo>
                  <a:lnTo>
                    <a:pt x="751" y="641"/>
                  </a:lnTo>
                  <a:lnTo>
                    <a:pt x="751" y="641"/>
                  </a:lnTo>
                  <a:lnTo>
                    <a:pt x="751" y="641"/>
                  </a:lnTo>
                  <a:lnTo>
                    <a:pt x="751" y="641"/>
                  </a:lnTo>
                  <a:lnTo>
                    <a:pt x="746" y="645"/>
                  </a:lnTo>
                  <a:lnTo>
                    <a:pt x="746" y="645"/>
                  </a:lnTo>
                  <a:lnTo>
                    <a:pt x="746" y="645"/>
                  </a:lnTo>
                  <a:lnTo>
                    <a:pt x="746" y="645"/>
                  </a:lnTo>
                  <a:lnTo>
                    <a:pt x="746" y="645"/>
                  </a:lnTo>
                  <a:lnTo>
                    <a:pt x="742" y="645"/>
                  </a:lnTo>
                  <a:lnTo>
                    <a:pt x="742" y="645"/>
                  </a:lnTo>
                  <a:lnTo>
                    <a:pt x="742" y="645"/>
                  </a:lnTo>
                  <a:lnTo>
                    <a:pt x="742" y="650"/>
                  </a:lnTo>
                  <a:lnTo>
                    <a:pt x="742" y="645"/>
                  </a:lnTo>
                  <a:lnTo>
                    <a:pt x="737" y="650"/>
                  </a:lnTo>
                  <a:lnTo>
                    <a:pt x="737" y="650"/>
                  </a:lnTo>
                  <a:lnTo>
                    <a:pt x="737" y="650"/>
                  </a:lnTo>
                  <a:lnTo>
                    <a:pt x="732" y="650"/>
                  </a:lnTo>
                  <a:lnTo>
                    <a:pt x="732" y="650"/>
                  </a:lnTo>
                  <a:lnTo>
                    <a:pt x="732" y="650"/>
                  </a:lnTo>
                  <a:lnTo>
                    <a:pt x="728" y="650"/>
                  </a:lnTo>
                  <a:lnTo>
                    <a:pt x="728" y="650"/>
                  </a:lnTo>
                  <a:lnTo>
                    <a:pt x="728" y="650"/>
                  </a:lnTo>
                  <a:lnTo>
                    <a:pt x="728" y="650"/>
                  </a:lnTo>
                  <a:lnTo>
                    <a:pt x="723" y="650"/>
                  </a:lnTo>
                  <a:lnTo>
                    <a:pt x="723" y="650"/>
                  </a:lnTo>
                  <a:lnTo>
                    <a:pt x="723" y="650"/>
                  </a:lnTo>
                  <a:lnTo>
                    <a:pt x="719" y="650"/>
                  </a:lnTo>
                  <a:lnTo>
                    <a:pt x="719" y="650"/>
                  </a:lnTo>
                  <a:lnTo>
                    <a:pt x="719" y="655"/>
                  </a:lnTo>
                  <a:lnTo>
                    <a:pt x="719" y="655"/>
                  </a:lnTo>
                  <a:lnTo>
                    <a:pt x="719" y="655"/>
                  </a:lnTo>
                  <a:lnTo>
                    <a:pt x="719" y="655"/>
                  </a:lnTo>
                  <a:lnTo>
                    <a:pt x="714" y="659"/>
                  </a:lnTo>
                  <a:lnTo>
                    <a:pt x="714" y="659"/>
                  </a:lnTo>
                  <a:lnTo>
                    <a:pt x="714" y="659"/>
                  </a:lnTo>
                  <a:lnTo>
                    <a:pt x="714" y="664"/>
                  </a:lnTo>
                  <a:lnTo>
                    <a:pt x="714" y="664"/>
                  </a:lnTo>
                  <a:lnTo>
                    <a:pt x="714" y="664"/>
                  </a:lnTo>
                  <a:lnTo>
                    <a:pt x="714" y="664"/>
                  </a:lnTo>
                  <a:lnTo>
                    <a:pt x="714" y="664"/>
                  </a:lnTo>
                  <a:lnTo>
                    <a:pt x="709" y="669"/>
                  </a:lnTo>
                  <a:lnTo>
                    <a:pt x="709" y="669"/>
                  </a:lnTo>
                  <a:lnTo>
                    <a:pt x="709" y="669"/>
                  </a:lnTo>
                  <a:lnTo>
                    <a:pt x="709" y="669"/>
                  </a:lnTo>
                  <a:lnTo>
                    <a:pt x="709" y="669"/>
                  </a:lnTo>
                  <a:lnTo>
                    <a:pt x="709" y="669"/>
                  </a:lnTo>
                  <a:lnTo>
                    <a:pt x="705" y="669"/>
                  </a:lnTo>
                  <a:lnTo>
                    <a:pt x="705" y="669"/>
                  </a:lnTo>
                  <a:lnTo>
                    <a:pt x="700" y="669"/>
                  </a:lnTo>
                  <a:lnTo>
                    <a:pt x="700" y="669"/>
                  </a:lnTo>
                  <a:lnTo>
                    <a:pt x="700" y="669"/>
                  </a:lnTo>
                  <a:lnTo>
                    <a:pt x="700" y="669"/>
                  </a:lnTo>
                  <a:lnTo>
                    <a:pt x="700" y="673"/>
                  </a:lnTo>
                  <a:lnTo>
                    <a:pt x="700" y="669"/>
                  </a:lnTo>
                  <a:lnTo>
                    <a:pt x="700" y="669"/>
                  </a:lnTo>
                  <a:lnTo>
                    <a:pt x="696" y="673"/>
                  </a:lnTo>
                  <a:lnTo>
                    <a:pt x="696" y="673"/>
                  </a:lnTo>
                  <a:lnTo>
                    <a:pt x="696" y="673"/>
                  </a:lnTo>
                  <a:lnTo>
                    <a:pt x="696" y="673"/>
                  </a:lnTo>
                  <a:lnTo>
                    <a:pt x="696" y="673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78"/>
                  </a:lnTo>
                  <a:lnTo>
                    <a:pt x="696" y="682"/>
                  </a:lnTo>
                  <a:lnTo>
                    <a:pt x="696" y="682"/>
                  </a:lnTo>
                  <a:lnTo>
                    <a:pt x="696" y="678"/>
                  </a:lnTo>
                  <a:lnTo>
                    <a:pt x="691" y="678"/>
                  </a:lnTo>
                  <a:lnTo>
                    <a:pt x="691" y="682"/>
                  </a:lnTo>
                  <a:lnTo>
                    <a:pt x="691" y="682"/>
                  </a:lnTo>
                  <a:lnTo>
                    <a:pt x="691" y="682"/>
                  </a:lnTo>
                  <a:lnTo>
                    <a:pt x="691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2"/>
                  </a:lnTo>
                  <a:lnTo>
                    <a:pt x="686" y="687"/>
                  </a:lnTo>
                  <a:lnTo>
                    <a:pt x="686" y="687"/>
                  </a:lnTo>
                  <a:lnTo>
                    <a:pt x="686" y="687"/>
                  </a:lnTo>
                  <a:lnTo>
                    <a:pt x="686" y="687"/>
                  </a:lnTo>
                  <a:lnTo>
                    <a:pt x="686" y="687"/>
                  </a:lnTo>
                  <a:lnTo>
                    <a:pt x="686" y="687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86" y="692"/>
                  </a:lnTo>
                  <a:lnTo>
                    <a:pt x="691" y="692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91" y="696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91" y="701"/>
                  </a:lnTo>
                  <a:lnTo>
                    <a:pt x="686" y="701"/>
                  </a:lnTo>
                  <a:lnTo>
                    <a:pt x="686" y="701"/>
                  </a:lnTo>
                  <a:lnTo>
                    <a:pt x="686" y="701"/>
                  </a:lnTo>
                  <a:lnTo>
                    <a:pt x="686" y="701"/>
                  </a:lnTo>
                  <a:lnTo>
                    <a:pt x="686" y="701"/>
                  </a:lnTo>
                  <a:lnTo>
                    <a:pt x="686" y="701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05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82" y="710"/>
                  </a:lnTo>
                  <a:lnTo>
                    <a:pt x="677" y="710"/>
                  </a:lnTo>
                  <a:lnTo>
                    <a:pt x="677" y="710"/>
                  </a:lnTo>
                  <a:lnTo>
                    <a:pt x="682" y="710"/>
                  </a:lnTo>
                  <a:lnTo>
                    <a:pt x="677" y="710"/>
                  </a:lnTo>
                  <a:lnTo>
                    <a:pt x="677" y="715"/>
                  </a:lnTo>
                  <a:lnTo>
                    <a:pt x="677" y="715"/>
                  </a:lnTo>
                  <a:lnTo>
                    <a:pt x="677" y="715"/>
                  </a:lnTo>
                  <a:lnTo>
                    <a:pt x="677" y="715"/>
                  </a:lnTo>
                  <a:lnTo>
                    <a:pt x="677" y="715"/>
                  </a:lnTo>
                  <a:lnTo>
                    <a:pt x="677" y="719"/>
                  </a:lnTo>
                  <a:lnTo>
                    <a:pt x="677" y="715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73" y="719"/>
                  </a:lnTo>
                  <a:lnTo>
                    <a:pt x="668" y="719"/>
                  </a:lnTo>
                  <a:lnTo>
                    <a:pt x="668" y="719"/>
                  </a:lnTo>
                  <a:lnTo>
                    <a:pt x="668" y="719"/>
                  </a:lnTo>
                  <a:lnTo>
                    <a:pt x="668" y="719"/>
                  </a:lnTo>
                  <a:lnTo>
                    <a:pt x="668" y="719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19"/>
                  </a:lnTo>
                  <a:lnTo>
                    <a:pt x="668" y="724"/>
                  </a:lnTo>
                  <a:lnTo>
                    <a:pt x="663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4"/>
                  </a:lnTo>
                  <a:lnTo>
                    <a:pt x="663" y="728"/>
                  </a:lnTo>
                  <a:lnTo>
                    <a:pt x="663" y="728"/>
                  </a:lnTo>
                  <a:lnTo>
                    <a:pt x="663" y="724"/>
                  </a:lnTo>
                  <a:lnTo>
                    <a:pt x="663" y="728"/>
                  </a:lnTo>
                  <a:lnTo>
                    <a:pt x="663" y="724"/>
                  </a:lnTo>
                  <a:lnTo>
                    <a:pt x="663" y="728"/>
                  </a:lnTo>
                  <a:lnTo>
                    <a:pt x="659" y="724"/>
                  </a:lnTo>
                  <a:lnTo>
                    <a:pt x="659" y="728"/>
                  </a:lnTo>
                  <a:lnTo>
                    <a:pt x="659" y="724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3"/>
                  </a:lnTo>
                  <a:lnTo>
                    <a:pt x="659" y="738"/>
                  </a:lnTo>
                  <a:lnTo>
                    <a:pt x="659" y="738"/>
                  </a:lnTo>
                  <a:lnTo>
                    <a:pt x="659" y="738"/>
                  </a:lnTo>
                  <a:lnTo>
                    <a:pt x="659" y="738"/>
                  </a:lnTo>
                  <a:lnTo>
                    <a:pt x="659" y="738"/>
                  </a:lnTo>
                  <a:lnTo>
                    <a:pt x="659" y="738"/>
                  </a:lnTo>
                  <a:lnTo>
                    <a:pt x="654" y="738"/>
                  </a:lnTo>
                  <a:lnTo>
                    <a:pt x="654" y="738"/>
                  </a:lnTo>
                  <a:lnTo>
                    <a:pt x="659" y="738"/>
                  </a:lnTo>
                  <a:lnTo>
                    <a:pt x="654" y="738"/>
                  </a:lnTo>
                  <a:lnTo>
                    <a:pt x="654" y="738"/>
                  </a:lnTo>
                  <a:lnTo>
                    <a:pt x="654" y="738"/>
                  </a:lnTo>
                  <a:lnTo>
                    <a:pt x="654" y="738"/>
                  </a:lnTo>
                  <a:lnTo>
                    <a:pt x="654" y="738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9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9" y="742"/>
                  </a:lnTo>
                  <a:lnTo>
                    <a:pt x="659" y="742"/>
                  </a:lnTo>
                  <a:lnTo>
                    <a:pt x="654" y="742"/>
                  </a:lnTo>
                  <a:lnTo>
                    <a:pt x="659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2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0" y="747"/>
                  </a:lnTo>
                  <a:lnTo>
                    <a:pt x="650" y="747"/>
                  </a:lnTo>
                  <a:lnTo>
                    <a:pt x="650" y="747"/>
                  </a:lnTo>
                  <a:lnTo>
                    <a:pt x="650" y="747"/>
                  </a:lnTo>
                  <a:lnTo>
                    <a:pt x="650" y="747"/>
                  </a:lnTo>
                  <a:lnTo>
                    <a:pt x="650" y="747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1"/>
                  </a:lnTo>
                  <a:lnTo>
                    <a:pt x="650" y="756"/>
                  </a:lnTo>
                  <a:lnTo>
                    <a:pt x="650" y="756"/>
                  </a:lnTo>
                  <a:lnTo>
                    <a:pt x="645" y="756"/>
                  </a:lnTo>
                  <a:lnTo>
                    <a:pt x="645" y="756"/>
                  </a:lnTo>
                  <a:lnTo>
                    <a:pt x="645" y="756"/>
                  </a:lnTo>
                  <a:lnTo>
                    <a:pt x="645" y="756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1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65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0"/>
                  </a:lnTo>
                  <a:lnTo>
                    <a:pt x="645" y="775"/>
                  </a:lnTo>
                  <a:lnTo>
                    <a:pt x="645" y="775"/>
                  </a:lnTo>
                  <a:lnTo>
                    <a:pt x="645" y="775"/>
                  </a:lnTo>
                  <a:lnTo>
                    <a:pt x="645" y="775"/>
                  </a:lnTo>
                  <a:lnTo>
                    <a:pt x="645" y="775"/>
                  </a:lnTo>
                  <a:lnTo>
                    <a:pt x="640" y="775"/>
                  </a:lnTo>
                  <a:lnTo>
                    <a:pt x="645" y="775"/>
                  </a:lnTo>
                  <a:lnTo>
                    <a:pt x="645" y="775"/>
                  </a:lnTo>
                  <a:lnTo>
                    <a:pt x="640" y="775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5" y="779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5" y="779"/>
                  </a:lnTo>
                  <a:lnTo>
                    <a:pt x="640" y="779"/>
                  </a:lnTo>
                  <a:lnTo>
                    <a:pt x="645" y="779"/>
                  </a:lnTo>
                  <a:lnTo>
                    <a:pt x="645" y="779"/>
                  </a:lnTo>
                  <a:lnTo>
                    <a:pt x="645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4"/>
                  </a:lnTo>
                  <a:lnTo>
                    <a:pt x="640" y="788"/>
                  </a:lnTo>
                  <a:lnTo>
                    <a:pt x="640" y="788"/>
                  </a:lnTo>
                  <a:lnTo>
                    <a:pt x="640" y="788"/>
                  </a:lnTo>
                  <a:lnTo>
                    <a:pt x="640" y="788"/>
                  </a:lnTo>
                  <a:lnTo>
                    <a:pt x="645" y="788"/>
                  </a:lnTo>
                  <a:lnTo>
                    <a:pt x="640" y="788"/>
                  </a:lnTo>
                  <a:lnTo>
                    <a:pt x="645" y="788"/>
                  </a:lnTo>
                  <a:lnTo>
                    <a:pt x="645" y="788"/>
                  </a:lnTo>
                  <a:lnTo>
                    <a:pt x="640" y="788"/>
                  </a:lnTo>
                  <a:lnTo>
                    <a:pt x="645" y="788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45" y="793"/>
                  </a:lnTo>
                  <a:lnTo>
                    <a:pt x="650" y="793"/>
                  </a:lnTo>
                  <a:lnTo>
                    <a:pt x="650" y="793"/>
                  </a:lnTo>
                  <a:lnTo>
                    <a:pt x="650" y="793"/>
                  </a:lnTo>
                  <a:lnTo>
                    <a:pt x="650" y="798"/>
                  </a:lnTo>
                  <a:lnTo>
                    <a:pt x="650" y="798"/>
                  </a:lnTo>
                  <a:lnTo>
                    <a:pt x="650" y="798"/>
                  </a:lnTo>
                  <a:lnTo>
                    <a:pt x="650" y="798"/>
                  </a:lnTo>
                  <a:lnTo>
                    <a:pt x="650" y="802"/>
                  </a:lnTo>
                  <a:lnTo>
                    <a:pt x="650" y="802"/>
                  </a:lnTo>
                  <a:lnTo>
                    <a:pt x="650" y="802"/>
                  </a:lnTo>
                  <a:lnTo>
                    <a:pt x="650" y="802"/>
                  </a:lnTo>
                  <a:lnTo>
                    <a:pt x="650" y="807"/>
                  </a:lnTo>
                  <a:lnTo>
                    <a:pt x="650" y="807"/>
                  </a:lnTo>
                  <a:lnTo>
                    <a:pt x="650" y="807"/>
                  </a:lnTo>
                  <a:lnTo>
                    <a:pt x="654" y="807"/>
                  </a:lnTo>
                  <a:lnTo>
                    <a:pt x="654" y="811"/>
                  </a:lnTo>
                  <a:lnTo>
                    <a:pt x="654" y="811"/>
                  </a:lnTo>
                  <a:lnTo>
                    <a:pt x="654" y="811"/>
                  </a:lnTo>
                  <a:lnTo>
                    <a:pt x="654" y="816"/>
                  </a:lnTo>
                  <a:lnTo>
                    <a:pt x="650" y="816"/>
                  </a:lnTo>
                  <a:lnTo>
                    <a:pt x="645" y="816"/>
                  </a:lnTo>
                  <a:lnTo>
                    <a:pt x="645" y="816"/>
                  </a:lnTo>
                  <a:lnTo>
                    <a:pt x="645" y="816"/>
                  </a:lnTo>
                  <a:lnTo>
                    <a:pt x="645" y="816"/>
                  </a:lnTo>
                  <a:lnTo>
                    <a:pt x="645" y="811"/>
                  </a:lnTo>
                  <a:lnTo>
                    <a:pt x="640" y="811"/>
                  </a:lnTo>
                  <a:lnTo>
                    <a:pt x="636" y="811"/>
                  </a:lnTo>
                  <a:lnTo>
                    <a:pt x="636" y="811"/>
                  </a:lnTo>
                  <a:lnTo>
                    <a:pt x="636" y="811"/>
                  </a:lnTo>
                  <a:lnTo>
                    <a:pt x="636" y="811"/>
                  </a:lnTo>
                  <a:lnTo>
                    <a:pt x="631" y="811"/>
                  </a:lnTo>
                  <a:lnTo>
                    <a:pt x="631" y="811"/>
                  </a:lnTo>
                  <a:lnTo>
                    <a:pt x="631" y="811"/>
                  </a:lnTo>
                  <a:lnTo>
                    <a:pt x="631" y="811"/>
                  </a:lnTo>
                  <a:lnTo>
                    <a:pt x="631" y="811"/>
                  </a:lnTo>
                  <a:lnTo>
                    <a:pt x="631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6"/>
                  </a:lnTo>
                  <a:lnTo>
                    <a:pt x="627" y="816"/>
                  </a:lnTo>
                  <a:lnTo>
                    <a:pt x="627" y="816"/>
                  </a:lnTo>
                  <a:lnTo>
                    <a:pt x="627" y="816"/>
                  </a:lnTo>
                  <a:lnTo>
                    <a:pt x="627" y="816"/>
                  </a:lnTo>
                  <a:lnTo>
                    <a:pt x="622" y="816"/>
                  </a:lnTo>
                  <a:lnTo>
                    <a:pt x="622" y="816"/>
                  </a:lnTo>
                  <a:lnTo>
                    <a:pt x="622" y="816"/>
                  </a:lnTo>
                  <a:lnTo>
                    <a:pt x="622" y="816"/>
                  </a:lnTo>
                  <a:lnTo>
                    <a:pt x="622" y="816"/>
                  </a:lnTo>
                  <a:lnTo>
                    <a:pt x="622" y="816"/>
                  </a:lnTo>
                  <a:lnTo>
                    <a:pt x="617" y="816"/>
                  </a:lnTo>
                  <a:lnTo>
                    <a:pt x="617" y="816"/>
                  </a:lnTo>
                  <a:lnTo>
                    <a:pt x="617" y="811"/>
                  </a:lnTo>
                  <a:lnTo>
                    <a:pt x="617" y="811"/>
                  </a:lnTo>
                  <a:lnTo>
                    <a:pt x="617" y="816"/>
                  </a:lnTo>
                  <a:lnTo>
                    <a:pt x="617" y="811"/>
                  </a:lnTo>
                  <a:lnTo>
                    <a:pt x="617" y="816"/>
                  </a:lnTo>
                  <a:lnTo>
                    <a:pt x="617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13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6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4" y="811"/>
                  </a:lnTo>
                  <a:lnTo>
                    <a:pt x="604" y="811"/>
                  </a:lnTo>
                  <a:lnTo>
                    <a:pt x="604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11"/>
                  </a:lnTo>
                  <a:lnTo>
                    <a:pt x="599" y="807"/>
                  </a:lnTo>
                  <a:lnTo>
                    <a:pt x="599" y="807"/>
                  </a:lnTo>
                  <a:lnTo>
                    <a:pt x="599" y="807"/>
                  </a:lnTo>
                  <a:lnTo>
                    <a:pt x="599" y="807"/>
                  </a:lnTo>
                  <a:lnTo>
                    <a:pt x="599" y="807"/>
                  </a:lnTo>
                  <a:lnTo>
                    <a:pt x="599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7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590" y="798"/>
                  </a:lnTo>
                  <a:lnTo>
                    <a:pt x="590" y="798"/>
                  </a:lnTo>
                  <a:lnTo>
                    <a:pt x="594" y="798"/>
                  </a:lnTo>
                  <a:lnTo>
                    <a:pt x="594" y="798"/>
                  </a:lnTo>
                  <a:lnTo>
                    <a:pt x="594" y="793"/>
                  </a:lnTo>
                  <a:lnTo>
                    <a:pt x="594" y="793"/>
                  </a:lnTo>
                  <a:lnTo>
                    <a:pt x="594" y="793"/>
                  </a:lnTo>
                  <a:lnTo>
                    <a:pt x="594" y="793"/>
                  </a:lnTo>
                  <a:lnTo>
                    <a:pt x="594" y="793"/>
                  </a:lnTo>
                  <a:lnTo>
                    <a:pt x="594" y="788"/>
                  </a:lnTo>
                  <a:lnTo>
                    <a:pt x="599" y="788"/>
                  </a:lnTo>
                  <a:lnTo>
                    <a:pt x="599" y="788"/>
                  </a:lnTo>
                  <a:lnTo>
                    <a:pt x="599" y="788"/>
                  </a:lnTo>
                  <a:lnTo>
                    <a:pt x="599" y="788"/>
                  </a:lnTo>
                  <a:lnTo>
                    <a:pt x="599" y="788"/>
                  </a:lnTo>
                  <a:lnTo>
                    <a:pt x="599" y="788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08" y="788"/>
                  </a:lnTo>
                  <a:lnTo>
                    <a:pt x="608" y="788"/>
                  </a:lnTo>
                  <a:lnTo>
                    <a:pt x="608" y="788"/>
                  </a:lnTo>
                  <a:lnTo>
                    <a:pt x="608" y="788"/>
                  </a:lnTo>
                  <a:lnTo>
                    <a:pt x="608" y="765"/>
                  </a:lnTo>
                  <a:lnTo>
                    <a:pt x="608" y="761"/>
                  </a:lnTo>
                  <a:lnTo>
                    <a:pt x="608" y="756"/>
                  </a:lnTo>
                  <a:lnTo>
                    <a:pt x="608" y="756"/>
                  </a:lnTo>
                  <a:lnTo>
                    <a:pt x="608" y="756"/>
                  </a:lnTo>
                  <a:lnTo>
                    <a:pt x="608" y="756"/>
                  </a:lnTo>
                  <a:lnTo>
                    <a:pt x="608" y="756"/>
                  </a:lnTo>
                  <a:lnTo>
                    <a:pt x="604" y="756"/>
                  </a:lnTo>
                  <a:lnTo>
                    <a:pt x="604" y="756"/>
                  </a:lnTo>
                  <a:lnTo>
                    <a:pt x="604" y="756"/>
                  </a:lnTo>
                  <a:lnTo>
                    <a:pt x="604" y="756"/>
                  </a:lnTo>
                  <a:lnTo>
                    <a:pt x="604" y="756"/>
                  </a:lnTo>
                  <a:lnTo>
                    <a:pt x="604" y="756"/>
                  </a:lnTo>
                  <a:lnTo>
                    <a:pt x="599" y="761"/>
                  </a:lnTo>
                  <a:lnTo>
                    <a:pt x="599" y="761"/>
                  </a:lnTo>
                  <a:lnTo>
                    <a:pt x="599" y="761"/>
                  </a:lnTo>
                  <a:lnTo>
                    <a:pt x="599" y="761"/>
                  </a:lnTo>
                  <a:lnTo>
                    <a:pt x="599" y="761"/>
                  </a:lnTo>
                  <a:lnTo>
                    <a:pt x="599" y="761"/>
                  </a:lnTo>
                  <a:lnTo>
                    <a:pt x="599" y="765"/>
                  </a:lnTo>
                  <a:lnTo>
                    <a:pt x="594" y="765"/>
                  </a:lnTo>
                  <a:lnTo>
                    <a:pt x="594" y="765"/>
                  </a:lnTo>
                  <a:lnTo>
                    <a:pt x="594" y="765"/>
                  </a:lnTo>
                  <a:lnTo>
                    <a:pt x="590" y="770"/>
                  </a:lnTo>
                  <a:lnTo>
                    <a:pt x="590" y="770"/>
                  </a:lnTo>
                  <a:lnTo>
                    <a:pt x="590" y="770"/>
                  </a:lnTo>
                  <a:lnTo>
                    <a:pt x="590" y="770"/>
                  </a:lnTo>
                  <a:lnTo>
                    <a:pt x="590" y="770"/>
                  </a:lnTo>
                  <a:lnTo>
                    <a:pt x="590" y="770"/>
                  </a:lnTo>
                  <a:lnTo>
                    <a:pt x="585" y="770"/>
                  </a:lnTo>
                  <a:lnTo>
                    <a:pt x="585" y="775"/>
                  </a:lnTo>
                  <a:lnTo>
                    <a:pt x="585" y="775"/>
                  </a:lnTo>
                  <a:lnTo>
                    <a:pt x="585" y="775"/>
                  </a:lnTo>
                  <a:lnTo>
                    <a:pt x="585" y="775"/>
                  </a:lnTo>
                  <a:lnTo>
                    <a:pt x="585" y="775"/>
                  </a:lnTo>
                  <a:lnTo>
                    <a:pt x="585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9"/>
                  </a:lnTo>
                  <a:lnTo>
                    <a:pt x="581" y="779"/>
                  </a:lnTo>
                  <a:lnTo>
                    <a:pt x="581" y="779"/>
                  </a:lnTo>
                  <a:lnTo>
                    <a:pt x="581" y="779"/>
                  </a:lnTo>
                  <a:lnTo>
                    <a:pt x="581" y="779"/>
                  </a:lnTo>
                  <a:lnTo>
                    <a:pt x="581" y="779"/>
                  </a:lnTo>
                  <a:lnTo>
                    <a:pt x="581" y="784"/>
                  </a:lnTo>
                  <a:lnTo>
                    <a:pt x="581" y="784"/>
                  </a:lnTo>
                  <a:lnTo>
                    <a:pt x="581" y="784"/>
                  </a:lnTo>
                  <a:lnTo>
                    <a:pt x="581" y="784"/>
                  </a:lnTo>
                  <a:lnTo>
                    <a:pt x="581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6" y="784"/>
                  </a:lnTo>
                  <a:lnTo>
                    <a:pt x="571" y="784"/>
                  </a:lnTo>
                  <a:lnTo>
                    <a:pt x="571" y="784"/>
                  </a:lnTo>
                  <a:lnTo>
                    <a:pt x="571" y="784"/>
                  </a:lnTo>
                  <a:lnTo>
                    <a:pt x="571" y="784"/>
                  </a:lnTo>
                  <a:lnTo>
                    <a:pt x="571" y="784"/>
                  </a:lnTo>
                  <a:lnTo>
                    <a:pt x="571" y="784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62" y="788"/>
                  </a:lnTo>
                  <a:lnTo>
                    <a:pt x="557" y="788"/>
                  </a:lnTo>
                  <a:lnTo>
                    <a:pt x="557" y="788"/>
                  </a:lnTo>
                  <a:lnTo>
                    <a:pt x="557" y="788"/>
                  </a:lnTo>
                  <a:lnTo>
                    <a:pt x="557" y="788"/>
                  </a:lnTo>
                  <a:lnTo>
                    <a:pt x="557" y="788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84"/>
                  </a:lnTo>
                  <a:lnTo>
                    <a:pt x="557" y="779"/>
                  </a:lnTo>
                  <a:lnTo>
                    <a:pt x="557" y="779"/>
                  </a:lnTo>
                  <a:lnTo>
                    <a:pt x="557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53" y="779"/>
                  </a:lnTo>
                  <a:lnTo>
                    <a:pt x="548" y="779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8" y="775"/>
                  </a:lnTo>
                  <a:lnTo>
                    <a:pt x="544" y="775"/>
                  </a:lnTo>
                  <a:lnTo>
                    <a:pt x="544" y="775"/>
                  </a:lnTo>
                  <a:lnTo>
                    <a:pt x="544" y="775"/>
                  </a:lnTo>
                  <a:lnTo>
                    <a:pt x="544" y="775"/>
                  </a:lnTo>
                  <a:lnTo>
                    <a:pt x="544" y="775"/>
                  </a:lnTo>
                  <a:lnTo>
                    <a:pt x="544" y="775"/>
                  </a:lnTo>
                  <a:lnTo>
                    <a:pt x="539" y="775"/>
                  </a:lnTo>
                  <a:lnTo>
                    <a:pt x="544" y="775"/>
                  </a:lnTo>
                  <a:lnTo>
                    <a:pt x="539" y="775"/>
                  </a:lnTo>
                  <a:lnTo>
                    <a:pt x="539" y="775"/>
                  </a:lnTo>
                  <a:lnTo>
                    <a:pt x="539" y="775"/>
                  </a:lnTo>
                  <a:lnTo>
                    <a:pt x="539" y="775"/>
                  </a:lnTo>
                  <a:lnTo>
                    <a:pt x="539" y="775"/>
                  </a:lnTo>
                  <a:lnTo>
                    <a:pt x="539" y="775"/>
                  </a:lnTo>
                  <a:lnTo>
                    <a:pt x="534" y="775"/>
                  </a:lnTo>
                  <a:lnTo>
                    <a:pt x="534" y="775"/>
                  </a:lnTo>
                  <a:lnTo>
                    <a:pt x="534" y="775"/>
                  </a:lnTo>
                  <a:lnTo>
                    <a:pt x="534" y="775"/>
                  </a:lnTo>
                  <a:lnTo>
                    <a:pt x="534" y="775"/>
                  </a:lnTo>
                  <a:lnTo>
                    <a:pt x="534" y="775"/>
                  </a:lnTo>
                  <a:lnTo>
                    <a:pt x="530" y="775"/>
                  </a:lnTo>
                  <a:lnTo>
                    <a:pt x="530" y="775"/>
                  </a:lnTo>
                  <a:lnTo>
                    <a:pt x="530" y="775"/>
                  </a:lnTo>
                  <a:lnTo>
                    <a:pt x="530" y="775"/>
                  </a:lnTo>
                  <a:lnTo>
                    <a:pt x="530" y="775"/>
                  </a:lnTo>
                  <a:lnTo>
                    <a:pt x="530" y="775"/>
                  </a:lnTo>
                  <a:lnTo>
                    <a:pt x="525" y="775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5" y="779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21" y="784"/>
                  </a:lnTo>
                  <a:lnTo>
                    <a:pt x="516" y="784"/>
                  </a:lnTo>
                  <a:lnTo>
                    <a:pt x="516" y="784"/>
                  </a:lnTo>
                  <a:lnTo>
                    <a:pt x="516" y="784"/>
                  </a:lnTo>
                  <a:lnTo>
                    <a:pt x="516" y="784"/>
                  </a:lnTo>
                  <a:lnTo>
                    <a:pt x="516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7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502" y="784"/>
                  </a:lnTo>
                  <a:lnTo>
                    <a:pt x="498" y="784"/>
                  </a:lnTo>
                  <a:lnTo>
                    <a:pt x="498" y="788"/>
                  </a:lnTo>
                  <a:lnTo>
                    <a:pt x="498" y="788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93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84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8" y="779"/>
                  </a:lnTo>
                  <a:lnTo>
                    <a:pt x="484" y="779"/>
                  </a:lnTo>
                  <a:lnTo>
                    <a:pt x="488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84" y="779"/>
                  </a:lnTo>
                  <a:lnTo>
                    <a:pt x="479" y="779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9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5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5"/>
                  </a:lnTo>
                  <a:lnTo>
                    <a:pt x="470" y="770"/>
                  </a:lnTo>
                  <a:lnTo>
                    <a:pt x="465" y="775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70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5" y="765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61" y="761"/>
                  </a:lnTo>
                  <a:lnTo>
                    <a:pt x="461" y="761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61" y="765"/>
                  </a:lnTo>
                  <a:lnTo>
                    <a:pt x="456" y="761"/>
                  </a:lnTo>
                  <a:lnTo>
                    <a:pt x="456" y="761"/>
                  </a:lnTo>
                  <a:lnTo>
                    <a:pt x="456" y="765"/>
                  </a:lnTo>
                  <a:lnTo>
                    <a:pt x="456" y="765"/>
                  </a:lnTo>
                  <a:lnTo>
                    <a:pt x="456" y="761"/>
                  </a:lnTo>
                  <a:lnTo>
                    <a:pt x="456" y="761"/>
                  </a:lnTo>
                  <a:lnTo>
                    <a:pt x="456" y="765"/>
                  </a:lnTo>
                  <a:lnTo>
                    <a:pt x="456" y="765"/>
                  </a:lnTo>
                  <a:lnTo>
                    <a:pt x="456" y="761"/>
                  </a:lnTo>
                  <a:lnTo>
                    <a:pt x="456" y="761"/>
                  </a:lnTo>
                  <a:lnTo>
                    <a:pt x="456" y="765"/>
                  </a:lnTo>
                  <a:lnTo>
                    <a:pt x="456" y="761"/>
                  </a:lnTo>
                  <a:lnTo>
                    <a:pt x="452" y="765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52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2" y="761"/>
                  </a:lnTo>
                  <a:lnTo>
                    <a:pt x="442" y="761"/>
                  </a:lnTo>
                  <a:lnTo>
                    <a:pt x="442" y="761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42" y="756"/>
                  </a:lnTo>
                  <a:lnTo>
                    <a:pt x="442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8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6"/>
                  </a:lnTo>
                  <a:lnTo>
                    <a:pt x="433" y="751"/>
                  </a:lnTo>
                  <a:lnTo>
                    <a:pt x="433" y="751"/>
                  </a:lnTo>
                  <a:lnTo>
                    <a:pt x="433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33" y="751"/>
                  </a:lnTo>
                  <a:lnTo>
                    <a:pt x="433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9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24" y="751"/>
                  </a:lnTo>
                  <a:lnTo>
                    <a:pt x="419" y="751"/>
                  </a:lnTo>
                  <a:lnTo>
                    <a:pt x="424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9" y="751"/>
                  </a:lnTo>
                  <a:lnTo>
                    <a:pt x="415" y="751"/>
                  </a:lnTo>
                  <a:lnTo>
                    <a:pt x="415" y="751"/>
                  </a:lnTo>
                  <a:lnTo>
                    <a:pt x="415" y="751"/>
                  </a:lnTo>
                  <a:lnTo>
                    <a:pt x="415" y="756"/>
                  </a:lnTo>
                  <a:lnTo>
                    <a:pt x="415" y="751"/>
                  </a:lnTo>
                  <a:lnTo>
                    <a:pt x="415" y="756"/>
                  </a:lnTo>
                  <a:lnTo>
                    <a:pt x="415" y="756"/>
                  </a:lnTo>
                  <a:lnTo>
                    <a:pt x="415" y="751"/>
                  </a:lnTo>
                  <a:lnTo>
                    <a:pt x="415" y="751"/>
                  </a:lnTo>
                  <a:lnTo>
                    <a:pt x="415" y="751"/>
                  </a:lnTo>
                  <a:lnTo>
                    <a:pt x="415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5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10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61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6" y="756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401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6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92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7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8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1"/>
                  </a:lnTo>
                  <a:lnTo>
                    <a:pt x="373" y="765"/>
                  </a:lnTo>
                  <a:lnTo>
                    <a:pt x="373" y="765"/>
                  </a:lnTo>
                  <a:lnTo>
                    <a:pt x="373" y="765"/>
                  </a:lnTo>
                  <a:lnTo>
                    <a:pt x="373" y="765"/>
                  </a:lnTo>
                  <a:lnTo>
                    <a:pt x="373" y="765"/>
                  </a:lnTo>
                  <a:lnTo>
                    <a:pt x="373" y="765"/>
                  </a:lnTo>
                  <a:lnTo>
                    <a:pt x="369" y="765"/>
                  </a:lnTo>
                  <a:lnTo>
                    <a:pt x="369" y="765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0"/>
                  </a:lnTo>
                  <a:lnTo>
                    <a:pt x="369" y="775"/>
                  </a:lnTo>
                  <a:lnTo>
                    <a:pt x="369" y="775"/>
                  </a:lnTo>
                  <a:lnTo>
                    <a:pt x="369" y="775"/>
                  </a:lnTo>
                  <a:lnTo>
                    <a:pt x="364" y="775"/>
                  </a:lnTo>
                  <a:lnTo>
                    <a:pt x="364" y="775"/>
                  </a:lnTo>
                  <a:lnTo>
                    <a:pt x="364" y="775"/>
                  </a:lnTo>
                  <a:lnTo>
                    <a:pt x="364" y="775"/>
                  </a:lnTo>
                  <a:lnTo>
                    <a:pt x="364" y="775"/>
                  </a:lnTo>
                  <a:lnTo>
                    <a:pt x="364" y="779"/>
                  </a:lnTo>
                  <a:lnTo>
                    <a:pt x="364" y="779"/>
                  </a:lnTo>
                  <a:lnTo>
                    <a:pt x="364" y="779"/>
                  </a:lnTo>
                  <a:lnTo>
                    <a:pt x="364" y="779"/>
                  </a:lnTo>
                  <a:lnTo>
                    <a:pt x="360" y="779"/>
                  </a:lnTo>
                  <a:lnTo>
                    <a:pt x="360" y="779"/>
                  </a:lnTo>
                  <a:lnTo>
                    <a:pt x="360" y="779"/>
                  </a:lnTo>
                  <a:lnTo>
                    <a:pt x="360" y="779"/>
                  </a:lnTo>
                  <a:lnTo>
                    <a:pt x="355" y="779"/>
                  </a:lnTo>
                  <a:lnTo>
                    <a:pt x="360" y="784"/>
                  </a:lnTo>
                  <a:lnTo>
                    <a:pt x="355" y="784"/>
                  </a:lnTo>
                  <a:lnTo>
                    <a:pt x="360" y="784"/>
                  </a:lnTo>
                  <a:lnTo>
                    <a:pt x="360" y="784"/>
                  </a:lnTo>
                  <a:lnTo>
                    <a:pt x="360" y="784"/>
                  </a:lnTo>
                  <a:lnTo>
                    <a:pt x="360" y="784"/>
                  </a:lnTo>
                  <a:lnTo>
                    <a:pt x="360" y="784"/>
                  </a:lnTo>
                  <a:lnTo>
                    <a:pt x="355" y="784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5" y="788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3"/>
                  </a:lnTo>
                  <a:lnTo>
                    <a:pt x="350" y="798"/>
                  </a:lnTo>
                  <a:lnTo>
                    <a:pt x="346" y="798"/>
                  </a:lnTo>
                  <a:lnTo>
                    <a:pt x="346" y="798"/>
                  </a:lnTo>
                  <a:lnTo>
                    <a:pt x="346" y="793"/>
                  </a:lnTo>
                  <a:lnTo>
                    <a:pt x="346" y="798"/>
                  </a:lnTo>
                  <a:lnTo>
                    <a:pt x="341" y="798"/>
                  </a:lnTo>
                  <a:lnTo>
                    <a:pt x="341" y="798"/>
                  </a:lnTo>
                  <a:lnTo>
                    <a:pt x="341" y="798"/>
                  </a:lnTo>
                  <a:lnTo>
                    <a:pt x="341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2" y="798"/>
                  </a:lnTo>
                  <a:lnTo>
                    <a:pt x="336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798"/>
                  </a:lnTo>
                  <a:lnTo>
                    <a:pt x="332" y="802"/>
                  </a:lnTo>
                  <a:lnTo>
                    <a:pt x="332" y="802"/>
                  </a:lnTo>
                  <a:lnTo>
                    <a:pt x="332" y="802"/>
                  </a:lnTo>
                  <a:lnTo>
                    <a:pt x="327" y="802"/>
                  </a:lnTo>
                  <a:lnTo>
                    <a:pt x="327" y="802"/>
                  </a:lnTo>
                  <a:lnTo>
                    <a:pt x="327" y="802"/>
                  </a:lnTo>
                  <a:lnTo>
                    <a:pt x="327" y="798"/>
                  </a:lnTo>
                  <a:lnTo>
                    <a:pt x="327" y="798"/>
                  </a:lnTo>
                  <a:lnTo>
                    <a:pt x="327" y="802"/>
                  </a:lnTo>
                  <a:lnTo>
                    <a:pt x="327" y="802"/>
                  </a:lnTo>
                  <a:lnTo>
                    <a:pt x="327" y="802"/>
                  </a:lnTo>
                  <a:lnTo>
                    <a:pt x="327" y="802"/>
                  </a:lnTo>
                  <a:lnTo>
                    <a:pt x="323" y="802"/>
                  </a:lnTo>
                  <a:lnTo>
                    <a:pt x="323" y="802"/>
                  </a:lnTo>
                  <a:lnTo>
                    <a:pt x="323" y="802"/>
                  </a:lnTo>
                  <a:lnTo>
                    <a:pt x="323" y="802"/>
                  </a:lnTo>
                  <a:lnTo>
                    <a:pt x="323" y="802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18" y="802"/>
                  </a:lnTo>
                  <a:lnTo>
                    <a:pt x="318" y="802"/>
                  </a:lnTo>
                  <a:lnTo>
                    <a:pt x="318" y="802"/>
                  </a:lnTo>
                  <a:lnTo>
                    <a:pt x="313" y="802"/>
                  </a:lnTo>
                  <a:lnTo>
                    <a:pt x="313" y="802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9" y="798"/>
                  </a:lnTo>
                  <a:lnTo>
                    <a:pt x="309" y="798"/>
                  </a:lnTo>
                  <a:lnTo>
                    <a:pt x="309" y="798"/>
                  </a:lnTo>
                  <a:lnTo>
                    <a:pt x="309" y="798"/>
                  </a:lnTo>
                  <a:lnTo>
                    <a:pt x="309" y="798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9" y="793"/>
                  </a:lnTo>
                  <a:lnTo>
                    <a:pt x="304" y="793"/>
                  </a:lnTo>
                  <a:lnTo>
                    <a:pt x="304" y="793"/>
                  </a:lnTo>
                  <a:lnTo>
                    <a:pt x="304" y="793"/>
                  </a:lnTo>
                  <a:lnTo>
                    <a:pt x="304" y="793"/>
                  </a:lnTo>
                  <a:lnTo>
                    <a:pt x="304" y="793"/>
                  </a:lnTo>
                  <a:lnTo>
                    <a:pt x="304" y="793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8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84"/>
                  </a:lnTo>
                  <a:lnTo>
                    <a:pt x="304" y="779"/>
                  </a:lnTo>
                  <a:lnTo>
                    <a:pt x="300" y="779"/>
                  </a:lnTo>
                  <a:lnTo>
                    <a:pt x="300" y="779"/>
                  </a:lnTo>
                  <a:lnTo>
                    <a:pt x="300" y="779"/>
                  </a:lnTo>
                  <a:lnTo>
                    <a:pt x="300" y="779"/>
                  </a:lnTo>
                  <a:lnTo>
                    <a:pt x="300" y="779"/>
                  </a:lnTo>
                  <a:lnTo>
                    <a:pt x="290" y="770"/>
                  </a:lnTo>
                  <a:lnTo>
                    <a:pt x="281" y="775"/>
                  </a:lnTo>
                  <a:lnTo>
                    <a:pt x="281" y="775"/>
                  </a:lnTo>
                  <a:lnTo>
                    <a:pt x="281" y="775"/>
                  </a:lnTo>
                  <a:lnTo>
                    <a:pt x="281" y="775"/>
                  </a:lnTo>
                  <a:lnTo>
                    <a:pt x="281" y="775"/>
                  </a:lnTo>
                  <a:lnTo>
                    <a:pt x="277" y="775"/>
                  </a:lnTo>
                  <a:lnTo>
                    <a:pt x="277" y="775"/>
                  </a:lnTo>
                  <a:lnTo>
                    <a:pt x="277" y="775"/>
                  </a:lnTo>
                  <a:lnTo>
                    <a:pt x="277" y="775"/>
                  </a:lnTo>
                  <a:lnTo>
                    <a:pt x="277" y="775"/>
                  </a:lnTo>
                  <a:lnTo>
                    <a:pt x="277" y="770"/>
                  </a:lnTo>
                  <a:lnTo>
                    <a:pt x="277" y="770"/>
                  </a:lnTo>
                  <a:lnTo>
                    <a:pt x="272" y="770"/>
                  </a:lnTo>
                  <a:lnTo>
                    <a:pt x="272" y="770"/>
                  </a:lnTo>
                  <a:lnTo>
                    <a:pt x="272" y="770"/>
                  </a:lnTo>
                  <a:lnTo>
                    <a:pt x="272" y="770"/>
                  </a:lnTo>
                  <a:lnTo>
                    <a:pt x="272" y="770"/>
                  </a:lnTo>
                  <a:lnTo>
                    <a:pt x="272" y="770"/>
                  </a:lnTo>
                  <a:lnTo>
                    <a:pt x="267" y="770"/>
                  </a:lnTo>
                  <a:lnTo>
                    <a:pt x="267" y="770"/>
                  </a:lnTo>
                  <a:lnTo>
                    <a:pt x="267" y="770"/>
                  </a:lnTo>
                  <a:lnTo>
                    <a:pt x="267" y="765"/>
                  </a:lnTo>
                  <a:lnTo>
                    <a:pt x="267" y="765"/>
                  </a:lnTo>
                  <a:lnTo>
                    <a:pt x="267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63" y="765"/>
                  </a:lnTo>
                  <a:lnTo>
                    <a:pt x="258" y="765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61"/>
                  </a:lnTo>
                  <a:lnTo>
                    <a:pt x="258" y="756"/>
                  </a:lnTo>
                  <a:lnTo>
                    <a:pt x="258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6"/>
                  </a:lnTo>
                  <a:lnTo>
                    <a:pt x="254" y="751"/>
                  </a:lnTo>
                  <a:lnTo>
                    <a:pt x="254" y="751"/>
                  </a:lnTo>
                  <a:lnTo>
                    <a:pt x="254" y="751"/>
                  </a:lnTo>
                  <a:lnTo>
                    <a:pt x="249" y="751"/>
                  </a:lnTo>
                  <a:lnTo>
                    <a:pt x="249" y="751"/>
                  </a:lnTo>
                  <a:lnTo>
                    <a:pt x="249" y="747"/>
                  </a:lnTo>
                  <a:lnTo>
                    <a:pt x="249" y="747"/>
                  </a:lnTo>
                  <a:lnTo>
                    <a:pt x="249" y="747"/>
                  </a:lnTo>
                  <a:lnTo>
                    <a:pt x="249" y="742"/>
                  </a:lnTo>
                  <a:lnTo>
                    <a:pt x="249" y="747"/>
                  </a:lnTo>
                  <a:lnTo>
                    <a:pt x="249" y="747"/>
                  </a:lnTo>
                  <a:lnTo>
                    <a:pt x="249" y="747"/>
                  </a:lnTo>
                  <a:lnTo>
                    <a:pt x="249" y="742"/>
                  </a:lnTo>
                  <a:lnTo>
                    <a:pt x="244" y="742"/>
                  </a:lnTo>
                  <a:lnTo>
                    <a:pt x="244" y="742"/>
                  </a:lnTo>
                  <a:lnTo>
                    <a:pt x="244" y="742"/>
                  </a:lnTo>
                  <a:lnTo>
                    <a:pt x="244" y="742"/>
                  </a:lnTo>
                  <a:lnTo>
                    <a:pt x="249" y="742"/>
                  </a:lnTo>
                  <a:lnTo>
                    <a:pt x="244" y="742"/>
                  </a:lnTo>
                  <a:lnTo>
                    <a:pt x="244" y="738"/>
                  </a:lnTo>
                  <a:lnTo>
                    <a:pt x="244" y="738"/>
                  </a:lnTo>
                  <a:lnTo>
                    <a:pt x="249" y="738"/>
                  </a:lnTo>
                  <a:lnTo>
                    <a:pt x="249" y="738"/>
                  </a:lnTo>
                  <a:lnTo>
                    <a:pt x="249" y="738"/>
                  </a:lnTo>
                  <a:lnTo>
                    <a:pt x="244" y="738"/>
                  </a:lnTo>
                  <a:lnTo>
                    <a:pt x="244" y="738"/>
                  </a:lnTo>
                  <a:lnTo>
                    <a:pt x="249" y="738"/>
                  </a:lnTo>
                  <a:lnTo>
                    <a:pt x="244" y="738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8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24"/>
                  </a:lnTo>
                  <a:lnTo>
                    <a:pt x="244" y="719"/>
                  </a:lnTo>
                  <a:lnTo>
                    <a:pt x="244" y="719"/>
                  </a:lnTo>
                  <a:lnTo>
                    <a:pt x="244" y="719"/>
                  </a:lnTo>
                  <a:lnTo>
                    <a:pt x="244" y="719"/>
                  </a:lnTo>
                  <a:lnTo>
                    <a:pt x="244" y="719"/>
                  </a:lnTo>
                  <a:lnTo>
                    <a:pt x="244" y="719"/>
                  </a:lnTo>
                  <a:lnTo>
                    <a:pt x="244" y="715"/>
                  </a:lnTo>
                  <a:lnTo>
                    <a:pt x="244" y="715"/>
                  </a:lnTo>
                  <a:lnTo>
                    <a:pt x="244" y="710"/>
                  </a:lnTo>
                  <a:lnTo>
                    <a:pt x="244" y="710"/>
                  </a:lnTo>
                  <a:lnTo>
                    <a:pt x="244" y="705"/>
                  </a:lnTo>
                  <a:lnTo>
                    <a:pt x="249" y="705"/>
                  </a:lnTo>
                  <a:lnTo>
                    <a:pt x="249" y="705"/>
                  </a:lnTo>
                  <a:lnTo>
                    <a:pt x="249" y="705"/>
                  </a:lnTo>
                  <a:lnTo>
                    <a:pt x="249" y="701"/>
                  </a:lnTo>
                  <a:lnTo>
                    <a:pt x="254" y="701"/>
                  </a:lnTo>
                  <a:lnTo>
                    <a:pt x="254" y="701"/>
                  </a:lnTo>
                  <a:lnTo>
                    <a:pt x="254" y="696"/>
                  </a:lnTo>
                  <a:lnTo>
                    <a:pt x="254" y="696"/>
                  </a:lnTo>
                  <a:lnTo>
                    <a:pt x="254" y="696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58" y="687"/>
                  </a:lnTo>
                  <a:lnTo>
                    <a:pt x="258" y="687"/>
                  </a:lnTo>
                  <a:lnTo>
                    <a:pt x="258" y="687"/>
                  </a:lnTo>
                  <a:lnTo>
                    <a:pt x="258" y="682"/>
                  </a:lnTo>
                  <a:lnTo>
                    <a:pt x="254" y="682"/>
                  </a:lnTo>
                  <a:lnTo>
                    <a:pt x="254" y="682"/>
                  </a:lnTo>
                  <a:lnTo>
                    <a:pt x="254" y="682"/>
                  </a:lnTo>
                  <a:lnTo>
                    <a:pt x="254" y="682"/>
                  </a:lnTo>
                  <a:lnTo>
                    <a:pt x="254" y="682"/>
                  </a:lnTo>
                  <a:lnTo>
                    <a:pt x="254" y="682"/>
                  </a:lnTo>
                  <a:lnTo>
                    <a:pt x="249" y="682"/>
                  </a:lnTo>
                  <a:lnTo>
                    <a:pt x="249" y="682"/>
                  </a:lnTo>
                  <a:lnTo>
                    <a:pt x="249" y="682"/>
                  </a:lnTo>
                  <a:lnTo>
                    <a:pt x="244" y="687"/>
                  </a:lnTo>
                  <a:lnTo>
                    <a:pt x="221" y="682"/>
                  </a:lnTo>
                  <a:lnTo>
                    <a:pt x="217" y="682"/>
                  </a:lnTo>
                  <a:lnTo>
                    <a:pt x="194" y="682"/>
                  </a:lnTo>
                  <a:lnTo>
                    <a:pt x="166" y="682"/>
                  </a:lnTo>
                  <a:lnTo>
                    <a:pt x="115" y="682"/>
                  </a:lnTo>
                  <a:lnTo>
                    <a:pt x="111" y="655"/>
                  </a:lnTo>
                  <a:lnTo>
                    <a:pt x="111" y="650"/>
                  </a:lnTo>
                  <a:lnTo>
                    <a:pt x="111" y="618"/>
                  </a:lnTo>
                  <a:lnTo>
                    <a:pt x="83" y="590"/>
                  </a:lnTo>
                  <a:lnTo>
                    <a:pt x="88" y="590"/>
                  </a:lnTo>
                  <a:lnTo>
                    <a:pt x="106" y="590"/>
                  </a:lnTo>
                  <a:lnTo>
                    <a:pt x="106" y="590"/>
                  </a:lnTo>
                  <a:lnTo>
                    <a:pt x="106" y="553"/>
                  </a:lnTo>
                  <a:lnTo>
                    <a:pt x="106" y="553"/>
                  </a:lnTo>
                  <a:lnTo>
                    <a:pt x="102" y="553"/>
                  </a:lnTo>
                  <a:lnTo>
                    <a:pt x="102" y="553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9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2" y="535"/>
                  </a:lnTo>
                  <a:lnTo>
                    <a:pt x="92" y="535"/>
                  </a:lnTo>
                  <a:lnTo>
                    <a:pt x="92" y="535"/>
                  </a:lnTo>
                  <a:lnTo>
                    <a:pt x="92" y="535"/>
                  </a:lnTo>
                  <a:lnTo>
                    <a:pt x="92" y="535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30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1"/>
                  </a:lnTo>
                  <a:lnTo>
                    <a:pt x="92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92" y="521"/>
                  </a:lnTo>
                  <a:lnTo>
                    <a:pt x="92" y="521"/>
                  </a:lnTo>
                  <a:lnTo>
                    <a:pt x="88" y="516"/>
                  </a:lnTo>
                  <a:lnTo>
                    <a:pt x="92" y="516"/>
                  </a:lnTo>
                  <a:lnTo>
                    <a:pt x="88" y="516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2"/>
                  </a:lnTo>
                  <a:lnTo>
                    <a:pt x="92" y="512"/>
                  </a:lnTo>
                  <a:lnTo>
                    <a:pt x="92" y="512"/>
                  </a:lnTo>
                  <a:lnTo>
                    <a:pt x="92" y="512"/>
                  </a:lnTo>
                  <a:lnTo>
                    <a:pt x="97" y="512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7" y="503"/>
                  </a:lnTo>
                  <a:lnTo>
                    <a:pt x="97" y="503"/>
                  </a:lnTo>
                  <a:lnTo>
                    <a:pt x="97" y="503"/>
                  </a:lnTo>
                  <a:lnTo>
                    <a:pt x="97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88" y="493"/>
                  </a:lnTo>
                  <a:lnTo>
                    <a:pt x="88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92" y="493"/>
                  </a:lnTo>
                  <a:lnTo>
                    <a:pt x="88" y="493"/>
                  </a:lnTo>
                  <a:lnTo>
                    <a:pt x="88" y="493"/>
                  </a:lnTo>
                  <a:lnTo>
                    <a:pt x="88" y="493"/>
                  </a:lnTo>
                  <a:lnTo>
                    <a:pt x="88" y="493"/>
                  </a:lnTo>
                  <a:lnTo>
                    <a:pt x="88" y="493"/>
                  </a:lnTo>
                  <a:lnTo>
                    <a:pt x="88" y="489"/>
                  </a:lnTo>
                  <a:lnTo>
                    <a:pt x="88" y="489"/>
                  </a:lnTo>
                  <a:lnTo>
                    <a:pt x="88" y="489"/>
                  </a:lnTo>
                  <a:lnTo>
                    <a:pt x="88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83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4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79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83" y="470"/>
                  </a:lnTo>
                  <a:lnTo>
                    <a:pt x="88" y="470"/>
                  </a:lnTo>
                  <a:lnTo>
                    <a:pt x="88" y="470"/>
                  </a:lnTo>
                  <a:lnTo>
                    <a:pt x="88" y="470"/>
                  </a:lnTo>
                  <a:lnTo>
                    <a:pt x="88" y="470"/>
                  </a:lnTo>
                  <a:lnTo>
                    <a:pt x="88" y="470"/>
                  </a:lnTo>
                  <a:lnTo>
                    <a:pt x="88" y="47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2" y="466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7"/>
                  </a:lnTo>
                  <a:lnTo>
                    <a:pt x="97" y="452"/>
                  </a:lnTo>
                  <a:lnTo>
                    <a:pt x="97" y="452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2" y="443"/>
                  </a:lnTo>
                  <a:lnTo>
                    <a:pt x="102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33"/>
                  </a:lnTo>
                  <a:lnTo>
                    <a:pt x="106" y="433"/>
                  </a:lnTo>
                  <a:lnTo>
                    <a:pt x="106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11" y="429"/>
                  </a:lnTo>
                  <a:lnTo>
                    <a:pt x="111" y="429"/>
                  </a:lnTo>
                  <a:lnTo>
                    <a:pt x="111" y="429"/>
                  </a:lnTo>
                  <a:lnTo>
                    <a:pt x="111" y="429"/>
                  </a:lnTo>
                  <a:lnTo>
                    <a:pt x="111" y="429"/>
                  </a:lnTo>
                  <a:lnTo>
                    <a:pt x="115" y="429"/>
                  </a:lnTo>
                  <a:lnTo>
                    <a:pt x="115" y="429"/>
                  </a:lnTo>
                  <a:lnTo>
                    <a:pt x="115" y="429"/>
                  </a:lnTo>
                  <a:lnTo>
                    <a:pt x="115" y="429"/>
                  </a:lnTo>
                  <a:lnTo>
                    <a:pt x="115" y="429"/>
                  </a:lnTo>
                  <a:lnTo>
                    <a:pt x="120" y="429"/>
                  </a:lnTo>
                  <a:lnTo>
                    <a:pt x="120" y="424"/>
                  </a:lnTo>
                  <a:lnTo>
                    <a:pt x="120" y="424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0"/>
                  </a:lnTo>
                  <a:lnTo>
                    <a:pt x="120" y="410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0" y="401"/>
                  </a:lnTo>
                  <a:lnTo>
                    <a:pt x="120" y="401"/>
                  </a:lnTo>
                  <a:lnTo>
                    <a:pt x="120" y="401"/>
                  </a:lnTo>
                  <a:lnTo>
                    <a:pt x="125" y="401"/>
                  </a:lnTo>
                  <a:lnTo>
                    <a:pt x="125" y="401"/>
                  </a:lnTo>
                  <a:lnTo>
                    <a:pt x="125" y="397"/>
                  </a:lnTo>
                  <a:lnTo>
                    <a:pt x="125" y="397"/>
                  </a:lnTo>
                  <a:lnTo>
                    <a:pt x="125" y="397"/>
                  </a:lnTo>
                  <a:lnTo>
                    <a:pt x="125" y="397"/>
                  </a:lnTo>
                  <a:lnTo>
                    <a:pt x="129" y="397"/>
                  </a:lnTo>
                  <a:lnTo>
                    <a:pt x="129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8" y="392"/>
                  </a:lnTo>
                  <a:lnTo>
                    <a:pt x="138" y="392"/>
                  </a:lnTo>
                  <a:lnTo>
                    <a:pt x="138" y="392"/>
                  </a:lnTo>
                  <a:lnTo>
                    <a:pt x="138" y="387"/>
                  </a:lnTo>
                  <a:lnTo>
                    <a:pt x="138" y="387"/>
                  </a:lnTo>
                  <a:lnTo>
                    <a:pt x="138" y="387"/>
                  </a:lnTo>
                  <a:lnTo>
                    <a:pt x="138" y="387"/>
                  </a:lnTo>
                  <a:lnTo>
                    <a:pt x="138" y="383"/>
                  </a:lnTo>
                  <a:lnTo>
                    <a:pt x="138" y="383"/>
                  </a:lnTo>
                  <a:lnTo>
                    <a:pt x="138" y="383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43" y="383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34" y="369"/>
                  </a:lnTo>
                  <a:lnTo>
                    <a:pt x="134" y="369"/>
                  </a:lnTo>
                  <a:lnTo>
                    <a:pt x="134" y="369"/>
                  </a:lnTo>
                  <a:lnTo>
                    <a:pt x="134" y="369"/>
                  </a:lnTo>
                  <a:lnTo>
                    <a:pt x="134" y="369"/>
                  </a:lnTo>
                  <a:lnTo>
                    <a:pt x="134" y="364"/>
                  </a:lnTo>
                  <a:lnTo>
                    <a:pt x="134" y="364"/>
                  </a:lnTo>
                  <a:lnTo>
                    <a:pt x="134" y="360"/>
                  </a:lnTo>
                  <a:lnTo>
                    <a:pt x="134" y="360"/>
                  </a:lnTo>
                  <a:lnTo>
                    <a:pt x="129" y="360"/>
                  </a:lnTo>
                  <a:lnTo>
                    <a:pt x="129" y="360"/>
                  </a:lnTo>
                  <a:lnTo>
                    <a:pt x="129" y="360"/>
                  </a:lnTo>
                  <a:lnTo>
                    <a:pt x="129" y="360"/>
                  </a:lnTo>
                  <a:lnTo>
                    <a:pt x="129" y="360"/>
                  </a:lnTo>
                  <a:lnTo>
                    <a:pt x="129" y="360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5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46"/>
                  </a:lnTo>
                  <a:lnTo>
                    <a:pt x="129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15" y="332"/>
                  </a:lnTo>
                  <a:lnTo>
                    <a:pt x="120" y="332"/>
                  </a:lnTo>
                  <a:lnTo>
                    <a:pt x="115" y="332"/>
                  </a:lnTo>
                  <a:lnTo>
                    <a:pt x="120" y="332"/>
                  </a:lnTo>
                  <a:lnTo>
                    <a:pt x="115" y="332"/>
                  </a:lnTo>
                  <a:lnTo>
                    <a:pt x="115" y="332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15" y="327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18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0" y="318"/>
                  </a:lnTo>
                  <a:lnTo>
                    <a:pt x="125" y="318"/>
                  </a:lnTo>
                  <a:lnTo>
                    <a:pt x="125" y="318"/>
                  </a:lnTo>
                  <a:lnTo>
                    <a:pt x="125" y="318"/>
                  </a:lnTo>
                  <a:lnTo>
                    <a:pt x="125" y="318"/>
                  </a:lnTo>
                  <a:lnTo>
                    <a:pt x="125" y="314"/>
                  </a:lnTo>
                  <a:lnTo>
                    <a:pt x="125" y="318"/>
                  </a:lnTo>
                  <a:lnTo>
                    <a:pt x="125" y="318"/>
                  </a:lnTo>
                  <a:lnTo>
                    <a:pt x="125" y="314"/>
                  </a:lnTo>
                  <a:lnTo>
                    <a:pt x="125" y="314"/>
                  </a:lnTo>
                  <a:lnTo>
                    <a:pt x="125" y="314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29" y="309"/>
                  </a:lnTo>
                  <a:lnTo>
                    <a:pt x="129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4" y="300"/>
                  </a:lnTo>
                  <a:lnTo>
                    <a:pt x="129" y="300"/>
                  </a:lnTo>
                  <a:lnTo>
                    <a:pt x="129" y="300"/>
                  </a:lnTo>
                  <a:lnTo>
                    <a:pt x="129" y="300"/>
                  </a:lnTo>
                  <a:lnTo>
                    <a:pt x="129" y="300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5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5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11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1"/>
                  </a:lnTo>
                  <a:lnTo>
                    <a:pt x="106" y="281"/>
                  </a:lnTo>
                  <a:lnTo>
                    <a:pt x="102" y="281"/>
                  </a:lnTo>
                  <a:lnTo>
                    <a:pt x="102" y="281"/>
                  </a:lnTo>
                  <a:lnTo>
                    <a:pt x="102" y="281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65" y="277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19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2"/>
                  </a:lnTo>
                  <a:lnTo>
                    <a:pt x="10" y="272"/>
                  </a:lnTo>
                  <a:lnTo>
                    <a:pt x="10" y="272"/>
                  </a:lnTo>
                  <a:lnTo>
                    <a:pt x="10" y="272"/>
                  </a:lnTo>
                  <a:lnTo>
                    <a:pt x="10" y="272"/>
                  </a:lnTo>
                  <a:lnTo>
                    <a:pt x="10" y="272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3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0" y="231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1"/>
                  </a:lnTo>
                  <a:lnTo>
                    <a:pt x="10" y="221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10" y="217"/>
                  </a:lnTo>
                  <a:lnTo>
                    <a:pt x="10" y="217"/>
                  </a:lnTo>
                  <a:lnTo>
                    <a:pt x="10" y="217"/>
                  </a:lnTo>
                  <a:lnTo>
                    <a:pt x="10" y="217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5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0" y="189"/>
                  </a:lnTo>
                  <a:lnTo>
                    <a:pt x="10" y="189"/>
                  </a:lnTo>
                  <a:lnTo>
                    <a:pt x="10" y="189"/>
                  </a:lnTo>
                  <a:lnTo>
                    <a:pt x="10" y="189"/>
                  </a:lnTo>
                  <a:lnTo>
                    <a:pt x="10" y="189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4" y="180"/>
                  </a:lnTo>
                  <a:lnTo>
                    <a:pt x="14" y="175"/>
                  </a:lnTo>
                  <a:lnTo>
                    <a:pt x="10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1"/>
                  </a:lnTo>
                  <a:lnTo>
                    <a:pt x="14" y="175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60" y="111"/>
                  </a:lnTo>
                  <a:lnTo>
                    <a:pt x="92" y="111"/>
                  </a:lnTo>
                  <a:lnTo>
                    <a:pt x="120" y="111"/>
                  </a:lnTo>
                  <a:lnTo>
                    <a:pt x="148" y="111"/>
                  </a:lnTo>
                  <a:lnTo>
                    <a:pt x="171" y="111"/>
                  </a:lnTo>
                  <a:lnTo>
                    <a:pt x="194" y="111"/>
                  </a:lnTo>
                  <a:lnTo>
                    <a:pt x="226" y="111"/>
                  </a:lnTo>
                  <a:lnTo>
                    <a:pt x="240" y="111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9" y="111"/>
                  </a:lnTo>
                  <a:lnTo>
                    <a:pt x="249" y="111"/>
                  </a:lnTo>
                  <a:lnTo>
                    <a:pt x="249" y="106"/>
                  </a:lnTo>
                  <a:lnTo>
                    <a:pt x="249" y="106"/>
                  </a:lnTo>
                  <a:lnTo>
                    <a:pt x="249" y="106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54" y="102"/>
                  </a:lnTo>
                  <a:lnTo>
                    <a:pt x="254" y="102"/>
                  </a:lnTo>
                  <a:lnTo>
                    <a:pt x="254" y="102"/>
                  </a:lnTo>
                  <a:lnTo>
                    <a:pt x="249" y="102"/>
                  </a:lnTo>
                  <a:lnTo>
                    <a:pt x="249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9" y="92"/>
                  </a:lnTo>
                  <a:lnTo>
                    <a:pt x="249" y="92"/>
                  </a:lnTo>
                  <a:lnTo>
                    <a:pt x="249" y="92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4" y="60"/>
                  </a:lnTo>
                  <a:lnTo>
                    <a:pt x="254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4" y="46"/>
                  </a:lnTo>
                  <a:lnTo>
                    <a:pt x="254" y="46"/>
                  </a:lnTo>
                  <a:lnTo>
                    <a:pt x="254" y="46"/>
                  </a:lnTo>
                  <a:lnTo>
                    <a:pt x="249" y="42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54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3"/>
                  </a:lnTo>
                  <a:lnTo>
                    <a:pt x="263" y="23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4"/>
                  </a:lnTo>
                  <a:lnTo>
                    <a:pt x="263" y="14"/>
                  </a:lnTo>
                  <a:lnTo>
                    <a:pt x="263" y="9"/>
                  </a:lnTo>
                  <a:lnTo>
                    <a:pt x="263" y="9"/>
                  </a:lnTo>
                  <a:lnTo>
                    <a:pt x="267" y="5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7" y="5"/>
                  </a:lnTo>
                  <a:lnTo>
                    <a:pt x="277" y="5"/>
                  </a:lnTo>
                  <a:lnTo>
                    <a:pt x="277" y="5"/>
                  </a:lnTo>
                  <a:lnTo>
                    <a:pt x="277" y="5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6" y="19"/>
                  </a:lnTo>
                  <a:lnTo>
                    <a:pt x="286" y="19"/>
                  </a:lnTo>
                  <a:lnTo>
                    <a:pt x="286" y="19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90" y="33"/>
                  </a:lnTo>
                  <a:lnTo>
                    <a:pt x="290" y="37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6"/>
                  </a:lnTo>
                  <a:lnTo>
                    <a:pt x="290" y="46"/>
                  </a:lnTo>
                  <a:lnTo>
                    <a:pt x="295" y="51"/>
                  </a:lnTo>
                  <a:lnTo>
                    <a:pt x="295" y="51"/>
                  </a:lnTo>
                  <a:lnTo>
                    <a:pt x="300" y="56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5"/>
                  </a:lnTo>
                  <a:lnTo>
                    <a:pt x="309" y="65"/>
                  </a:lnTo>
                  <a:lnTo>
                    <a:pt x="309" y="65"/>
                  </a:lnTo>
                  <a:lnTo>
                    <a:pt x="309" y="65"/>
                  </a:lnTo>
                  <a:lnTo>
                    <a:pt x="309" y="65"/>
                  </a:lnTo>
                  <a:lnTo>
                    <a:pt x="304" y="65"/>
                  </a:lnTo>
                  <a:lnTo>
                    <a:pt x="304" y="69"/>
                  </a:lnTo>
                  <a:lnTo>
                    <a:pt x="304" y="69"/>
                  </a:lnTo>
                  <a:lnTo>
                    <a:pt x="304" y="69"/>
                  </a:lnTo>
                  <a:lnTo>
                    <a:pt x="304" y="74"/>
                  </a:lnTo>
                  <a:lnTo>
                    <a:pt x="304" y="74"/>
                  </a:lnTo>
                  <a:lnTo>
                    <a:pt x="304" y="74"/>
                  </a:lnTo>
                  <a:lnTo>
                    <a:pt x="304" y="74"/>
                  </a:lnTo>
                  <a:lnTo>
                    <a:pt x="304" y="74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9" y="88"/>
                  </a:lnTo>
                  <a:lnTo>
                    <a:pt x="309" y="88"/>
                  </a:lnTo>
                  <a:lnTo>
                    <a:pt x="309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9" y="92"/>
                  </a:lnTo>
                  <a:lnTo>
                    <a:pt x="309" y="92"/>
                  </a:lnTo>
                  <a:lnTo>
                    <a:pt x="309" y="92"/>
                  </a:lnTo>
                  <a:lnTo>
                    <a:pt x="309" y="97"/>
                  </a:lnTo>
                  <a:lnTo>
                    <a:pt x="309" y="97"/>
                  </a:lnTo>
                  <a:lnTo>
                    <a:pt x="309" y="102"/>
                  </a:lnTo>
                  <a:lnTo>
                    <a:pt x="309" y="102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8" y="106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23" y="115"/>
                  </a:lnTo>
                  <a:lnTo>
                    <a:pt x="323" y="115"/>
                  </a:lnTo>
                  <a:lnTo>
                    <a:pt x="323" y="115"/>
                  </a:lnTo>
                  <a:lnTo>
                    <a:pt x="323" y="115"/>
                  </a:lnTo>
                  <a:lnTo>
                    <a:pt x="323" y="115"/>
                  </a:lnTo>
                  <a:lnTo>
                    <a:pt x="327" y="115"/>
                  </a:lnTo>
                  <a:lnTo>
                    <a:pt x="327" y="115"/>
                  </a:lnTo>
                  <a:lnTo>
                    <a:pt x="327" y="115"/>
                  </a:lnTo>
                  <a:lnTo>
                    <a:pt x="332" y="115"/>
                  </a:lnTo>
                  <a:lnTo>
                    <a:pt x="332" y="115"/>
                  </a:lnTo>
                  <a:lnTo>
                    <a:pt x="332" y="120"/>
                  </a:lnTo>
                  <a:lnTo>
                    <a:pt x="332" y="120"/>
                  </a:lnTo>
                  <a:lnTo>
                    <a:pt x="332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50" y="125"/>
                  </a:lnTo>
                  <a:lnTo>
                    <a:pt x="350" y="129"/>
                  </a:lnTo>
                  <a:lnTo>
                    <a:pt x="350" y="129"/>
                  </a:lnTo>
                  <a:lnTo>
                    <a:pt x="350" y="129"/>
                  </a:lnTo>
                  <a:lnTo>
                    <a:pt x="350" y="129"/>
                  </a:lnTo>
                  <a:lnTo>
                    <a:pt x="350" y="134"/>
                  </a:lnTo>
                  <a:lnTo>
                    <a:pt x="355" y="134"/>
                  </a:lnTo>
                  <a:lnTo>
                    <a:pt x="355" y="134"/>
                  </a:lnTo>
                  <a:lnTo>
                    <a:pt x="350" y="13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5" y="139"/>
                  </a:lnTo>
                  <a:lnTo>
                    <a:pt x="355" y="143"/>
                  </a:lnTo>
                  <a:lnTo>
                    <a:pt x="355" y="143"/>
                  </a:lnTo>
                  <a:lnTo>
                    <a:pt x="355" y="143"/>
                  </a:lnTo>
                  <a:lnTo>
                    <a:pt x="355" y="143"/>
                  </a:lnTo>
                  <a:lnTo>
                    <a:pt x="360" y="143"/>
                  </a:lnTo>
                  <a:lnTo>
                    <a:pt x="360" y="143"/>
                  </a:lnTo>
                  <a:lnTo>
                    <a:pt x="364" y="143"/>
                  </a:lnTo>
                  <a:lnTo>
                    <a:pt x="364" y="143"/>
                  </a:lnTo>
                  <a:lnTo>
                    <a:pt x="369" y="143"/>
                  </a:lnTo>
                  <a:lnTo>
                    <a:pt x="369" y="143"/>
                  </a:lnTo>
                  <a:lnTo>
                    <a:pt x="369" y="143"/>
                  </a:lnTo>
                  <a:lnTo>
                    <a:pt x="369" y="148"/>
                  </a:lnTo>
                  <a:lnTo>
                    <a:pt x="373" y="148"/>
                  </a:lnTo>
                  <a:lnTo>
                    <a:pt x="373" y="148"/>
                  </a:lnTo>
                  <a:lnTo>
                    <a:pt x="373" y="152"/>
                  </a:lnTo>
                  <a:lnTo>
                    <a:pt x="373" y="152"/>
                  </a:lnTo>
                  <a:lnTo>
                    <a:pt x="373" y="152"/>
                  </a:lnTo>
                  <a:lnTo>
                    <a:pt x="373" y="157"/>
                  </a:lnTo>
                  <a:lnTo>
                    <a:pt x="373" y="157"/>
                  </a:lnTo>
                  <a:lnTo>
                    <a:pt x="373" y="157"/>
                  </a:lnTo>
                  <a:lnTo>
                    <a:pt x="378" y="157"/>
                  </a:lnTo>
                  <a:lnTo>
                    <a:pt x="378" y="152"/>
                  </a:lnTo>
                  <a:lnTo>
                    <a:pt x="378" y="152"/>
                  </a:lnTo>
                  <a:lnTo>
                    <a:pt x="378" y="152"/>
                  </a:lnTo>
                  <a:lnTo>
                    <a:pt x="383" y="152"/>
                  </a:lnTo>
                  <a:lnTo>
                    <a:pt x="410" y="157"/>
                  </a:lnTo>
                  <a:lnTo>
                    <a:pt x="419" y="157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6" name="Freeform 266"/>
            <p:cNvSpPr>
              <a:spLocks/>
            </p:cNvSpPr>
            <p:nvPr/>
          </p:nvSpPr>
          <p:spPr bwMode="auto">
            <a:xfrm>
              <a:off x="2652713" y="3162301"/>
              <a:ext cx="892175" cy="863600"/>
            </a:xfrm>
            <a:custGeom>
              <a:avLst/>
              <a:gdLst>
                <a:gd name="T0" fmla="*/ 456 w 562"/>
                <a:gd name="T1" fmla="*/ 258 h 544"/>
                <a:gd name="T2" fmla="*/ 452 w 562"/>
                <a:gd name="T3" fmla="*/ 276 h 544"/>
                <a:gd name="T4" fmla="*/ 465 w 562"/>
                <a:gd name="T5" fmla="*/ 276 h 544"/>
                <a:gd name="T6" fmla="*/ 484 w 562"/>
                <a:gd name="T7" fmla="*/ 244 h 544"/>
                <a:gd name="T8" fmla="*/ 511 w 562"/>
                <a:gd name="T9" fmla="*/ 207 h 544"/>
                <a:gd name="T10" fmla="*/ 530 w 562"/>
                <a:gd name="T11" fmla="*/ 189 h 544"/>
                <a:gd name="T12" fmla="*/ 553 w 562"/>
                <a:gd name="T13" fmla="*/ 180 h 544"/>
                <a:gd name="T14" fmla="*/ 557 w 562"/>
                <a:gd name="T15" fmla="*/ 156 h 544"/>
                <a:gd name="T16" fmla="*/ 539 w 562"/>
                <a:gd name="T17" fmla="*/ 133 h 544"/>
                <a:gd name="T18" fmla="*/ 539 w 562"/>
                <a:gd name="T19" fmla="*/ 87 h 544"/>
                <a:gd name="T20" fmla="*/ 530 w 562"/>
                <a:gd name="T21" fmla="*/ 69 h 544"/>
                <a:gd name="T22" fmla="*/ 539 w 562"/>
                <a:gd name="T23" fmla="*/ 46 h 544"/>
                <a:gd name="T24" fmla="*/ 493 w 562"/>
                <a:gd name="T25" fmla="*/ 50 h 544"/>
                <a:gd name="T26" fmla="*/ 470 w 562"/>
                <a:gd name="T27" fmla="*/ 60 h 544"/>
                <a:gd name="T28" fmla="*/ 447 w 562"/>
                <a:gd name="T29" fmla="*/ 69 h 544"/>
                <a:gd name="T30" fmla="*/ 429 w 562"/>
                <a:gd name="T31" fmla="*/ 60 h 544"/>
                <a:gd name="T32" fmla="*/ 410 w 562"/>
                <a:gd name="T33" fmla="*/ 74 h 544"/>
                <a:gd name="T34" fmla="*/ 392 w 562"/>
                <a:gd name="T35" fmla="*/ 74 h 544"/>
                <a:gd name="T36" fmla="*/ 383 w 562"/>
                <a:gd name="T37" fmla="*/ 64 h 544"/>
                <a:gd name="T38" fmla="*/ 369 w 562"/>
                <a:gd name="T39" fmla="*/ 64 h 544"/>
                <a:gd name="T40" fmla="*/ 360 w 562"/>
                <a:gd name="T41" fmla="*/ 60 h 544"/>
                <a:gd name="T42" fmla="*/ 346 w 562"/>
                <a:gd name="T43" fmla="*/ 41 h 544"/>
                <a:gd name="T44" fmla="*/ 318 w 562"/>
                <a:gd name="T45" fmla="*/ 41 h 544"/>
                <a:gd name="T46" fmla="*/ 300 w 562"/>
                <a:gd name="T47" fmla="*/ 64 h 544"/>
                <a:gd name="T48" fmla="*/ 231 w 562"/>
                <a:gd name="T49" fmla="*/ 37 h 544"/>
                <a:gd name="T50" fmla="*/ 231 w 562"/>
                <a:gd name="T51" fmla="*/ 18 h 544"/>
                <a:gd name="T52" fmla="*/ 231 w 562"/>
                <a:gd name="T53" fmla="*/ 9 h 544"/>
                <a:gd name="T54" fmla="*/ 212 w 562"/>
                <a:gd name="T55" fmla="*/ 27 h 544"/>
                <a:gd name="T56" fmla="*/ 203 w 562"/>
                <a:gd name="T57" fmla="*/ 74 h 544"/>
                <a:gd name="T58" fmla="*/ 175 w 562"/>
                <a:gd name="T59" fmla="*/ 143 h 544"/>
                <a:gd name="T60" fmla="*/ 148 w 562"/>
                <a:gd name="T61" fmla="*/ 203 h 544"/>
                <a:gd name="T62" fmla="*/ 115 w 562"/>
                <a:gd name="T63" fmla="*/ 249 h 544"/>
                <a:gd name="T64" fmla="*/ 65 w 562"/>
                <a:gd name="T65" fmla="*/ 286 h 544"/>
                <a:gd name="T66" fmla="*/ 46 w 562"/>
                <a:gd name="T67" fmla="*/ 309 h 544"/>
                <a:gd name="T68" fmla="*/ 42 w 562"/>
                <a:gd name="T69" fmla="*/ 327 h 544"/>
                <a:gd name="T70" fmla="*/ 19 w 562"/>
                <a:gd name="T71" fmla="*/ 341 h 544"/>
                <a:gd name="T72" fmla="*/ 14 w 562"/>
                <a:gd name="T73" fmla="*/ 359 h 544"/>
                <a:gd name="T74" fmla="*/ 5 w 562"/>
                <a:gd name="T75" fmla="*/ 382 h 544"/>
                <a:gd name="T76" fmla="*/ 0 w 562"/>
                <a:gd name="T77" fmla="*/ 396 h 544"/>
                <a:gd name="T78" fmla="*/ 14 w 562"/>
                <a:gd name="T79" fmla="*/ 428 h 544"/>
                <a:gd name="T80" fmla="*/ 28 w 562"/>
                <a:gd name="T81" fmla="*/ 479 h 544"/>
                <a:gd name="T82" fmla="*/ 74 w 562"/>
                <a:gd name="T83" fmla="*/ 493 h 544"/>
                <a:gd name="T84" fmla="*/ 97 w 562"/>
                <a:gd name="T85" fmla="*/ 507 h 544"/>
                <a:gd name="T86" fmla="*/ 120 w 562"/>
                <a:gd name="T87" fmla="*/ 516 h 544"/>
                <a:gd name="T88" fmla="*/ 148 w 562"/>
                <a:gd name="T89" fmla="*/ 521 h 544"/>
                <a:gd name="T90" fmla="*/ 175 w 562"/>
                <a:gd name="T91" fmla="*/ 539 h 544"/>
                <a:gd name="T92" fmla="*/ 217 w 562"/>
                <a:gd name="T93" fmla="*/ 493 h 544"/>
                <a:gd name="T94" fmla="*/ 286 w 562"/>
                <a:gd name="T95" fmla="*/ 470 h 544"/>
                <a:gd name="T96" fmla="*/ 323 w 562"/>
                <a:gd name="T97" fmla="*/ 461 h 544"/>
                <a:gd name="T98" fmla="*/ 369 w 562"/>
                <a:gd name="T99" fmla="*/ 461 h 544"/>
                <a:gd name="T100" fmla="*/ 406 w 562"/>
                <a:gd name="T101" fmla="*/ 465 h 544"/>
                <a:gd name="T102" fmla="*/ 429 w 562"/>
                <a:gd name="T103" fmla="*/ 456 h 544"/>
                <a:gd name="T104" fmla="*/ 447 w 562"/>
                <a:gd name="T105" fmla="*/ 442 h 544"/>
                <a:gd name="T106" fmla="*/ 452 w 562"/>
                <a:gd name="T107" fmla="*/ 424 h 544"/>
                <a:gd name="T108" fmla="*/ 461 w 562"/>
                <a:gd name="T109" fmla="*/ 401 h 544"/>
                <a:gd name="T110" fmla="*/ 442 w 562"/>
                <a:gd name="T111" fmla="*/ 378 h 544"/>
                <a:gd name="T112" fmla="*/ 452 w 562"/>
                <a:gd name="T113" fmla="*/ 368 h 544"/>
                <a:gd name="T114" fmla="*/ 465 w 562"/>
                <a:gd name="T115" fmla="*/ 359 h 544"/>
                <a:gd name="T116" fmla="*/ 465 w 562"/>
                <a:gd name="T117" fmla="*/ 345 h 544"/>
                <a:gd name="T118" fmla="*/ 456 w 562"/>
                <a:gd name="T119" fmla="*/ 327 h 544"/>
                <a:gd name="T120" fmla="*/ 442 w 562"/>
                <a:gd name="T121" fmla="*/ 313 h 544"/>
                <a:gd name="T122" fmla="*/ 452 w 562"/>
                <a:gd name="T123" fmla="*/ 28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544">
                  <a:moveTo>
                    <a:pt x="383" y="262"/>
                  </a:move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7" y="258"/>
                  </a:lnTo>
                  <a:lnTo>
                    <a:pt x="387" y="258"/>
                  </a:lnTo>
                  <a:lnTo>
                    <a:pt x="387" y="258"/>
                  </a:lnTo>
                  <a:lnTo>
                    <a:pt x="387" y="258"/>
                  </a:lnTo>
                  <a:lnTo>
                    <a:pt x="387" y="253"/>
                  </a:lnTo>
                  <a:lnTo>
                    <a:pt x="387" y="253"/>
                  </a:lnTo>
                  <a:lnTo>
                    <a:pt x="383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87" y="249"/>
                  </a:lnTo>
                  <a:lnTo>
                    <a:pt x="387" y="249"/>
                  </a:lnTo>
                  <a:lnTo>
                    <a:pt x="387" y="249"/>
                  </a:lnTo>
                  <a:lnTo>
                    <a:pt x="387" y="249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92" y="239"/>
                  </a:lnTo>
                  <a:lnTo>
                    <a:pt x="401" y="239"/>
                  </a:lnTo>
                  <a:lnTo>
                    <a:pt x="401" y="239"/>
                  </a:lnTo>
                  <a:lnTo>
                    <a:pt x="406" y="239"/>
                  </a:lnTo>
                  <a:lnTo>
                    <a:pt x="438" y="239"/>
                  </a:lnTo>
                  <a:lnTo>
                    <a:pt x="442" y="239"/>
                  </a:lnTo>
                  <a:lnTo>
                    <a:pt x="447" y="239"/>
                  </a:lnTo>
                  <a:lnTo>
                    <a:pt x="447" y="244"/>
                  </a:lnTo>
                  <a:lnTo>
                    <a:pt x="447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6" y="244"/>
                  </a:lnTo>
                  <a:lnTo>
                    <a:pt x="456" y="244"/>
                  </a:lnTo>
                  <a:lnTo>
                    <a:pt x="456" y="244"/>
                  </a:lnTo>
                  <a:lnTo>
                    <a:pt x="456" y="244"/>
                  </a:lnTo>
                  <a:lnTo>
                    <a:pt x="456" y="249"/>
                  </a:lnTo>
                  <a:lnTo>
                    <a:pt x="452" y="249"/>
                  </a:lnTo>
                  <a:lnTo>
                    <a:pt x="456" y="249"/>
                  </a:lnTo>
                  <a:lnTo>
                    <a:pt x="456" y="249"/>
                  </a:lnTo>
                  <a:lnTo>
                    <a:pt x="456" y="253"/>
                  </a:lnTo>
                  <a:lnTo>
                    <a:pt x="452" y="253"/>
                  </a:lnTo>
                  <a:lnTo>
                    <a:pt x="456" y="253"/>
                  </a:lnTo>
                  <a:lnTo>
                    <a:pt x="456" y="253"/>
                  </a:lnTo>
                  <a:lnTo>
                    <a:pt x="456" y="253"/>
                  </a:lnTo>
                  <a:lnTo>
                    <a:pt x="456" y="253"/>
                  </a:lnTo>
                  <a:lnTo>
                    <a:pt x="456" y="253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56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1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70" y="272"/>
                  </a:lnTo>
                  <a:lnTo>
                    <a:pt x="465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75" y="276"/>
                  </a:lnTo>
                  <a:lnTo>
                    <a:pt x="475" y="272"/>
                  </a:lnTo>
                  <a:lnTo>
                    <a:pt x="475" y="272"/>
                  </a:lnTo>
                  <a:lnTo>
                    <a:pt x="484" y="272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7"/>
                  </a:lnTo>
                  <a:lnTo>
                    <a:pt x="493" y="262"/>
                  </a:lnTo>
                  <a:lnTo>
                    <a:pt x="493" y="262"/>
                  </a:lnTo>
                  <a:lnTo>
                    <a:pt x="493" y="262"/>
                  </a:lnTo>
                  <a:lnTo>
                    <a:pt x="493" y="262"/>
                  </a:lnTo>
                  <a:lnTo>
                    <a:pt x="493" y="258"/>
                  </a:lnTo>
                  <a:lnTo>
                    <a:pt x="493" y="258"/>
                  </a:lnTo>
                  <a:lnTo>
                    <a:pt x="493" y="253"/>
                  </a:lnTo>
                  <a:lnTo>
                    <a:pt x="488" y="253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4"/>
                  </a:lnTo>
                  <a:lnTo>
                    <a:pt x="484" y="244"/>
                  </a:lnTo>
                  <a:lnTo>
                    <a:pt x="484" y="244"/>
                  </a:lnTo>
                  <a:lnTo>
                    <a:pt x="484" y="244"/>
                  </a:lnTo>
                  <a:lnTo>
                    <a:pt x="484" y="239"/>
                  </a:lnTo>
                  <a:lnTo>
                    <a:pt x="484" y="239"/>
                  </a:lnTo>
                  <a:lnTo>
                    <a:pt x="484" y="235"/>
                  </a:lnTo>
                  <a:lnTo>
                    <a:pt x="484" y="235"/>
                  </a:lnTo>
                  <a:lnTo>
                    <a:pt x="484" y="230"/>
                  </a:lnTo>
                  <a:lnTo>
                    <a:pt x="488" y="230"/>
                  </a:lnTo>
                  <a:lnTo>
                    <a:pt x="488" y="230"/>
                  </a:lnTo>
                  <a:lnTo>
                    <a:pt x="488" y="230"/>
                  </a:lnTo>
                  <a:lnTo>
                    <a:pt x="488" y="230"/>
                  </a:lnTo>
                  <a:lnTo>
                    <a:pt x="488" y="230"/>
                  </a:lnTo>
                  <a:lnTo>
                    <a:pt x="488" y="226"/>
                  </a:lnTo>
                  <a:lnTo>
                    <a:pt x="493" y="226"/>
                  </a:lnTo>
                  <a:lnTo>
                    <a:pt x="493" y="226"/>
                  </a:lnTo>
                  <a:lnTo>
                    <a:pt x="493" y="226"/>
                  </a:lnTo>
                  <a:lnTo>
                    <a:pt x="488" y="221"/>
                  </a:lnTo>
                  <a:lnTo>
                    <a:pt x="488" y="221"/>
                  </a:lnTo>
                  <a:lnTo>
                    <a:pt x="488" y="221"/>
                  </a:lnTo>
                  <a:lnTo>
                    <a:pt x="488" y="216"/>
                  </a:lnTo>
                  <a:lnTo>
                    <a:pt x="488" y="221"/>
                  </a:lnTo>
                  <a:lnTo>
                    <a:pt x="484" y="221"/>
                  </a:lnTo>
                  <a:lnTo>
                    <a:pt x="484" y="221"/>
                  </a:lnTo>
                  <a:lnTo>
                    <a:pt x="484" y="216"/>
                  </a:lnTo>
                  <a:lnTo>
                    <a:pt x="484" y="216"/>
                  </a:lnTo>
                  <a:lnTo>
                    <a:pt x="484" y="216"/>
                  </a:lnTo>
                  <a:lnTo>
                    <a:pt x="484" y="216"/>
                  </a:lnTo>
                  <a:lnTo>
                    <a:pt x="484" y="212"/>
                  </a:lnTo>
                  <a:lnTo>
                    <a:pt x="488" y="212"/>
                  </a:lnTo>
                  <a:lnTo>
                    <a:pt x="488" y="207"/>
                  </a:lnTo>
                  <a:lnTo>
                    <a:pt x="488" y="207"/>
                  </a:lnTo>
                  <a:lnTo>
                    <a:pt x="488" y="207"/>
                  </a:lnTo>
                  <a:lnTo>
                    <a:pt x="484" y="207"/>
                  </a:lnTo>
                  <a:lnTo>
                    <a:pt x="484" y="207"/>
                  </a:lnTo>
                  <a:lnTo>
                    <a:pt x="484" y="207"/>
                  </a:lnTo>
                  <a:lnTo>
                    <a:pt x="484" y="203"/>
                  </a:lnTo>
                  <a:lnTo>
                    <a:pt x="488" y="203"/>
                  </a:lnTo>
                  <a:lnTo>
                    <a:pt x="488" y="203"/>
                  </a:lnTo>
                  <a:lnTo>
                    <a:pt x="493" y="203"/>
                  </a:lnTo>
                  <a:lnTo>
                    <a:pt x="498" y="203"/>
                  </a:lnTo>
                  <a:lnTo>
                    <a:pt x="498" y="203"/>
                  </a:lnTo>
                  <a:lnTo>
                    <a:pt x="498" y="203"/>
                  </a:lnTo>
                  <a:lnTo>
                    <a:pt x="502" y="203"/>
                  </a:lnTo>
                  <a:lnTo>
                    <a:pt x="502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11" y="207"/>
                  </a:lnTo>
                  <a:lnTo>
                    <a:pt x="511" y="207"/>
                  </a:lnTo>
                  <a:lnTo>
                    <a:pt x="511" y="207"/>
                  </a:lnTo>
                  <a:lnTo>
                    <a:pt x="511" y="207"/>
                  </a:lnTo>
                  <a:lnTo>
                    <a:pt x="516" y="207"/>
                  </a:lnTo>
                  <a:lnTo>
                    <a:pt x="516" y="207"/>
                  </a:lnTo>
                  <a:lnTo>
                    <a:pt x="516" y="207"/>
                  </a:lnTo>
                  <a:lnTo>
                    <a:pt x="516" y="207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8"/>
                  </a:lnTo>
                  <a:lnTo>
                    <a:pt x="516" y="193"/>
                  </a:lnTo>
                  <a:lnTo>
                    <a:pt x="516" y="193"/>
                  </a:lnTo>
                  <a:lnTo>
                    <a:pt x="516" y="193"/>
                  </a:lnTo>
                  <a:lnTo>
                    <a:pt x="516" y="189"/>
                  </a:lnTo>
                  <a:lnTo>
                    <a:pt x="516" y="189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11" y="184"/>
                  </a:lnTo>
                  <a:lnTo>
                    <a:pt x="511" y="184"/>
                  </a:lnTo>
                  <a:lnTo>
                    <a:pt x="511" y="184"/>
                  </a:lnTo>
                  <a:lnTo>
                    <a:pt x="516" y="184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21" y="180"/>
                  </a:lnTo>
                  <a:lnTo>
                    <a:pt x="521" y="180"/>
                  </a:lnTo>
                  <a:lnTo>
                    <a:pt x="521" y="180"/>
                  </a:lnTo>
                  <a:lnTo>
                    <a:pt x="521" y="180"/>
                  </a:lnTo>
                  <a:lnTo>
                    <a:pt x="521" y="180"/>
                  </a:lnTo>
                  <a:lnTo>
                    <a:pt x="525" y="184"/>
                  </a:lnTo>
                  <a:lnTo>
                    <a:pt x="525" y="184"/>
                  </a:lnTo>
                  <a:lnTo>
                    <a:pt x="525" y="184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9"/>
                  </a:lnTo>
                  <a:lnTo>
                    <a:pt x="530" y="189"/>
                  </a:lnTo>
                  <a:lnTo>
                    <a:pt x="530" y="189"/>
                  </a:lnTo>
                  <a:lnTo>
                    <a:pt x="530" y="189"/>
                  </a:lnTo>
                  <a:lnTo>
                    <a:pt x="530" y="189"/>
                  </a:lnTo>
                  <a:lnTo>
                    <a:pt x="534" y="189"/>
                  </a:lnTo>
                  <a:lnTo>
                    <a:pt x="530" y="193"/>
                  </a:lnTo>
                  <a:lnTo>
                    <a:pt x="530" y="193"/>
                  </a:lnTo>
                  <a:lnTo>
                    <a:pt x="530" y="193"/>
                  </a:lnTo>
                  <a:lnTo>
                    <a:pt x="530" y="193"/>
                  </a:lnTo>
                  <a:lnTo>
                    <a:pt x="534" y="193"/>
                  </a:lnTo>
                  <a:lnTo>
                    <a:pt x="534" y="193"/>
                  </a:lnTo>
                  <a:lnTo>
                    <a:pt x="534" y="193"/>
                  </a:lnTo>
                  <a:lnTo>
                    <a:pt x="534" y="193"/>
                  </a:lnTo>
                  <a:lnTo>
                    <a:pt x="534" y="193"/>
                  </a:lnTo>
                  <a:lnTo>
                    <a:pt x="534" y="193"/>
                  </a:lnTo>
                  <a:lnTo>
                    <a:pt x="539" y="193"/>
                  </a:lnTo>
                  <a:lnTo>
                    <a:pt x="539" y="198"/>
                  </a:lnTo>
                  <a:lnTo>
                    <a:pt x="539" y="198"/>
                  </a:lnTo>
                  <a:lnTo>
                    <a:pt x="539" y="198"/>
                  </a:lnTo>
                  <a:lnTo>
                    <a:pt x="539" y="198"/>
                  </a:lnTo>
                  <a:lnTo>
                    <a:pt x="539" y="198"/>
                  </a:lnTo>
                  <a:lnTo>
                    <a:pt x="544" y="198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8" y="193"/>
                  </a:lnTo>
                  <a:lnTo>
                    <a:pt x="548" y="198"/>
                  </a:lnTo>
                  <a:lnTo>
                    <a:pt x="548" y="198"/>
                  </a:lnTo>
                  <a:lnTo>
                    <a:pt x="548" y="198"/>
                  </a:lnTo>
                  <a:lnTo>
                    <a:pt x="548" y="193"/>
                  </a:lnTo>
                  <a:lnTo>
                    <a:pt x="548" y="193"/>
                  </a:lnTo>
                  <a:lnTo>
                    <a:pt x="548" y="193"/>
                  </a:lnTo>
                  <a:lnTo>
                    <a:pt x="553" y="193"/>
                  </a:lnTo>
                  <a:lnTo>
                    <a:pt x="553" y="193"/>
                  </a:lnTo>
                  <a:lnTo>
                    <a:pt x="553" y="193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9"/>
                  </a:lnTo>
                  <a:lnTo>
                    <a:pt x="553" y="184"/>
                  </a:lnTo>
                  <a:lnTo>
                    <a:pt x="553" y="184"/>
                  </a:lnTo>
                  <a:lnTo>
                    <a:pt x="553" y="184"/>
                  </a:lnTo>
                  <a:lnTo>
                    <a:pt x="553" y="184"/>
                  </a:lnTo>
                  <a:lnTo>
                    <a:pt x="553" y="184"/>
                  </a:lnTo>
                  <a:lnTo>
                    <a:pt x="553" y="184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7" y="180"/>
                  </a:lnTo>
                  <a:lnTo>
                    <a:pt x="553" y="180"/>
                  </a:lnTo>
                  <a:lnTo>
                    <a:pt x="553" y="180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7" y="175"/>
                  </a:lnTo>
                  <a:lnTo>
                    <a:pt x="557" y="175"/>
                  </a:lnTo>
                  <a:lnTo>
                    <a:pt x="557" y="175"/>
                  </a:lnTo>
                  <a:lnTo>
                    <a:pt x="557" y="175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6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3" y="161"/>
                  </a:lnTo>
                  <a:lnTo>
                    <a:pt x="553" y="161"/>
                  </a:lnTo>
                  <a:lnTo>
                    <a:pt x="553" y="161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3" y="156"/>
                  </a:lnTo>
                  <a:lnTo>
                    <a:pt x="553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57" y="152"/>
                  </a:lnTo>
                  <a:lnTo>
                    <a:pt x="557" y="147"/>
                  </a:lnTo>
                  <a:lnTo>
                    <a:pt x="557" y="147"/>
                  </a:lnTo>
                  <a:lnTo>
                    <a:pt x="557" y="147"/>
                  </a:lnTo>
                  <a:lnTo>
                    <a:pt x="557" y="147"/>
                  </a:lnTo>
                  <a:lnTo>
                    <a:pt x="557" y="147"/>
                  </a:lnTo>
                  <a:lnTo>
                    <a:pt x="557" y="143"/>
                  </a:lnTo>
                  <a:lnTo>
                    <a:pt x="557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43"/>
                  </a:lnTo>
                  <a:lnTo>
                    <a:pt x="553" y="138"/>
                  </a:lnTo>
                  <a:lnTo>
                    <a:pt x="553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8" y="138"/>
                  </a:lnTo>
                  <a:lnTo>
                    <a:pt x="544" y="138"/>
                  </a:lnTo>
                  <a:lnTo>
                    <a:pt x="544" y="138"/>
                  </a:lnTo>
                  <a:lnTo>
                    <a:pt x="539" y="138"/>
                  </a:lnTo>
                  <a:lnTo>
                    <a:pt x="539" y="133"/>
                  </a:lnTo>
                  <a:lnTo>
                    <a:pt x="539" y="133"/>
                  </a:lnTo>
                  <a:lnTo>
                    <a:pt x="539" y="133"/>
                  </a:lnTo>
                  <a:lnTo>
                    <a:pt x="539" y="133"/>
                  </a:lnTo>
                  <a:lnTo>
                    <a:pt x="539" y="133"/>
                  </a:lnTo>
                  <a:lnTo>
                    <a:pt x="534" y="133"/>
                  </a:lnTo>
                  <a:lnTo>
                    <a:pt x="534" y="133"/>
                  </a:lnTo>
                  <a:lnTo>
                    <a:pt x="534" y="133"/>
                  </a:lnTo>
                  <a:lnTo>
                    <a:pt x="534" y="129"/>
                  </a:lnTo>
                  <a:lnTo>
                    <a:pt x="534" y="133"/>
                  </a:lnTo>
                  <a:lnTo>
                    <a:pt x="539" y="133"/>
                  </a:lnTo>
                  <a:lnTo>
                    <a:pt x="539" y="129"/>
                  </a:lnTo>
                  <a:lnTo>
                    <a:pt x="539" y="129"/>
                  </a:lnTo>
                  <a:lnTo>
                    <a:pt x="539" y="129"/>
                  </a:lnTo>
                  <a:lnTo>
                    <a:pt x="534" y="129"/>
                  </a:lnTo>
                  <a:lnTo>
                    <a:pt x="539" y="129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4"/>
                  </a:lnTo>
                  <a:lnTo>
                    <a:pt x="539" y="120"/>
                  </a:lnTo>
                  <a:lnTo>
                    <a:pt x="534" y="120"/>
                  </a:lnTo>
                  <a:lnTo>
                    <a:pt x="534" y="120"/>
                  </a:lnTo>
                  <a:lnTo>
                    <a:pt x="534" y="115"/>
                  </a:lnTo>
                  <a:lnTo>
                    <a:pt x="539" y="115"/>
                  </a:lnTo>
                  <a:lnTo>
                    <a:pt x="539" y="110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534" y="106"/>
                  </a:lnTo>
                  <a:lnTo>
                    <a:pt x="539" y="106"/>
                  </a:lnTo>
                  <a:lnTo>
                    <a:pt x="539" y="106"/>
                  </a:lnTo>
                  <a:lnTo>
                    <a:pt x="539" y="106"/>
                  </a:lnTo>
                  <a:lnTo>
                    <a:pt x="534" y="106"/>
                  </a:lnTo>
                  <a:lnTo>
                    <a:pt x="534" y="106"/>
                  </a:lnTo>
                  <a:lnTo>
                    <a:pt x="534" y="106"/>
                  </a:lnTo>
                  <a:lnTo>
                    <a:pt x="539" y="101"/>
                  </a:lnTo>
                  <a:lnTo>
                    <a:pt x="539" y="101"/>
                  </a:lnTo>
                  <a:lnTo>
                    <a:pt x="539" y="101"/>
                  </a:lnTo>
                  <a:lnTo>
                    <a:pt x="539" y="101"/>
                  </a:lnTo>
                  <a:lnTo>
                    <a:pt x="534" y="101"/>
                  </a:lnTo>
                  <a:lnTo>
                    <a:pt x="534" y="101"/>
                  </a:lnTo>
                  <a:lnTo>
                    <a:pt x="534" y="101"/>
                  </a:lnTo>
                  <a:lnTo>
                    <a:pt x="539" y="97"/>
                  </a:lnTo>
                  <a:lnTo>
                    <a:pt x="539" y="97"/>
                  </a:lnTo>
                  <a:lnTo>
                    <a:pt x="539" y="97"/>
                  </a:lnTo>
                  <a:lnTo>
                    <a:pt x="539" y="97"/>
                  </a:lnTo>
                  <a:lnTo>
                    <a:pt x="539" y="97"/>
                  </a:lnTo>
                  <a:lnTo>
                    <a:pt x="544" y="92"/>
                  </a:lnTo>
                  <a:lnTo>
                    <a:pt x="544" y="92"/>
                  </a:lnTo>
                  <a:lnTo>
                    <a:pt x="544" y="92"/>
                  </a:lnTo>
                  <a:lnTo>
                    <a:pt x="539" y="92"/>
                  </a:lnTo>
                  <a:lnTo>
                    <a:pt x="539" y="92"/>
                  </a:lnTo>
                  <a:lnTo>
                    <a:pt x="539" y="92"/>
                  </a:lnTo>
                  <a:lnTo>
                    <a:pt x="539" y="92"/>
                  </a:lnTo>
                  <a:lnTo>
                    <a:pt x="539" y="92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83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44" y="78"/>
                  </a:lnTo>
                  <a:lnTo>
                    <a:pt x="544" y="78"/>
                  </a:lnTo>
                  <a:lnTo>
                    <a:pt x="544" y="78"/>
                  </a:lnTo>
                  <a:lnTo>
                    <a:pt x="544" y="74"/>
                  </a:lnTo>
                  <a:lnTo>
                    <a:pt x="548" y="74"/>
                  </a:lnTo>
                  <a:lnTo>
                    <a:pt x="548" y="74"/>
                  </a:lnTo>
                  <a:lnTo>
                    <a:pt x="548" y="74"/>
                  </a:lnTo>
                  <a:lnTo>
                    <a:pt x="553" y="74"/>
                  </a:lnTo>
                  <a:lnTo>
                    <a:pt x="553" y="69"/>
                  </a:lnTo>
                  <a:lnTo>
                    <a:pt x="553" y="69"/>
                  </a:lnTo>
                  <a:lnTo>
                    <a:pt x="553" y="69"/>
                  </a:lnTo>
                  <a:lnTo>
                    <a:pt x="553" y="69"/>
                  </a:lnTo>
                  <a:lnTo>
                    <a:pt x="553" y="69"/>
                  </a:lnTo>
                  <a:lnTo>
                    <a:pt x="553" y="69"/>
                  </a:lnTo>
                  <a:lnTo>
                    <a:pt x="548" y="69"/>
                  </a:lnTo>
                  <a:lnTo>
                    <a:pt x="548" y="69"/>
                  </a:lnTo>
                  <a:lnTo>
                    <a:pt x="548" y="69"/>
                  </a:lnTo>
                  <a:lnTo>
                    <a:pt x="548" y="69"/>
                  </a:lnTo>
                  <a:lnTo>
                    <a:pt x="544" y="69"/>
                  </a:lnTo>
                  <a:lnTo>
                    <a:pt x="544" y="74"/>
                  </a:lnTo>
                  <a:lnTo>
                    <a:pt x="539" y="74"/>
                  </a:lnTo>
                  <a:lnTo>
                    <a:pt x="539" y="74"/>
                  </a:lnTo>
                  <a:lnTo>
                    <a:pt x="539" y="74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30" y="69"/>
                  </a:lnTo>
                  <a:lnTo>
                    <a:pt x="534" y="69"/>
                  </a:lnTo>
                  <a:lnTo>
                    <a:pt x="534" y="69"/>
                  </a:lnTo>
                  <a:lnTo>
                    <a:pt x="534" y="69"/>
                  </a:lnTo>
                  <a:lnTo>
                    <a:pt x="530" y="69"/>
                  </a:lnTo>
                  <a:lnTo>
                    <a:pt x="530" y="69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34" y="64"/>
                  </a:lnTo>
                  <a:lnTo>
                    <a:pt x="534" y="64"/>
                  </a:lnTo>
                  <a:lnTo>
                    <a:pt x="534" y="60"/>
                  </a:lnTo>
                  <a:lnTo>
                    <a:pt x="530" y="60"/>
                  </a:lnTo>
                  <a:lnTo>
                    <a:pt x="530" y="60"/>
                  </a:lnTo>
                  <a:lnTo>
                    <a:pt x="534" y="60"/>
                  </a:lnTo>
                  <a:lnTo>
                    <a:pt x="530" y="60"/>
                  </a:lnTo>
                  <a:lnTo>
                    <a:pt x="534" y="60"/>
                  </a:lnTo>
                  <a:lnTo>
                    <a:pt x="534" y="60"/>
                  </a:lnTo>
                  <a:lnTo>
                    <a:pt x="534" y="60"/>
                  </a:lnTo>
                  <a:lnTo>
                    <a:pt x="534" y="60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4" y="55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4" y="50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39" y="50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8" y="46"/>
                  </a:lnTo>
                  <a:lnTo>
                    <a:pt x="548" y="46"/>
                  </a:lnTo>
                  <a:lnTo>
                    <a:pt x="548" y="41"/>
                  </a:lnTo>
                  <a:lnTo>
                    <a:pt x="548" y="41"/>
                  </a:lnTo>
                  <a:lnTo>
                    <a:pt x="548" y="41"/>
                  </a:lnTo>
                  <a:lnTo>
                    <a:pt x="548" y="41"/>
                  </a:lnTo>
                  <a:lnTo>
                    <a:pt x="548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46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39" y="46"/>
                  </a:lnTo>
                  <a:lnTo>
                    <a:pt x="534" y="46"/>
                  </a:lnTo>
                  <a:lnTo>
                    <a:pt x="534" y="46"/>
                  </a:lnTo>
                  <a:lnTo>
                    <a:pt x="534" y="46"/>
                  </a:lnTo>
                  <a:lnTo>
                    <a:pt x="534" y="46"/>
                  </a:lnTo>
                  <a:lnTo>
                    <a:pt x="530" y="46"/>
                  </a:lnTo>
                  <a:lnTo>
                    <a:pt x="530" y="46"/>
                  </a:lnTo>
                  <a:lnTo>
                    <a:pt x="530" y="46"/>
                  </a:lnTo>
                  <a:lnTo>
                    <a:pt x="530" y="46"/>
                  </a:lnTo>
                  <a:lnTo>
                    <a:pt x="530" y="46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1"/>
                  </a:lnTo>
                  <a:lnTo>
                    <a:pt x="530" y="41"/>
                  </a:lnTo>
                  <a:lnTo>
                    <a:pt x="530" y="41"/>
                  </a:lnTo>
                  <a:lnTo>
                    <a:pt x="530" y="41"/>
                  </a:lnTo>
                  <a:lnTo>
                    <a:pt x="525" y="41"/>
                  </a:lnTo>
                  <a:lnTo>
                    <a:pt x="530" y="41"/>
                  </a:lnTo>
                  <a:lnTo>
                    <a:pt x="525" y="41"/>
                  </a:lnTo>
                  <a:lnTo>
                    <a:pt x="530" y="37"/>
                  </a:lnTo>
                  <a:lnTo>
                    <a:pt x="525" y="37"/>
                  </a:lnTo>
                  <a:lnTo>
                    <a:pt x="530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5" y="37"/>
                  </a:lnTo>
                  <a:lnTo>
                    <a:pt x="521" y="41"/>
                  </a:lnTo>
                  <a:lnTo>
                    <a:pt x="521" y="41"/>
                  </a:lnTo>
                  <a:lnTo>
                    <a:pt x="521" y="41"/>
                  </a:lnTo>
                  <a:lnTo>
                    <a:pt x="521" y="46"/>
                  </a:lnTo>
                  <a:lnTo>
                    <a:pt x="507" y="46"/>
                  </a:lnTo>
                  <a:lnTo>
                    <a:pt x="507" y="46"/>
                  </a:lnTo>
                  <a:lnTo>
                    <a:pt x="498" y="46"/>
                  </a:lnTo>
                  <a:lnTo>
                    <a:pt x="493" y="46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88" y="50"/>
                  </a:lnTo>
                  <a:lnTo>
                    <a:pt x="488" y="55"/>
                  </a:lnTo>
                  <a:lnTo>
                    <a:pt x="488" y="55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79" y="55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5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4"/>
                  </a:lnTo>
                  <a:lnTo>
                    <a:pt x="461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6" y="69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52" y="64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7" y="69"/>
                  </a:lnTo>
                  <a:lnTo>
                    <a:pt x="442" y="69"/>
                  </a:lnTo>
                  <a:lnTo>
                    <a:pt x="447" y="64"/>
                  </a:lnTo>
                  <a:lnTo>
                    <a:pt x="447" y="64"/>
                  </a:lnTo>
                  <a:lnTo>
                    <a:pt x="447" y="64"/>
                  </a:lnTo>
                  <a:lnTo>
                    <a:pt x="447" y="64"/>
                  </a:lnTo>
                  <a:lnTo>
                    <a:pt x="447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0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42" y="64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4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55"/>
                  </a:lnTo>
                  <a:lnTo>
                    <a:pt x="438" y="55"/>
                  </a:lnTo>
                  <a:lnTo>
                    <a:pt x="433" y="55"/>
                  </a:lnTo>
                  <a:lnTo>
                    <a:pt x="433" y="55"/>
                  </a:lnTo>
                  <a:lnTo>
                    <a:pt x="433" y="55"/>
                  </a:lnTo>
                  <a:lnTo>
                    <a:pt x="433" y="55"/>
                  </a:lnTo>
                  <a:lnTo>
                    <a:pt x="429" y="55"/>
                  </a:lnTo>
                  <a:lnTo>
                    <a:pt x="429" y="55"/>
                  </a:lnTo>
                  <a:lnTo>
                    <a:pt x="429" y="55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4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3" y="78"/>
                  </a:lnTo>
                  <a:lnTo>
                    <a:pt x="433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0" y="74"/>
                  </a:lnTo>
                  <a:lnTo>
                    <a:pt x="410" y="74"/>
                  </a:lnTo>
                  <a:lnTo>
                    <a:pt x="410" y="74"/>
                  </a:lnTo>
                  <a:lnTo>
                    <a:pt x="410" y="74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06" y="69"/>
                  </a:lnTo>
                  <a:lnTo>
                    <a:pt x="406" y="74"/>
                  </a:lnTo>
                  <a:lnTo>
                    <a:pt x="406" y="74"/>
                  </a:lnTo>
                  <a:lnTo>
                    <a:pt x="406" y="74"/>
                  </a:lnTo>
                  <a:lnTo>
                    <a:pt x="406" y="74"/>
                  </a:lnTo>
                  <a:lnTo>
                    <a:pt x="406" y="74"/>
                  </a:lnTo>
                  <a:lnTo>
                    <a:pt x="406" y="74"/>
                  </a:lnTo>
                  <a:lnTo>
                    <a:pt x="406" y="69"/>
                  </a:lnTo>
                  <a:lnTo>
                    <a:pt x="406" y="69"/>
                  </a:lnTo>
                  <a:lnTo>
                    <a:pt x="406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401" y="69"/>
                  </a:lnTo>
                  <a:lnTo>
                    <a:pt x="396" y="69"/>
                  </a:lnTo>
                  <a:lnTo>
                    <a:pt x="401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4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6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69"/>
                  </a:lnTo>
                  <a:lnTo>
                    <a:pt x="392" y="74"/>
                  </a:lnTo>
                  <a:lnTo>
                    <a:pt x="392" y="69"/>
                  </a:lnTo>
                  <a:lnTo>
                    <a:pt x="392" y="74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83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4"/>
                  </a:lnTo>
                  <a:lnTo>
                    <a:pt x="373" y="64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73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4" y="64"/>
                  </a:lnTo>
                  <a:lnTo>
                    <a:pt x="369" y="64"/>
                  </a:lnTo>
                  <a:lnTo>
                    <a:pt x="364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74"/>
                  </a:lnTo>
                  <a:lnTo>
                    <a:pt x="360" y="74"/>
                  </a:lnTo>
                  <a:lnTo>
                    <a:pt x="360" y="74"/>
                  </a:lnTo>
                  <a:lnTo>
                    <a:pt x="360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55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60" y="55"/>
                  </a:lnTo>
                  <a:lnTo>
                    <a:pt x="355" y="55"/>
                  </a:lnTo>
                  <a:lnTo>
                    <a:pt x="360" y="55"/>
                  </a:lnTo>
                  <a:lnTo>
                    <a:pt x="355" y="55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50"/>
                  </a:lnTo>
                  <a:lnTo>
                    <a:pt x="350" y="50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1" y="37"/>
                  </a:lnTo>
                  <a:lnTo>
                    <a:pt x="341" y="41"/>
                  </a:lnTo>
                  <a:lnTo>
                    <a:pt x="341" y="41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8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2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4" y="41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0" y="50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290" y="64"/>
                  </a:lnTo>
                  <a:lnTo>
                    <a:pt x="281" y="60"/>
                  </a:lnTo>
                  <a:lnTo>
                    <a:pt x="281" y="60"/>
                  </a:lnTo>
                  <a:lnTo>
                    <a:pt x="267" y="50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8" y="46"/>
                  </a:lnTo>
                  <a:lnTo>
                    <a:pt x="254" y="46"/>
                  </a:lnTo>
                  <a:lnTo>
                    <a:pt x="254" y="46"/>
                  </a:lnTo>
                  <a:lnTo>
                    <a:pt x="254" y="41"/>
                  </a:lnTo>
                  <a:lnTo>
                    <a:pt x="249" y="46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35" y="37"/>
                  </a:lnTo>
                  <a:lnTo>
                    <a:pt x="235" y="37"/>
                  </a:lnTo>
                  <a:lnTo>
                    <a:pt x="235" y="37"/>
                  </a:lnTo>
                  <a:lnTo>
                    <a:pt x="235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31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1" y="14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40" y="4"/>
                  </a:lnTo>
                  <a:lnTo>
                    <a:pt x="240" y="4"/>
                  </a:lnTo>
                  <a:lnTo>
                    <a:pt x="240" y="4"/>
                  </a:lnTo>
                  <a:lnTo>
                    <a:pt x="240" y="4"/>
                  </a:lnTo>
                  <a:lnTo>
                    <a:pt x="240" y="0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1" y="4"/>
                  </a:lnTo>
                  <a:lnTo>
                    <a:pt x="231" y="9"/>
                  </a:lnTo>
                  <a:lnTo>
                    <a:pt x="231" y="9"/>
                  </a:lnTo>
                  <a:lnTo>
                    <a:pt x="231" y="9"/>
                  </a:lnTo>
                  <a:lnTo>
                    <a:pt x="231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14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7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08" y="50"/>
                  </a:lnTo>
                  <a:lnTo>
                    <a:pt x="208" y="46"/>
                  </a:lnTo>
                  <a:lnTo>
                    <a:pt x="203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3" y="50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8" y="69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4" y="92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0" y="143"/>
                  </a:lnTo>
                  <a:lnTo>
                    <a:pt x="175" y="143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5" y="166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66" y="189"/>
                  </a:lnTo>
                  <a:lnTo>
                    <a:pt x="166" y="189"/>
                  </a:lnTo>
                  <a:lnTo>
                    <a:pt x="166" y="189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198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8" y="203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7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29" y="207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5" y="212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21"/>
                  </a:lnTo>
                  <a:lnTo>
                    <a:pt x="125" y="221"/>
                  </a:lnTo>
                  <a:lnTo>
                    <a:pt x="125" y="221"/>
                  </a:lnTo>
                  <a:lnTo>
                    <a:pt x="125" y="221"/>
                  </a:lnTo>
                  <a:lnTo>
                    <a:pt x="125" y="221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5" y="230"/>
                  </a:lnTo>
                  <a:lnTo>
                    <a:pt x="125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15" y="239"/>
                  </a:lnTo>
                  <a:lnTo>
                    <a:pt x="120" y="239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1" y="25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2" y="267"/>
                  </a:lnTo>
                  <a:lnTo>
                    <a:pt x="102" y="262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2" y="267"/>
                  </a:lnTo>
                  <a:lnTo>
                    <a:pt x="92" y="267"/>
                  </a:lnTo>
                  <a:lnTo>
                    <a:pt x="92" y="267"/>
                  </a:lnTo>
                  <a:lnTo>
                    <a:pt x="88" y="267"/>
                  </a:lnTo>
                  <a:lnTo>
                    <a:pt x="88" y="267"/>
                  </a:lnTo>
                  <a:lnTo>
                    <a:pt x="88" y="267"/>
                  </a:lnTo>
                  <a:lnTo>
                    <a:pt x="88" y="267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5" y="286"/>
                  </a:lnTo>
                  <a:lnTo>
                    <a:pt x="65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0" y="290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56" y="290"/>
                  </a:lnTo>
                  <a:lnTo>
                    <a:pt x="56" y="290"/>
                  </a:lnTo>
                  <a:lnTo>
                    <a:pt x="56" y="290"/>
                  </a:lnTo>
                  <a:lnTo>
                    <a:pt x="56" y="290"/>
                  </a:lnTo>
                  <a:lnTo>
                    <a:pt x="56" y="290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56" y="299"/>
                  </a:lnTo>
                  <a:lnTo>
                    <a:pt x="56" y="299"/>
                  </a:lnTo>
                  <a:lnTo>
                    <a:pt x="56" y="295"/>
                  </a:lnTo>
                  <a:lnTo>
                    <a:pt x="51" y="295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51" y="309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13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37" y="327"/>
                  </a:lnTo>
                  <a:lnTo>
                    <a:pt x="37" y="327"/>
                  </a:lnTo>
                  <a:lnTo>
                    <a:pt x="42" y="327"/>
                  </a:lnTo>
                  <a:lnTo>
                    <a:pt x="37" y="327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37" y="336"/>
                  </a:lnTo>
                  <a:lnTo>
                    <a:pt x="37" y="332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33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36"/>
                  </a:lnTo>
                  <a:lnTo>
                    <a:pt x="28" y="341"/>
                  </a:lnTo>
                  <a:lnTo>
                    <a:pt x="23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23" y="345"/>
                  </a:lnTo>
                  <a:lnTo>
                    <a:pt x="23" y="345"/>
                  </a:lnTo>
                  <a:lnTo>
                    <a:pt x="23" y="341"/>
                  </a:lnTo>
                  <a:lnTo>
                    <a:pt x="23" y="345"/>
                  </a:lnTo>
                  <a:lnTo>
                    <a:pt x="23" y="341"/>
                  </a:lnTo>
                  <a:lnTo>
                    <a:pt x="23" y="345"/>
                  </a:lnTo>
                  <a:lnTo>
                    <a:pt x="19" y="341"/>
                  </a:lnTo>
                  <a:lnTo>
                    <a:pt x="19" y="345"/>
                  </a:lnTo>
                  <a:lnTo>
                    <a:pt x="19" y="341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45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9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59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73"/>
                  </a:lnTo>
                  <a:lnTo>
                    <a:pt x="10" y="373"/>
                  </a:lnTo>
                  <a:lnTo>
                    <a:pt x="5" y="373"/>
                  </a:lnTo>
                  <a:lnTo>
                    <a:pt x="5" y="373"/>
                  </a:lnTo>
                  <a:lnTo>
                    <a:pt x="5" y="373"/>
                  </a:lnTo>
                  <a:lnTo>
                    <a:pt x="5" y="373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78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87"/>
                  </a:lnTo>
                  <a:lnTo>
                    <a:pt x="5" y="392"/>
                  </a:lnTo>
                  <a:lnTo>
                    <a:pt x="5" y="392"/>
                  </a:lnTo>
                  <a:lnTo>
                    <a:pt x="5" y="392"/>
                  </a:lnTo>
                  <a:lnTo>
                    <a:pt x="5" y="392"/>
                  </a:lnTo>
                  <a:lnTo>
                    <a:pt x="5" y="392"/>
                  </a:lnTo>
                  <a:lnTo>
                    <a:pt x="0" y="392"/>
                  </a:lnTo>
                  <a:lnTo>
                    <a:pt x="5" y="392"/>
                  </a:lnTo>
                  <a:lnTo>
                    <a:pt x="5" y="392"/>
                  </a:lnTo>
                  <a:lnTo>
                    <a:pt x="0" y="392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5" y="396"/>
                  </a:lnTo>
                  <a:lnTo>
                    <a:pt x="5" y="396"/>
                  </a:lnTo>
                  <a:lnTo>
                    <a:pt x="5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405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5" y="410"/>
                  </a:lnTo>
                  <a:lnTo>
                    <a:pt x="10" y="410"/>
                  </a:lnTo>
                  <a:lnTo>
                    <a:pt x="10" y="410"/>
                  </a:lnTo>
                  <a:lnTo>
                    <a:pt x="10" y="410"/>
                  </a:lnTo>
                  <a:lnTo>
                    <a:pt x="10" y="415"/>
                  </a:lnTo>
                  <a:lnTo>
                    <a:pt x="10" y="415"/>
                  </a:lnTo>
                  <a:lnTo>
                    <a:pt x="10" y="415"/>
                  </a:lnTo>
                  <a:lnTo>
                    <a:pt x="10" y="415"/>
                  </a:lnTo>
                  <a:lnTo>
                    <a:pt x="10" y="419"/>
                  </a:lnTo>
                  <a:lnTo>
                    <a:pt x="10" y="419"/>
                  </a:lnTo>
                  <a:lnTo>
                    <a:pt x="10" y="419"/>
                  </a:lnTo>
                  <a:lnTo>
                    <a:pt x="10" y="419"/>
                  </a:lnTo>
                  <a:lnTo>
                    <a:pt x="10" y="424"/>
                  </a:lnTo>
                  <a:lnTo>
                    <a:pt x="10" y="424"/>
                  </a:lnTo>
                  <a:lnTo>
                    <a:pt x="10" y="424"/>
                  </a:lnTo>
                  <a:lnTo>
                    <a:pt x="14" y="424"/>
                  </a:lnTo>
                  <a:lnTo>
                    <a:pt x="14" y="428"/>
                  </a:lnTo>
                  <a:lnTo>
                    <a:pt x="14" y="428"/>
                  </a:lnTo>
                  <a:lnTo>
                    <a:pt x="14" y="428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0" y="433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4" y="442"/>
                  </a:lnTo>
                  <a:lnTo>
                    <a:pt x="14" y="447"/>
                  </a:lnTo>
                  <a:lnTo>
                    <a:pt x="14" y="447"/>
                  </a:lnTo>
                  <a:lnTo>
                    <a:pt x="14" y="451"/>
                  </a:lnTo>
                  <a:lnTo>
                    <a:pt x="14" y="451"/>
                  </a:lnTo>
                  <a:lnTo>
                    <a:pt x="14" y="456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3" y="451"/>
                  </a:lnTo>
                  <a:lnTo>
                    <a:pt x="23" y="451"/>
                  </a:lnTo>
                  <a:lnTo>
                    <a:pt x="28" y="451"/>
                  </a:lnTo>
                  <a:lnTo>
                    <a:pt x="33" y="456"/>
                  </a:lnTo>
                  <a:lnTo>
                    <a:pt x="33" y="451"/>
                  </a:lnTo>
                  <a:lnTo>
                    <a:pt x="37" y="456"/>
                  </a:lnTo>
                  <a:lnTo>
                    <a:pt x="37" y="456"/>
                  </a:lnTo>
                  <a:lnTo>
                    <a:pt x="42" y="456"/>
                  </a:lnTo>
                  <a:lnTo>
                    <a:pt x="37" y="456"/>
                  </a:lnTo>
                  <a:lnTo>
                    <a:pt x="37" y="461"/>
                  </a:lnTo>
                  <a:lnTo>
                    <a:pt x="37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28" y="470"/>
                  </a:lnTo>
                  <a:lnTo>
                    <a:pt x="23" y="470"/>
                  </a:lnTo>
                  <a:lnTo>
                    <a:pt x="23" y="470"/>
                  </a:lnTo>
                  <a:lnTo>
                    <a:pt x="23" y="470"/>
                  </a:lnTo>
                  <a:lnTo>
                    <a:pt x="23" y="474"/>
                  </a:lnTo>
                  <a:lnTo>
                    <a:pt x="23" y="474"/>
                  </a:lnTo>
                  <a:lnTo>
                    <a:pt x="23" y="474"/>
                  </a:lnTo>
                  <a:lnTo>
                    <a:pt x="23" y="474"/>
                  </a:lnTo>
                  <a:lnTo>
                    <a:pt x="28" y="474"/>
                  </a:lnTo>
                  <a:lnTo>
                    <a:pt x="28" y="479"/>
                  </a:lnTo>
                  <a:lnTo>
                    <a:pt x="28" y="479"/>
                  </a:lnTo>
                  <a:lnTo>
                    <a:pt x="28" y="479"/>
                  </a:lnTo>
                  <a:lnTo>
                    <a:pt x="28" y="479"/>
                  </a:lnTo>
                  <a:lnTo>
                    <a:pt x="33" y="479"/>
                  </a:lnTo>
                  <a:lnTo>
                    <a:pt x="33" y="479"/>
                  </a:lnTo>
                  <a:lnTo>
                    <a:pt x="33" y="479"/>
                  </a:lnTo>
                  <a:lnTo>
                    <a:pt x="33" y="479"/>
                  </a:lnTo>
                  <a:lnTo>
                    <a:pt x="33" y="479"/>
                  </a:lnTo>
                  <a:lnTo>
                    <a:pt x="37" y="479"/>
                  </a:lnTo>
                  <a:lnTo>
                    <a:pt x="37" y="484"/>
                  </a:lnTo>
                  <a:lnTo>
                    <a:pt x="37" y="484"/>
                  </a:lnTo>
                  <a:lnTo>
                    <a:pt x="42" y="484"/>
                  </a:lnTo>
                  <a:lnTo>
                    <a:pt x="42" y="484"/>
                  </a:lnTo>
                  <a:lnTo>
                    <a:pt x="42" y="484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51" y="484"/>
                  </a:lnTo>
                  <a:lnTo>
                    <a:pt x="51" y="484"/>
                  </a:lnTo>
                  <a:lnTo>
                    <a:pt x="51" y="484"/>
                  </a:lnTo>
                  <a:lnTo>
                    <a:pt x="51" y="484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60" y="484"/>
                  </a:lnTo>
                  <a:lnTo>
                    <a:pt x="60" y="484"/>
                  </a:lnTo>
                  <a:lnTo>
                    <a:pt x="65" y="484"/>
                  </a:lnTo>
                  <a:lnTo>
                    <a:pt x="65" y="484"/>
                  </a:lnTo>
                  <a:lnTo>
                    <a:pt x="65" y="488"/>
                  </a:lnTo>
                  <a:lnTo>
                    <a:pt x="65" y="488"/>
                  </a:lnTo>
                  <a:lnTo>
                    <a:pt x="65" y="488"/>
                  </a:lnTo>
                  <a:lnTo>
                    <a:pt x="69" y="488"/>
                  </a:lnTo>
                  <a:lnTo>
                    <a:pt x="65" y="488"/>
                  </a:lnTo>
                  <a:lnTo>
                    <a:pt x="69" y="488"/>
                  </a:lnTo>
                  <a:lnTo>
                    <a:pt x="69" y="488"/>
                  </a:lnTo>
                  <a:lnTo>
                    <a:pt x="69" y="488"/>
                  </a:lnTo>
                  <a:lnTo>
                    <a:pt x="69" y="488"/>
                  </a:lnTo>
                  <a:lnTo>
                    <a:pt x="69" y="488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74" y="493"/>
                  </a:lnTo>
                  <a:lnTo>
                    <a:pt x="74" y="493"/>
                  </a:lnTo>
                  <a:lnTo>
                    <a:pt x="74" y="493"/>
                  </a:lnTo>
                  <a:lnTo>
                    <a:pt x="74" y="493"/>
                  </a:lnTo>
                  <a:lnTo>
                    <a:pt x="74" y="493"/>
                  </a:lnTo>
                  <a:lnTo>
                    <a:pt x="79" y="493"/>
                  </a:lnTo>
                  <a:lnTo>
                    <a:pt x="79" y="493"/>
                  </a:lnTo>
                  <a:lnTo>
                    <a:pt x="79" y="493"/>
                  </a:lnTo>
                  <a:lnTo>
                    <a:pt x="79" y="493"/>
                  </a:lnTo>
                  <a:lnTo>
                    <a:pt x="79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3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8" y="498"/>
                  </a:lnTo>
                  <a:lnTo>
                    <a:pt x="83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2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7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2"/>
                  </a:lnTo>
                  <a:lnTo>
                    <a:pt x="97" y="507"/>
                  </a:lnTo>
                  <a:lnTo>
                    <a:pt x="102" y="502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2"/>
                  </a:lnTo>
                  <a:lnTo>
                    <a:pt x="102" y="502"/>
                  </a:lnTo>
                  <a:lnTo>
                    <a:pt x="102" y="502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2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07"/>
                  </a:lnTo>
                  <a:lnTo>
                    <a:pt x="106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5" y="516"/>
                  </a:lnTo>
                  <a:lnTo>
                    <a:pt x="115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5" y="516"/>
                  </a:lnTo>
                  <a:lnTo>
                    <a:pt x="125" y="516"/>
                  </a:lnTo>
                  <a:lnTo>
                    <a:pt x="125" y="516"/>
                  </a:lnTo>
                  <a:lnTo>
                    <a:pt x="125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29" y="516"/>
                  </a:lnTo>
                  <a:lnTo>
                    <a:pt x="134" y="516"/>
                  </a:lnTo>
                  <a:lnTo>
                    <a:pt x="134" y="516"/>
                  </a:lnTo>
                  <a:lnTo>
                    <a:pt x="134" y="516"/>
                  </a:lnTo>
                  <a:lnTo>
                    <a:pt x="134" y="516"/>
                  </a:lnTo>
                  <a:lnTo>
                    <a:pt x="134" y="516"/>
                  </a:lnTo>
                  <a:lnTo>
                    <a:pt x="134" y="521"/>
                  </a:lnTo>
                  <a:lnTo>
                    <a:pt x="134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16"/>
                  </a:lnTo>
                  <a:lnTo>
                    <a:pt x="138" y="516"/>
                  </a:lnTo>
                  <a:lnTo>
                    <a:pt x="138" y="516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38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3" y="521"/>
                  </a:lnTo>
                  <a:lnTo>
                    <a:pt x="148" y="521"/>
                  </a:lnTo>
                  <a:lnTo>
                    <a:pt x="148" y="521"/>
                  </a:lnTo>
                  <a:lnTo>
                    <a:pt x="148" y="521"/>
                  </a:lnTo>
                  <a:lnTo>
                    <a:pt x="148" y="525"/>
                  </a:lnTo>
                  <a:lnTo>
                    <a:pt x="148" y="525"/>
                  </a:lnTo>
                  <a:lnTo>
                    <a:pt x="148" y="521"/>
                  </a:lnTo>
                  <a:lnTo>
                    <a:pt x="148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62" y="525"/>
                  </a:lnTo>
                  <a:lnTo>
                    <a:pt x="162" y="530"/>
                  </a:lnTo>
                  <a:lnTo>
                    <a:pt x="162" y="530"/>
                  </a:lnTo>
                  <a:lnTo>
                    <a:pt x="162" y="530"/>
                  </a:lnTo>
                  <a:lnTo>
                    <a:pt x="166" y="530"/>
                  </a:lnTo>
                  <a:lnTo>
                    <a:pt x="166" y="530"/>
                  </a:lnTo>
                  <a:lnTo>
                    <a:pt x="166" y="530"/>
                  </a:lnTo>
                  <a:lnTo>
                    <a:pt x="166" y="530"/>
                  </a:lnTo>
                  <a:lnTo>
                    <a:pt x="166" y="530"/>
                  </a:lnTo>
                  <a:lnTo>
                    <a:pt x="166" y="530"/>
                  </a:lnTo>
                  <a:lnTo>
                    <a:pt x="171" y="530"/>
                  </a:lnTo>
                  <a:lnTo>
                    <a:pt x="171" y="530"/>
                  </a:lnTo>
                  <a:lnTo>
                    <a:pt x="171" y="530"/>
                  </a:lnTo>
                  <a:lnTo>
                    <a:pt x="171" y="530"/>
                  </a:lnTo>
                  <a:lnTo>
                    <a:pt x="171" y="530"/>
                  </a:lnTo>
                  <a:lnTo>
                    <a:pt x="171" y="534"/>
                  </a:lnTo>
                  <a:lnTo>
                    <a:pt x="171" y="534"/>
                  </a:lnTo>
                  <a:lnTo>
                    <a:pt x="171" y="534"/>
                  </a:lnTo>
                  <a:lnTo>
                    <a:pt x="171" y="534"/>
                  </a:lnTo>
                  <a:lnTo>
                    <a:pt x="171" y="534"/>
                  </a:lnTo>
                  <a:lnTo>
                    <a:pt x="171" y="534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75" y="539"/>
                  </a:lnTo>
                  <a:lnTo>
                    <a:pt x="180" y="539"/>
                  </a:lnTo>
                  <a:lnTo>
                    <a:pt x="180" y="544"/>
                  </a:lnTo>
                  <a:lnTo>
                    <a:pt x="180" y="544"/>
                  </a:lnTo>
                  <a:lnTo>
                    <a:pt x="180" y="544"/>
                  </a:lnTo>
                  <a:lnTo>
                    <a:pt x="185" y="544"/>
                  </a:lnTo>
                  <a:lnTo>
                    <a:pt x="185" y="544"/>
                  </a:lnTo>
                  <a:lnTo>
                    <a:pt x="189" y="544"/>
                  </a:lnTo>
                  <a:lnTo>
                    <a:pt x="189" y="544"/>
                  </a:lnTo>
                  <a:lnTo>
                    <a:pt x="185" y="544"/>
                  </a:lnTo>
                  <a:lnTo>
                    <a:pt x="185" y="539"/>
                  </a:lnTo>
                  <a:lnTo>
                    <a:pt x="185" y="539"/>
                  </a:lnTo>
                  <a:lnTo>
                    <a:pt x="185" y="539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85" y="530"/>
                  </a:lnTo>
                  <a:lnTo>
                    <a:pt x="189" y="530"/>
                  </a:lnTo>
                  <a:lnTo>
                    <a:pt x="189" y="530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94" y="525"/>
                  </a:lnTo>
                  <a:lnTo>
                    <a:pt x="194" y="525"/>
                  </a:lnTo>
                  <a:lnTo>
                    <a:pt x="194" y="521"/>
                  </a:lnTo>
                  <a:lnTo>
                    <a:pt x="194" y="521"/>
                  </a:lnTo>
                  <a:lnTo>
                    <a:pt x="194" y="521"/>
                  </a:lnTo>
                  <a:lnTo>
                    <a:pt x="198" y="521"/>
                  </a:lnTo>
                  <a:lnTo>
                    <a:pt x="198" y="521"/>
                  </a:lnTo>
                  <a:lnTo>
                    <a:pt x="198" y="516"/>
                  </a:lnTo>
                  <a:lnTo>
                    <a:pt x="198" y="516"/>
                  </a:lnTo>
                  <a:lnTo>
                    <a:pt x="203" y="516"/>
                  </a:lnTo>
                  <a:lnTo>
                    <a:pt x="208" y="516"/>
                  </a:lnTo>
                  <a:lnTo>
                    <a:pt x="208" y="516"/>
                  </a:lnTo>
                  <a:lnTo>
                    <a:pt x="208" y="516"/>
                  </a:lnTo>
                  <a:lnTo>
                    <a:pt x="208" y="516"/>
                  </a:lnTo>
                  <a:lnTo>
                    <a:pt x="212" y="511"/>
                  </a:lnTo>
                  <a:lnTo>
                    <a:pt x="212" y="511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17" y="498"/>
                  </a:lnTo>
                  <a:lnTo>
                    <a:pt x="217" y="493"/>
                  </a:lnTo>
                  <a:lnTo>
                    <a:pt x="217" y="493"/>
                  </a:lnTo>
                  <a:lnTo>
                    <a:pt x="221" y="493"/>
                  </a:lnTo>
                  <a:lnTo>
                    <a:pt x="221" y="493"/>
                  </a:lnTo>
                  <a:lnTo>
                    <a:pt x="221" y="493"/>
                  </a:lnTo>
                  <a:lnTo>
                    <a:pt x="221" y="488"/>
                  </a:lnTo>
                  <a:lnTo>
                    <a:pt x="226" y="484"/>
                  </a:lnTo>
                  <a:lnTo>
                    <a:pt x="226" y="484"/>
                  </a:lnTo>
                  <a:lnTo>
                    <a:pt x="231" y="484"/>
                  </a:lnTo>
                  <a:lnTo>
                    <a:pt x="231" y="484"/>
                  </a:lnTo>
                  <a:lnTo>
                    <a:pt x="235" y="484"/>
                  </a:lnTo>
                  <a:lnTo>
                    <a:pt x="235" y="484"/>
                  </a:lnTo>
                  <a:lnTo>
                    <a:pt x="235" y="479"/>
                  </a:lnTo>
                  <a:lnTo>
                    <a:pt x="240" y="479"/>
                  </a:lnTo>
                  <a:lnTo>
                    <a:pt x="244" y="479"/>
                  </a:lnTo>
                  <a:lnTo>
                    <a:pt x="244" y="479"/>
                  </a:lnTo>
                  <a:lnTo>
                    <a:pt x="244" y="479"/>
                  </a:lnTo>
                  <a:lnTo>
                    <a:pt x="249" y="474"/>
                  </a:lnTo>
                  <a:lnTo>
                    <a:pt x="249" y="474"/>
                  </a:lnTo>
                  <a:lnTo>
                    <a:pt x="249" y="474"/>
                  </a:lnTo>
                  <a:lnTo>
                    <a:pt x="254" y="474"/>
                  </a:lnTo>
                  <a:lnTo>
                    <a:pt x="254" y="479"/>
                  </a:lnTo>
                  <a:lnTo>
                    <a:pt x="254" y="479"/>
                  </a:lnTo>
                  <a:lnTo>
                    <a:pt x="258" y="479"/>
                  </a:lnTo>
                  <a:lnTo>
                    <a:pt x="258" y="474"/>
                  </a:lnTo>
                  <a:lnTo>
                    <a:pt x="258" y="474"/>
                  </a:lnTo>
                  <a:lnTo>
                    <a:pt x="258" y="479"/>
                  </a:lnTo>
                  <a:lnTo>
                    <a:pt x="263" y="479"/>
                  </a:lnTo>
                  <a:lnTo>
                    <a:pt x="263" y="479"/>
                  </a:lnTo>
                  <a:lnTo>
                    <a:pt x="263" y="479"/>
                  </a:lnTo>
                  <a:lnTo>
                    <a:pt x="267" y="479"/>
                  </a:lnTo>
                  <a:lnTo>
                    <a:pt x="267" y="479"/>
                  </a:lnTo>
                  <a:lnTo>
                    <a:pt x="267" y="479"/>
                  </a:lnTo>
                  <a:lnTo>
                    <a:pt x="267" y="479"/>
                  </a:lnTo>
                  <a:lnTo>
                    <a:pt x="267" y="474"/>
                  </a:lnTo>
                  <a:lnTo>
                    <a:pt x="272" y="479"/>
                  </a:lnTo>
                  <a:lnTo>
                    <a:pt x="272" y="474"/>
                  </a:lnTo>
                  <a:lnTo>
                    <a:pt x="272" y="474"/>
                  </a:lnTo>
                  <a:lnTo>
                    <a:pt x="272" y="474"/>
                  </a:lnTo>
                  <a:lnTo>
                    <a:pt x="272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4"/>
                  </a:lnTo>
                  <a:lnTo>
                    <a:pt x="277" y="470"/>
                  </a:lnTo>
                  <a:lnTo>
                    <a:pt x="281" y="470"/>
                  </a:lnTo>
                  <a:lnTo>
                    <a:pt x="281" y="470"/>
                  </a:lnTo>
                  <a:lnTo>
                    <a:pt x="286" y="470"/>
                  </a:lnTo>
                  <a:lnTo>
                    <a:pt x="286" y="470"/>
                  </a:lnTo>
                  <a:lnTo>
                    <a:pt x="286" y="470"/>
                  </a:lnTo>
                  <a:lnTo>
                    <a:pt x="286" y="470"/>
                  </a:lnTo>
                  <a:lnTo>
                    <a:pt x="286" y="470"/>
                  </a:lnTo>
                  <a:lnTo>
                    <a:pt x="286" y="470"/>
                  </a:lnTo>
                  <a:lnTo>
                    <a:pt x="290" y="465"/>
                  </a:lnTo>
                  <a:lnTo>
                    <a:pt x="290" y="470"/>
                  </a:lnTo>
                  <a:lnTo>
                    <a:pt x="290" y="470"/>
                  </a:lnTo>
                  <a:lnTo>
                    <a:pt x="290" y="470"/>
                  </a:lnTo>
                  <a:lnTo>
                    <a:pt x="290" y="470"/>
                  </a:lnTo>
                  <a:lnTo>
                    <a:pt x="290" y="474"/>
                  </a:lnTo>
                  <a:lnTo>
                    <a:pt x="295" y="474"/>
                  </a:lnTo>
                  <a:lnTo>
                    <a:pt x="295" y="479"/>
                  </a:lnTo>
                  <a:lnTo>
                    <a:pt x="295" y="479"/>
                  </a:lnTo>
                  <a:lnTo>
                    <a:pt x="295" y="479"/>
                  </a:lnTo>
                  <a:lnTo>
                    <a:pt x="295" y="479"/>
                  </a:lnTo>
                  <a:lnTo>
                    <a:pt x="300" y="479"/>
                  </a:lnTo>
                  <a:lnTo>
                    <a:pt x="300" y="479"/>
                  </a:lnTo>
                  <a:lnTo>
                    <a:pt x="300" y="479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4" y="474"/>
                  </a:lnTo>
                  <a:lnTo>
                    <a:pt x="304" y="474"/>
                  </a:lnTo>
                  <a:lnTo>
                    <a:pt x="304" y="474"/>
                  </a:lnTo>
                  <a:lnTo>
                    <a:pt x="304" y="470"/>
                  </a:lnTo>
                  <a:lnTo>
                    <a:pt x="304" y="470"/>
                  </a:lnTo>
                  <a:lnTo>
                    <a:pt x="304" y="470"/>
                  </a:lnTo>
                  <a:lnTo>
                    <a:pt x="309" y="470"/>
                  </a:lnTo>
                  <a:lnTo>
                    <a:pt x="309" y="470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13" y="465"/>
                  </a:lnTo>
                  <a:lnTo>
                    <a:pt x="313" y="465"/>
                  </a:lnTo>
                  <a:lnTo>
                    <a:pt x="313" y="465"/>
                  </a:lnTo>
                  <a:lnTo>
                    <a:pt x="313" y="465"/>
                  </a:lnTo>
                  <a:lnTo>
                    <a:pt x="309" y="461"/>
                  </a:lnTo>
                  <a:lnTo>
                    <a:pt x="309" y="461"/>
                  </a:lnTo>
                  <a:lnTo>
                    <a:pt x="309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3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18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3" y="456"/>
                  </a:lnTo>
                  <a:lnTo>
                    <a:pt x="327" y="461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32" y="456"/>
                  </a:lnTo>
                  <a:lnTo>
                    <a:pt x="332" y="451"/>
                  </a:lnTo>
                  <a:lnTo>
                    <a:pt x="332" y="451"/>
                  </a:lnTo>
                  <a:lnTo>
                    <a:pt x="332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41" y="456"/>
                  </a:lnTo>
                  <a:lnTo>
                    <a:pt x="341" y="461"/>
                  </a:lnTo>
                  <a:lnTo>
                    <a:pt x="341" y="461"/>
                  </a:lnTo>
                  <a:lnTo>
                    <a:pt x="341" y="456"/>
                  </a:lnTo>
                  <a:lnTo>
                    <a:pt x="341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46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5" y="456"/>
                  </a:lnTo>
                  <a:lnTo>
                    <a:pt x="355" y="456"/>
                  </a:lnTo>
                  <a:lnTo>
                    <a:pt x="355" y="456"/>
                  </a:lnTo>
                  <a:lnTo>
                    <a:pt x="355" y="456"/>
                  </a:lnTo>
                  <a:lnTo>
                    <a:pt x="355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0" y="456"/>
                  </a:lnTo>
                  <a:lnTo>
                    <a:pt x="364" y="456"/>
                  </a:lnTo>
                  <a:lnTo>
                    <a:pt x="364" y="456"/>
                  </a:lnTo>
                  <a:lnTo>
                    <a:pt x="364" y="456"/>
                  </a:lnTo>
                  <a:lnTo>
                    <a:pt x="364" y="456"/>
                  </a:lnTo>
                  <a:lnTo>
                    <a:pt x="364" y="456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9" y="461"/>
                  </a:lnTo>
                  <a:lnTo>
                    <a:pt x="369" y="461"/>
                  </a:lnTo>
                  <a:lnTo>
                    <a:pt x="369" y="456"/>
                  </a:lnTo>
                  <a:lnTo>
                    <a:pt x="369" y="456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3" y="456"/>
                  </a:lnTo>
                  <a:lnTo>
                    <a:pt x="373" y="456"/>
                  </a:lnTo>
                  <a:lnTo>
                    <a:pt x="373" y="461"/>
                  </a:lnTo>
                  <a:lnTo>
                    <a:pt x="373" y="456"/>
                  </a:lnTo>
                  <a:lnTo>
                    <a:pt x="373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78" y="456"/>
                  </a:lnTo>
                  <a:lnTo>
                    <a:pt x="383" y="456"/>
                  </a:lnTo>
                  <a:lnTo>
                    <a:pt x="383" y="456"/>
                  </a:lnTo>
                  <a:lnTo>
                    <a:pt x="383" y="456"/>
                  </a:lnTo>
                  <a:lnTo>
                    <a:pt x="383" y="456"/>
                  </a:lnTo>
                  <a:lnTo>
                    <a:pt x="383" y="456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6" y="461"/>
                  </a:lnTo>
                  <a:lnTo>
                    <a:pt x="396" y="461"/>
                  </a:lnTo>
                  <a:lnTo>
                    <a:pt x="396" y="461"/>
                  </a:lnTo>
                  <a:lnTo>
                    <a:pt x="396" y="461"/>
                  </a:lnTo>
                  <a:lnTo>
                    <a:pt x="401" y="461"/>
                  </a:lnTo>
                  <a:lnTo>
                    <a:pt x="401" y="465"/>
                  </a:lnTo>
                  <a:lnTo>
                    <a:pt x="401" y="465"/>
                  </a:lnTo>
                  <a:lnTo>
                    <a:pt x="401" y="465"/>
                  </a:lnTo>
                  <a:lnTo>
                    <a:pt x="401" y="465"/>
                  </a:lnTo>
                  <a:lnTo>
                    <a:pt x="401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65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6" y="465"/>
                  </a:lnTo>
                  <a:lnTo>
                    <a:pt x="410" y="465"/>
                  </a:lnTo>
                  <a:lnTo>
                    <a:pt x="410" y="465"/>
                  </a:lnTo>
                  <a:lnTo>
                    <a:pt x="410" y="465"/>
                  </a:lnTo>
                  <a:lnTo>
                    <a:pt x="410" y="465"/>
                  </a:lnTo>
                  <a:lnTo>
                    <a:pt x="410" y="465"/>
                  </a:lnTo>
                  <a:lnTo>
                    <a:pt x="410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5"/>
                  </a:lnTo>
                  <a:lnTo>
                    <a:pt x="415" y="461"/>
                  </a:lnTo>
                  <a:lnTo>
                    <a:pt x="415" y="461"/>
                  </a:lnTo>
                  <a:lnTo>
                    <a:pt x="415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19" y="461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4" y="456"/>
                  </a:lnTo>
                  <a:lnTo>
                    <a:pt x="424" y="456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29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429" y="451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433" y="44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433" y="447"/>
                  </a:lnTo>
                  <a:lnTo>
                    <a:pt x="433" y="447"/>
                  </a:lnTo>
                  <a:lnTo>
                    <a:pt x="433" y="447"/>
                  </a:lnTo>
                  <a:lnTo>
                    <a:pt x="433" y="447"/>
                  </a:lnTo>
                  <a:lnTo>
                    <a:pt x="433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38" y="447"/>
                  </a:lnTo>
                  <a:lnTo>
                    <a:pt x="442" y="447"/>
                  </a:lnTo>
                  <a:lnTo>
                    <a:pt x="442" y="447"/>
                  </a:lnTo>
                  <a:lnTo>
                    <a:pt x="442" y="447"/>
                  </a:lnTo>
                  <a:lnTo>
                    <a:pt x="442" y="447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7" y="438"/>
                  </a:lnTo>
                  <a:lnTo>
                    <a:pt x="447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2" y="438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8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6" y="428"/>
                  </a:lnTo>
                  <a:lnTo>
                    <a:pt x="452" y="428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24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9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5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6" y="410"/>
                  </a:lnTo>
                  <a:lnTo>
                    <a:pt x="456" y="410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61" y="405"/>
                  </a:lnTo>
                  <a:lnTo>
                    <a:pt x="461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56" y="401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6" y="401"/>
                  </a:lnTo>
                  <a:lnTo>
                    <a:pt x="456" y="396"/>
                  </a:lnTo>
                  <a:lnTo>
                    <a:pt x="456" y="396"/>
                  </a:lnTo>
                  <a:lnTo>
                    <a:pt x="456" y="396"/>
                  </a:lnTo>
                  <a:lnTo>
                    <a:pt x="456" y="396"/>
                  </a:lnTo>
                  <a:lnTo>
                    <a:pt x="456" y="392"/>
                  </a:lnTo>
                  <a:lnTo>
                    <a:pt x="452" y="392"/>
                  </a:lnTo>
                  <a:lnTo>
                    <a:pt x="452" y="392"/>
                  </a:lnTo>
                  <a:lnTo>
                    <a:pt x="452" y="392"/>
                  </a:lnTo>
                  <a:lnTo>
                    <a:pt x="447" y="392"/>
                  </a:lnTo>
                  <a:lnTo>
                    <a:pt x="447" y="392"/>
                  </a:lnTo>
                  <a:lnTo>
                    <a:pt x="447" y="396"/>
                  </a:lnTo>
                  <a:lnTo>
                    <a:pt x="442" y="396"/>
                  </a:lnTo>
                  <a:lnTo>
                    <a:pt x="442" y="396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42" y="392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7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38" y="382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2" y="37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2" y="378"/>
                  </a:lnTo>
                  <a:lnTo>
                    <a:pt x="447" y="382"/>
                  </a:lnTo>
                  <a:lnTo>
                    <a:pt x="442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47" y="373"/>
                  </a:lnTo>
                  <a:lnTo>
                    <a:pt x="452" y="373"/>
                  </a:lnTo>
                  <a:lnTo>
                    <a:pt x="452" y="373"/>
                  </a:lnTo>
                  <a:lnTo>
                    <a:pt x="452" y="373"/>
                  </a:lnTo>
                  <a:lnTo>
                    <a:pt x="452" y="373"/>
                  </a:lnTo>
                  <a:lnTo>
                    <a:pt x="452" y="373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4"/>
                  </a:lnTo>
                  <a:lnTo>
                    <a:pt x="456" y="364"/>
                  </a:lnTo>
                  <a:lnTo>
                    <a:pt x="452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64"/>
                  </a:lnTo>
                  <a:lnTo>
                    <a:pt x="456" y="359"/>
                  </a:lnTo>
                  <a:lnTo>
                    <a:pt x="461" y="364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1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9"/>
                  </a:lnTo>
                  <a:lnTo>
                    <a:pt x="465" y="359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65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70" y="355"/>
                  </a:lnTo>
                  <a:lnTo>
                    <a:pt x="465" y="355"/>
                  </a:lnTo>
                  <a:lnTo>
                    <a:pt x="470" y="355"/>
                  </a:lnTo>
                  <a:lnTo>
                    <a:pt x="470" y="350"/>
                  </a:lnTo>
                  <a:lnTo>
                    <a:pt x="470" y="350"/>
                  </a:lnTo>
                  <a:lnTo>
                    <a:pt x="470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5"/>
                  </a:lnTo>
                  <a:lnTo>
                    <a:pt x="465" y="341"/>
                  </a:lnTo>
                  <a:lnTo>
                    <a:pt x="465" y="341"/>
                  </a:lnTo>
                  <a:lnTo>
                    <a:pt x="465" y="341"/>
                  </a:lnTo>
                  <a:lnTo>
                    <a:pt x="461" y="341"/>
                  </a:lnTo>
                  <a:lnTo>
                    <a:pt x="461" y="341"/>
                  </a:lnTo>
                  <a:lnTo>
                    <a:pt x="465" y="341"/>
                  </a:lnTo>
                  <a:lnTo>
                    <a:pt x="461" y="341"/>
                  </a:lnTo>
                  <a:lnTo>
                    <a:pt x="461" y="341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6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32"/>
                  </a:lnTo>
                  <a:lnTo>
                    <a:pt x="461" y="327"/>
                  </a:lnTo>
                  <a:lnTo>
                    <a:pt x="461" y="332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61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7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52" y="322"/>
                  </a:lnTo>
                  <a:lnTo>
                    <a:pt x="447" y="322"/>
                  </a:lnTo>
                  <a:lnTo>
                    <a:pt x="447" y="322"/>
                  </a:lnTo>
                  <a:lnTo>
                    <a:pt x="447" y="322"/>
                  </a:lnTo>
                  <a:lnTo>
                    <a:pt x="447" y="322"/>
                  </a:lnTo>
                  <a:lnTo>
                    <a:pt x="447" y="322"/>
                  </a:lnTo>
                  <a:lnTo>
                    <a:pt x="447" y="322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42" y="318"/>
                  </a:lnTo>
                  <a:lnTo>
                    <a:pt x="442" y="318"/>
                  </a:lnTo>
                  <a:lnTo>
                    <a:pt x="442" y="313"/>
                  </a:lnTo>
                  <a:lnTo>
                    <a:pt x="442" y="313"/>
                  </a:lnTo>
                  <a:lnTo>
                    <a:pt x="442" y="313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52" y="304"/>
                  </a:lnTo>
                  <a:lnTo>
                    <a:pt x="452" y="304"/>
                  </a:lnTo>
                  <a:lnTo>
                    <a:pt x="452" y="304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9"/>
                  </a:lnTo>
                  <a:lnTo>
                    <a:pt x="452" y="295"/>
                  </a:lnTo>
                  <a:lnTo>
                    <a:pt x="452" y="295"/>
                  </a:lnTo>
                  <a:lnTo>
                    <a:pt x="456" y="295"/>
                  </a:lnTo>
                  <a:lnTo>
                    <a:pt x="456" y="295"/>
                  </a:lnTo>
                  <a:lnTo>
                    <a:pt x="456" y="295"/>
                  </a:lnTo>
                  <a:lnTo>
                    <a:pt x="456" y="295"/>
                  </a:lnTo>
                  <a:lnTo>
                    <a:pt x="456" y="295"/>
                  </a:lnTo>
                  <a:lnTo>
                    <a:pt x="456" y="295"/>
                  </a:lnTo>
                  <a:lnTo>
                    <a:pt x="452" y="295"/>
                  </a:lnTo>
                  <a:lnTo>
                    <a:pt x="456" y="290"/>
                  </a:lnTo>
                  <a:lnTo>
                    <a:pt x="452" y="290"/>
                  </a:lnTo>
                  <a:lnTo>
                    <a:pt x="456" y="290"/>
                  </a:lnTo>
                  <a:lnTo>
                    <a:pt x="452" y="290"/>
                  </a:lnTo>
                  <a:lnTo>
                    <a:pt x="456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90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2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56" y="281"/>
                  </a:lnTo>
                  <a:lnTo>
                    <a:pt x="447" y="281"/>
                  </a:lnTo>
                  <a:lnTo>
                    <a:pt x="438" y="281"/>
                  </a:lnTo>
                  <a:lnTo>
                    <a:pt x="429" y="281"/>
                  </a:lnTo>
                  <a:lnTo>
                    <a:pt x="429" y="281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1" y="281"/>
                  </a:lnTo>
                  <a:lnTo>
                    <a:pt x="401" y="281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6" y="281"/>
                  </a:lnTo>
                  <a:lnTo>
                    <a:pt x="392" y="281"/>
                  </a:lnTo>
                  <a:lnTo>
                    <a:pt x="383" y="281"/>
                  </a:lnTo>
                  <a:lnTo>
                    <a:pt x="383" y="281"/>
                  </a:lnTo>
                  <a:lnTo>
                    <a:pt x="383" y="276"/>
                  </a:lnTo>
                  <a:lnTo>
                    <a:pt x="383" y="276"/>
                  </a:lnTo>
                  <a:lnTo>
                    <a:pt x="383" y="276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3" y="267"/>
                  </a:lnTo>
                  <a:lnTo>
                    <a:pt x="383" y="267"/>
                  </a:lnTo>
                  <a:lnTo>
                    <a:pt x="383" y="267"/>
                  </a:lnTo>
                  <a:lnTo>
                    <a:pt x="383" y="267"/>
                  </a:lnTo>
                  <a:lnTo>
                    <a:pt x="383" y="267"/>
                  </a:lnTo>
                  <a:lnTo>
                    <a:pt x="383" y="262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7" name="Freeform 267"/>
            <p:cNvSpPr>
              <a:spLocks/>
            </p:cNvSpPr>
            <p:nvPr/>
          </p:nvSpPr>
          <p:spPr bwMode="auto">
            <a:xfrm>
              <a:off x="3260725" y="3541713"/>
              <a:ext cx="115888" cy="66675"/>
            </a:xfrm>
            <a:custGeom>
              <a:avLst/>
              <a:gdLst>
                <a:gd name="T0" fmla="*/ 64 w 73"/>
                <a:gd name="T1" fmla="*/ 5 h 42"/>
                <a:gd name="T2" fmla="*/ 69 w 73"/>
                <a:gd name="T3" fmla="*/ 5 h 42"/>
                <a:gd name="T4" fmla="*/ 69 w 73"/>
                <a:gd name="T5" fmla="*/ 5 h 42"/>
                <a:gd name="T6" fmla="*/ 73 w 73"/>
                <a:gd name="T7" fmla="*/ 5 h 42"/>
                <a:gd name="T8" fmla="*/ 69 w 73"/>
                <a:gd name="T9" fmla="*/ 10 h 42"/>
                <a:gd name="T10" fmla="*/ 73 w 73"/>
                <a:gd name="T11" fmla="*/ 14 h 42"/>
                <a:gd name="T12" fmla="*/ 73 w 73"/>
                <a:gd name="T13" fmla="*/ 14 h 42"/>
                <a:gd name="T14" fmla="*/ 73 w 73"/>
                <a:gd name="T15" fmla="*/ 14 h 42"/>
                <a:gd name="T16" fmla="*/ 73 w 73"/>
                <a:gd name="T17" fmla="*/ 19 h 42"/>
                <a:gd name="T18" fmla="*/ 73 w 73"/>
                <a:gd name="T19" fmla="*/ 19 h 42"/>
                <a:gd name="T20" fmla="*/ 73 w 73"/>
                <a:gd name="T21" fmla="*/ 19 h 42"/>
                <a:gd name="T22" fmla="*/ 69 w 73"/>
                <a:gd name="T23" fmla="*/ 23 h 42"/>
                <a:gd name="T24" fmla="*/ 69 w 73"/>
                <a:gd name="T25" fmla="*/ 23 h 42"/>
                <a:gd name="T26" fmla="*/ 69 w 73"/>
                <a:gd name="T27" fmla="*/ 23 h 42"/>
                <a:gd name="T28" fmla="*/ 69 w 73"/>
                <a:gd name="T29" fmla="*/ 23 h 42"/>
                <a:gd name="T30" fmla="*/ 69 w 73"/>
                <a:gd name="T31" fmla="*/ 28 h 42"/>
                <a:gd name="T32" fmla="*/ 69 w 73"/>
                <a:gd name="T33" fmla="*/ 28 h 42"/>
                <a:gd name="T34" fmla="*/ 69 w 73"/>
                <a:gd name="T35" fmla="*/ 28 h 42"/>
                <a:gd name="T36" fmla="*/ 69 w 73"/>
                <a:gd name="T37" fmla="*/ 33 h 42"/>
                <a:gd name="T38" fmla="*/ 69 w 73"/>
                <a:gd name="T39" fmla="*/ 33 h 42"/>
                <a:gd name="T40" fmla="*/ 69 w 73"/>
                <a:gd name="T41" fmla="*/ 33 h 42"/>
                <a:gd name="T42" fmla="*/ 69 w 73"/>
                <a:gd name="T43" fmla="*/ 33 h 42"/>
                <a:gd name="T44" fmla="*/ 69 w 73"/>
                <a:gd name="T45" fmla="*/ 33 h 42"/>
                <a:gd name="T46" fmla="*/ 69 w 73"/>
                <a:gd name="T47" fmla="*/ 37 h 42"/>
                <a:gd name="T48" fmla="*/ 69 w 73"/>
                <a:gd name="T49" fmla="*/ 37 h 42"/>
                <a:gd name="T50" fmla="*/ 69 w 73"/>
                <a:gd name="T51" fmla="*/ 37 h 42"/>
                <a:gd name="T52" fmla="*/ 69 w 73"/>
                <a:gd name="T53" fmla="*/ 37 h 42"/>
                <a:gd name="T54" fmla="*/ 69 w 73"/>
                <a:gd name="T55" fmla="*/ 37 h 42"/>
                <a:gd name="T56" fmla="*/ 73 w 73"/>
                <a:gd name="T57" fmla="*/ 42 h 42"/>
                <a:gd name="T58" fmla="*/ 73 w 73"/>
                <a:gd name="T59" fmla="*/ 42 h 42"/>
                <a:gd name="T60" fmla="*/ 73 w 73"/>
                <a:gd name="T61" fmla="*/ 42 h 42"/>
                <a:gd name="T62" fmla="*/ 73 w 73"/>
                <a:gd name="T63" fmla="*/ 42 h 42"/>
                <a:gd name="T64" fmla="*/ 46 w 73"/>
                <a:gd name="T65" fmla="*/ 42 h 42"/>
                <a:gd name="T66" fmla="*/ 32 w 73"/>
                <a:gd name="T67" fmla="*/ 42 h 42"/>
                <a:gd name="T68" fmla="*/ 18 w 73"/>
                <a:gd name="T69" fmla="*/ 42 h 42"/>
                <a:gd name="T70" fmla="*/ 13 w 73"/>
                <a:gd name="T71" fmla="*/ 42 h 42"/>
                <a:gd name="T72" fmla="*/ 0 w 73"/>
                <a:gd name="T73" fmla="*/ 42 h 42"/>
                <a:gd name="T74" fmla="*/ 0 w 73"/>
                <a:gd name="T75" fmla="*/ 37 h 42"/>
                <a:gd name="T76" fmla="*/ 0 w 73"/>
                <a:gd name="T77" fmla="*/ 33 h 42"/>
                <a:gd name="T78" fmla="*/ 0 w 73"/>
                <a:gd name="T79" fmla="*/ 33 h 42"/>
                <a:gd name="T80" fmla="*/ 0 w 73"/>
                <a:gd name="T81" fmla="*/ 33 h 42"/>
                <a:gd name="T82" fmla="*/ 0 w 73"/>
                <a:gd name="T83" fmla="*/ 28 h 42"/>
                <a:gd name="T84" fmla="*/ 0 w 73"/>
                <a:gd name="T85" fmla="*/ 28 h 42"/>
                <a:gd name="T86" fmla="*/ 0 w 73"/>
                <a:gd name="T87" fmla="*/ 23 h 42"/>
                <a:gd name="T88" fmla="*/ 4 w 73"/>
                <a:gd name="T89" fmla="*/ 19 h 42"/>
                <a:gd name="T90" fmla="*/ 4 w 73"/>
                <a:gd name="T91" fmla="*/ 19 h 42"/>
                <a:gd name="T92" fmla="*/ 0 w 73"/>
                <a:gd name="T93" fmla="*/ 14 h 42"/>
                <a:gd name="T94" fmla="*/ 4 w 73"/>
                <a:gd name="T95" fmla="*/ 10 h 42"/>
                <a:gd name="T96" fmla="*/ 4 w 73"/>
                <a:gd name="T97" fmla="*/ 10 h 42"/>
                <a:gd name="T98" fmla="*/ 4 w 73"/>
                <a:gd name="T99" fmla="*/ 0 h 42"/>
                <a:gd name="T100" fmla="*/ 18 w 73"/>
                <a:gd name="T101" fmla="*/ 0 h 42"/>
                <a:gd name="T102" fmla="*/ 59 w 73"/>
                <a:gd name="T10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42">
                  <a:moveTo>
                    <a:pt x="59" y="0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69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69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4" y="42"/>
                  </a:lnTo>
                  <a:lnTo>
                    <a:pt x="55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5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10" name="Título 1"/>
          <p:cNvSpPr txBox="1">
            <a:spLocks/>
          </p:cNvSpPr>
          <p:nvPr/>
        </p:nvSpPr>
        <p:spPr>
          <a:xfrm>
            <a:off x="2369812" y="404664"/>
            <a:ext cx="6464781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Análise </a:t>
            </a:r>
            <a:r>
              <a:rPr lang="pt-BR" dirty="0" smtClean="0"/>
              <a:t>Municípios RN – Mais Médicos </a:t>
            </a:r>
            <a:endParaRPr lang="pt-BR" dirty="0"/>
          </a:p>
        </p:txBody>
      </p:sp>
      <p:grpSp>
        <p:nvGrpSpPr>
          <p:cNvPr id="514" name="Grupo 513"/>
          <p:cNvGrpSpPr/>
          <p:nvPr/>
        </p:nvGrpSpPr>
        <p:grpSpPr>
          <a:xfrm>
            <a:off x="7541636" y="1663891"/>
            <a:ext cx="1431050" cy="307777"/>
            <a:chOff x="6444208" y="1663890"/>
            <a:chExt cx="1195482" cy="307777"/>
          </a:xfrm>
        </p:grpSpPr>
        <p:sp>
          <p:nvSpPr>
            <p:cNvPr id="512" name="Retângulo 511"/>
            <p:cNvSpPr/>
            <p:nvPr/>
          </p:nvSpPr>
          <p:spPr>
            <a:xfrm>
              <a:off x="6444208" y="1674417"/>
              <a:ext cx="1195482" cy="295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1" name="CaixaDeTexto 510"/>
            <p:cNvSpPr txBox="1"/>
            <p:nvPr/>
          </p:nvSpPr>
          <p:spPr>
            <a:xfrm>
              <a:off x="6475830" y="1663890"/>
              <a:ext cx="1142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João Câmara</a:t>
              </a:r>
              <a:endParaRPr lang="pt-BR" sz="1400" dirty="0"/>
            </a:p>
          </p:txBody>
        </p:sp>
      </p:grpSp>
      <p:sp>
        <p:nvSpPr>
          <p:cNvPr id="513" name="Retângulo 512"/>
          <p:cNvSpPr/>
          <p:nvPr/>
        </p:nvSpPr>
        <p:spPr>
          <a:xfrm>
            <a:off x="9135537" y="2110870"/>
            <a:ext cx="1595392" cy="3820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São Gonçalo do Amarante</a:t>
            </a:r>
            <a:endParaRPr lang="pt-BR" sz="1400" dirty="0">
              <a:solidFill>
                <a:schemeClr val="tx1"/>
              </a:solidFill>
            </a:endParaRPr>
          </a:p>
        </p:txBody>
      </p:sp>
      <p:grpSp>
        <p:nvGrpSpPr>
          <p:cNvPr id="515" name="Grupo 514"/>
          <p:cNvGrpSpPr/>
          <p:nvPr/>
        </p:nvGrpSpPr>
        <p:grpSpPr>
          <a:xfrm>
            <a:off x="9955155" y="2852937"/>
            <a:ext cx="731245" cy="307777"/>
            <a:chOff x="6444208" y="1663890"/>
            <a:chExt cx="1195482" cy="307777"/>
          </a:xfrm>
        </p:grpSpPr>
        <p:sp>
          <p:nvSpPr>
            <p:cNvPr id="516" name="Retângulo 515"/>
            <p:cNvSpPr/>
            <p:nvPr/>
          </p:nvSpPr>
          <p:spPr>
            <a:xfrm>
              <a:off x="6444208" y="1674417"/>
              <a:ext cx="1195482" cy="295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7" name="CaixaDeTexto 516"/>
            <p:cNvSpPr txBox="1"/>
            <p:nvPr/>
          </p:nvSpPr>
          <p:spPr>
            <a:xfrm>
              <a:off x="6475830" y="1663890"/>
              <a:ext cx="1142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Natal</a:t>
              </a:r>
              <a:endParaRPr lang="pt-BR" sz="1400" dirty="0"/>
            </a:p>
          </p:txBody>
        </p:sp>
      </p:grpSp>
      <p:grpSp>
        <p:nvGrpSpPr>
          <p:cNvPr id="518" name="Grupo 517"/>
          <p:cNvGrpSpPr/>
          <p:nvPr/>
        </p:nvGrpSpPr>
        <p:grpSpPr>
          <a:xfrm>
            <a:off x="7610641" y="5661249"/>
            <a:ext cx="1223952" cy="307777"/>
            <a:chOff x="6444208" y="1663890"/>
            <a:chExt cx="1195482" cy="307777"/>
          </a:xfrm>
        </p:grpSpPr>
        <p:sp>
          <p:nvSpPr>
            <p:cNvPr id="519" name="Retângulo 518"/>
            <p:cNvSpPr/>
            <p:nvPr/>
          </p:nvSpPr>
          <p:spPr>
            <a:xfrm>
              <a:off x="6444208" y="1674417"/>
              <a:ext cx="1195482" cy="295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0" name="CaixaDeTexto 519"/>
            <p:cNvSpPr txBox="1"/>
            <p:nvPr/>
          </p:nvSpPr>
          <p:spPr>
            <a:xfrm>
              <a:off x="6475830" y="1663890"/>
              <a:ext cx="1142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Santa Cruz</a:t>
              </a:r>
              <a:endParaRPr lang="pt-BR" sz="1400" dirty="0"/>
            </a:p>
          </p:txBody>
        </p:sp>
      </p:grpSp>
      <p:grpSp>
        <p:nvGrpSpPr>
          <p:cNvPr id="521" name="Grupo 520"/>
          <p:cNvGrpSpPr/>
          <p:nvPr/>
        </p:nvGrpSpPr>
        <p:grpSpPr>
          <a:xfrm>
            <a:off x="6679666" y="6165304"/>
            <a:ext cx="1540371" cy="307777"/>
            <a:chOff x="6444208" y="1663890"/>
            <a:chExt cx="1195482" cy="307777"/>
          </a:xfrm>
        </p:grpSpPr>
        <p:sp>
          <p:nvSpPr>
            <p:cNvPr id="522" name="Retângulo 521"/>
            <p:cNvSpPr/>
            <p:nvPr/>
          </p:nvSpPr>
          <p:spPr>
            <a:xfrm>
              <a:off x="6444208" y="1674417"/>
              <a:ext cx="1195482" cy="295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3" name="CaixaDeTexto 522"/>
            <p:cNvSpPr txBox="1"/>
            <p:nvPr/>
          </p:nvSpPr>
          <p:spPr>
            <a:xfrm>
              <a:off x="6475830" y="1663890"/>
              <a:ext cx="1142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Currais Novos</a:t>
              </a:r>
              <a:endParaRPr lang="pt-BR" sz="1400" dirty="0"/>
            </a:p>
          </p:txBody>
        </p:sp>
      </p:grpSp>
      <p:grpSp>
        <p:nvGrpSpPr>
          <p:cNvPr id="524" name="Grupo 523"/>
          <p:cNvGrpSpPr/>
          <p:nvPr/>
        </p:nvGrpSpPr>
        <p:grpSpPr>
          <a:xfrm>
            <a:off x="3645398" y="6286352"/>
            <a:ext cx="1717886" cy="311000"/>
            <a:chOff x="6444208" y="1674417"/>
            <a:chExt cx="1195482" cy="317388"/>
          </a:xfrm>
        </p:grpSpPr>
        <p:sp>
          <p:nvSpPr>
            <p:cNvPr id="525" name="Retângulo 524"/>
            <p:cNvSpPr/>
            <p:nvPr/>
          </p:nvSpPr>
          <p:spPr>
            <a:xfrm>
              <a:off x="6444208" y="1674417"/>
              <a:ext cx="1195482" cy="295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6" name="CaixaDeTexto 525"/>
            <p:cNvSpPr txBox="1"/>
            <p:nvPr/>
          </p:nvSpPr>
          <p:spPr>
            <a:xfrm>
              <a:off x="6448601" y="1677707"/>
              <a:ext cx="1183110" cy="31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Caicó</a:t>
              </a:r>
              <a:endParaRPr lang="pt-BR" sz="1400" dirty="0"/>
            </a:p>
          </p:txBody>
        </p:sp>
      </p:grpSp>
      <p:sp>
        <p:nvSpPr>
          <p:cNvPr id="527" name="Retângulo 526"/>
          <p:cNvSpPr/>
          <p:nvPr/>
        </p:nvSpPr>
        <p:spPr>
          <a:xfrm>
            <a:off x="9006987" y="6071310"/>
            <a:ext cx="1595392" cy="3820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São José de Mipibu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529" name="Conector angulado 528"/>
          <p:cNvCxnSpPr>
            <a:stCxn id="512" idx="2"/>
          </p:cNvCxnSpPr>
          <p:nvPr/>
        </p:nvCxnSpPr>
        <p:spPr>
          <a:xfrm rot="5400000">
            <a:off x="7727604" y="2291917"/>
            <a:ext cx="851768" cy="207348"/>
          </a:xfrm>
          <a:prstGeom prst="bentConnector3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onector angulado 530"/>
          <p:cNvCxnSpPr/>
          <p:nvPr/>
        </p:nvCxnSpPr>
        <p:spPr>
          <a:xfrm rot="5400000">
            <a:off x="8902502" y="2921043"/>
            <a:ext cx="1344988" cy="446439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Conector angulado 535"/>
          <p:cNvCxnSpPr>
            <a:endCxn id="90" idx="6"/>
          </p:cNvCxnSpPr>
          <p:nvPr/>
        </p:nvCxnSpPr>
        <p:spPr>
          <a:xfrm rot="5400000">
            <a:off x="9752403" y="3309401"/>
            <a:ext cx="671883" cy="387474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Conector angulado 537"/>
          <p:cNvCxnSpPr>
            <a:endCxn id="91" idx="30"/>
          </p:cNvCxnSpPr>
          <p:nvPr/>
        </p:nvCxnSpPr>
        <p:spPr>
          <a:xfrm rot="16200000" flipV="1">
            <a:off x="8909131" y="5233761"/>
            <a:ext cx="1674144" cy="955"/>
          </a:xfrm>
          <a:prstGeom prst="bentConnector4">
            <a:avLst>
              <a:gd name="adj1" fmla="val 42095"/>
              <a:gd name="adj2" fmla="val -28546617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Conector angulado 539"/>
          <p:cNvCxnSpPr>
            <a:endCxn id="155" idx="29"/>
          </p:cNvCxnSpPr>
          <p:nvPr/>
        </p:nvCxnSpPr>
        <p:spPr>
          <a:xfrm rot="16200000" flipV="1">
            <a:off x="7578296" y="5081292"/>
            <a:ext cx="977392" cy="211872"/>
          </a:xfrm>
          <a:prstGeom prst="bentConnector4">
            <a:avLst>
              <a:gd name="adj1" fmla="val 30423"/>
              <a:gd name="adj2" fmla="val -29156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ector angulado 541"/>
          <p:cNvCxnSpPr>
            <a:endCxn id="35" idx="56"/>
          </p:cNvCxnSpPr>
          <p:nvPr/>
        </p:nvCxnSpPr>
        <p:spPr>
          <a:xfrm rot="16200000" flipV="1">
            <a:off x="6526514" y="5283273"/>
            <a:ext cx="1377891" cy="386999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Conector angulado 543"/>
          <p:cNvCxnSpPr>
            <a:endCxn id="24" idx="12"/>
          </p:cNvCxnSpPr>
          <p:nvPr/>
        </p:nvCxnSpPr>
        <p:spPr>
          <a:xfrm rot="5400000" flipH="1" flipV="1">
            <a:off x="4543348" y="5700612"/>
            <a:ext cx="642295" cy="535634"/>
          </a:xfrm>
          <a:prstGeom prst="bentConnector4">
            <a:avLst>
              <a:gd name="adj1" fmla="val 30015"/>
              <a:gd name="adj2" fmla="val 151088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2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4461" y="260649"/>
            <a:ext cx="8533511" cy="864096"/>
          </a:xfrm>
        </p:spPr>
        <p:txBody>
          <a:bodyPr/>
          <a:lstStyle/>
          <a:p>
            <a:r>
              <a:rPr lang="pt-BR" dirty="0" smtClean="0"/>
              <a:t>Padrões Essenciais PMAQ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7640" y="1327171"/>
            <a:ext cx="1017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Padrões Essenciais - não </a:t>
            </a:r>
            <a:r>
              <a:rPr lang="pt-BR" sz="2000" b="1" dirty="0"/>
              <a:t>acrescentarão pontos às equipes, no entanto</a:t>
            </a:r>
            <a:r>
              <a:rPr lang="pt-BR" sz="2000" b="1" dirty="0" smtClean="0"/>
              <a:t>, subtrairão </a:t>
            </a:r>
            <a:r>
              <a:rPr lang="pt-BR" sz="2000" b="1" dirty="0"/>
              <a:t>pontos das equipes que não o atingirem.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23086" r="26628" b="19613"/>
          <a:stretch/>
        </p:blipFill>
        <p:spPr bwMode="auto">
          <a:xfrm>
            <a:off x="818265" y="2220148"/>
            <a:ext cx="9375140" cy="380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990658" y="2276872"/>
            <a:ext cx="4051263" cy="323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567846" y="6247995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Módulo I – Unidade de análise - UBS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607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25154" r="26268" b="18438"/>
          <a:stretch/>
        </p:blipFill>
        <p:spPr bwMode="auto">
          <a:xfrm>
            <a:off x="732068" y="2276873"/>
            <a:ext cx="9369095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4461" y="260649"/>
            <a:ext cx="8533511" cy="864096"/>
          </a:xfrm>
        </p:spPr>
        <p:txBody>
          <a:bodyPr/>
          <a:lstStyle/>
          <a:p>
            <a:r>
              <a:rPr lang="pt-BR" dirty="0" smtClean="0"/>
              <a:t>Padrões Essenciais PMAQ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7640" y="1327171"/>
            <a:ext cx="1017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Padrões Essenciais - não </a:t>
            </a:r>
            <a:r>
              <a:rPr lang="pt-BR" sz="2000" b="1" dirty="0"/>
              <a:t>acrescentarão pontos às equipes, no entanto</a:t>
            </a:r>
            <a:r>
              <a:rPr lang="pt-BR" sz="2000" b="1" dirty="0" smtClean="0"/>
              <a:t>, subtrairão </a:t>
            </a:r>
            <a:r>
              <a:rPr lang="pt-BR" sz="2000" b="1" dirty="0"/>
              <a:t>pontos das equipes que não o atingirem.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90658" y="2276872"/>
            <a:ext cx="4051263" cy="323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96442" y="6247995"/>
            <a:ext cx="777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Módulo II – Unidade de análise – Profissionais de saúde – responde pela Equipe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235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485</Words>
  <Application>Microsoft Office PowerPoint</Application>
  <PresentationFormat>Personalizar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Padrões Essenciais PMAQ</vt:lpstr>
      <vt:lpstr>Padrões Essenciais PMAQ</vt:lpstr>
      <vt:lpstr>O LEEP trata-se de uma proposta do Núcleo de Estudos em Saúde Coletiva (NESC) e do Departamento de Saúde Coletiva (DSC) da Universidade Federal do Rio Grande do Norte (UFRN) para o desenvolvimento de ações de ensino, pesquisa e extensão nas áreas da Epidemiologia, Vigilância em Saúde e Gestão da Saúde no Laboratório de Epidemiologia do NESC-DSC.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PMAQ</dc:title>
  <dc:creator>VICE-CHEFIA</dc:creator>
  <cp:lastModifiedBy>VICE-CHEFIA</cp:lastModifiedBy>
  <cp:revision>74</cp:revision>
  <dcterms:created xsi:type="dcterms:W3CDTF">2016-03-21T17:28:42Z</dcterms:created>
  <dcterms:modified xsi:type="dcterms:W3CDTF">2016-12-06T18:43:30Z</dcterms:modified>
</cp:coreProperties>
</file>