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1685" y="361729"/>
            <a:ext cx="6529588" cy="368807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764406" y="4340180"/>
            <a:ext cx="86932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i="1" dirty="0" smtClean="0"/>
              <a:t>PRESTAÇÃO DE CONTAS MENSAL </a:t>
            </a:r>
            <a:endParaRPr lang="pt-BR" sz="5000" b="1" i="1" dirty="0"/>
          </a:p>
        </p:txBody>
      </p:sp>
    </p:spTree>
    <p:extLst>
      <p:ext uri="{BB962C8B-B14F-4D97-AF65-F5344CB8AC3E}">
        <p14:creationId xmlns:p14="http://schemas.microsoft.com/office/powerpoint/2010/main" xmlns="" val="368093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33341" y="953037"/>
            <a:ext cx="9685665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rgbClr val="002060"/>
                </a:solidFill>
              </a:rPr>
              <a:t>RECEITA MENSAL COSEMS R$ 56.108,00</a:t>
            </a:r>
          </a:p>
          <a:p>
            <a:endParaRPr lang="pt-BR" sz="4000" b="1" dirty="0" smtClean="0"/>
          </a:p>
          <a:p>
            <a:r>
              <a:rPr lang="pt-BR" sz="4000" b="1" i="1" dirty="0" smtClean="0">
                <a:solidFill>
                  <a:srgbClr val="002060"/>
                </a:solidFill>
              </a:rPr>
              <a:t>DESPESA MENSAL FUNCIONÁRIOS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500" b="1" dirty="0" smtClean="0"/>
              <a:t>Assistente financeiro R$ 3.209,07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500" b="1" dirty="0" smtClean="0"/>
              <a:t>Assessor comunicação R$ 2.247,17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500" b="1" dirty="0" smtClean="0"/>
              <a:t>Secretária administrativa R$ 3.000,65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500" b="1" dirty="0" smtClean="0"/>
              <a:t>Secretário Executivo R$ 6.255,47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500" b="1" dirty="0" smtClean="0"/>
              <a:t>Assessoria Técnica (2) R$  4.134,00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500" b="1" dirty="0"/>
              <a:t>Contador R$ 1.000,00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2500" b="1" dirty="0"/>
              <a:t>Diarista R$ </a:t>
            </a:r>
            <a:r>
              <a:rPr lang="pt-BR" sz="2500" b="1" dirty="0" smtClean="0"/>
              <a:t>450,00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25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sz="4000" b="1" i="1" dirty="0" smtClean="0">
                <a:solidFill>
                  <a:srgbClr val="002060"/>
                </a:solidFill>
              </a:rPr>
              <a:t>TOTAL FOLHA R$ 20.296,76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4000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87773" y="3039414"/>
            <a:ext cx="3969309" cy="264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9836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59099" y="850006"/>
            <a:ext cx="76174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pt-BR" sz="4000" b="1" dirty="0" smtClean="0"/>
          </a:p>
          <a:p>
            <a:endParaRPr lang="pt-BR" sz="40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pt-BR" sz="4000" b="1" dirty="0"/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519707" y="592428"/>
            <a:ext cx="10068782" cy="57246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rgbClr val="002060"/>
                </a:solidFill>
              </a:rPr>
              <a:t>DESPESAS GERAIS 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500" b="1" dirty="0" smtClean="0"/>
              <a:t>Encargos sociais R$ 10.000,00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500" b="1" dirty="0" smtClean="0"/>
              <a:t>Impostos (IPTU,IRRF,ISS) R$ 3.000,00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500" b="1" dirty="0" smtClean="0"/>
              <a:t>CAERN, COSERN, INTERNET, SITE, TELEFONE R$ 2.600,00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500" b="1" dirty="0" smtClean="0"/>
              <a:t>Material de Expediente R$ 1.000,00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500" b="1" dirty="0" smtClean="0"/>
              <a:t>Tarifa Bancaria R$ 100,00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500" b="1" dirty="0" smtClean="0"/>
              <a:t>Serviços de Manutenção R$ 500,00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500" b="1" dirty="0" smtClean="0"/>
              <a:t>Reunião COSEMS R$ 3.000,00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500" b="1" dirty="0" smtClean="0"/>
              <a:t>Aluguel da Sede COSEMS R$ 2.500,00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500" b="1" dirty="0" smtClean="0"/>
              <a:t>Diárias e ajuda de custo de deslocamento R$ 8.000,00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500" b="1" dirty="0" smtClean="0"/>
              <a:t>Eventos extra ( Acolhimento, Cursos, Congressos )  R$ 5.000,00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4000" b="1" dirty="0" smtClean="0">
                <a:solidFill>
                  <a:srgbClr val="002060"/>
                </a:solidFill>
              </a:rPr>
              <a:t>TOTAL DESPESAS GERAIS R$ 35.700,00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91180" y="193183"/>
            <a:ext cx="2092573" cy="212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3138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71223" y="1622738"/>
            <a:ext cx="8544327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rgbClr val="002060"/>
                </a:solidFill>
              </a:rPr>
              <a:t>TOTAL RECEITA R$ +56.508,00</a:t>
            </a:r>
          </a:p>
          <a:p>
            <a:endParaRPr lang="pt-BR" sz="3600" b="1" dirty="0" smtClean="0"/>
          </a:p>
          <a:p>
            <a:endParaRPr lang="pt-BR" dirty="0"/>
          </a:p>
          <a:p>
            <a:r>
              <a:rPr lang="pt-BR" sz="3600" dirty="0">
                <a:solidFill>
                  <a:schemeClr val="tx1">
                    <a:lumMod val="95000"/>
                  </a:schemeClr>
                </a:solidFill>
              </a:rPr>
              <a:t>TOTAL FOLHA R$ </a:t>
            </a:r>
            <a:r>
              <a:rPr lang="pt-BR" sz="3600" dirty="0" smtClean="0">
                <a:solidFill>
                  <a:schemeClr val="tx1">
                    <a:lumMod val="95000"/>
                  </a:schemeClr>
                </a:solidFill>
              </a:rPr>
              <a:t>-20.296,76</a:t>
            </a:r>
          </a:p>
          <a:p>
            <a:r>
              <a:rPr lang="pt-BR" sz="3600" dirty="0">
                <a:solidFill>
                  <a:schemeClr val="tx1">
                    <a:lumMod val="95000"/>
                  </a:schemeClr>
                </a:solidFill>
              </a:rPr>
              <a:t>TOTAL DESPESAS GERAIS R$ </a:t>
            </a:r>
            <a:r>
              <a:rPr lang="pt-BR" sz="3600" dirty="0" smtClean="0">
                <a:solidFill>
                  <a:schemeClr val="tx1">
                    <a:lumMod val="95000"/>
                  </a:schemeClr>
                </a:solidFill>
              </a:rPr>
              <a:t>-35.700,00</a:t>
            </a:r>
            <a:endParaRPr lang="pt-BR" sz="3600" dirty="0">
              <a:solidFill>
                <a:schemeClr val="tx1">
                  <a:lumMod val="95000"/>
                </a:schemeClr>
              </a:solidFill>
            </a:endParaRPr>
          </a:p>
          <a:p>
            <a:endParaRPr lang="pt-BR" sz="3600" b="1" i="1" dirty="0">
              <a:solidFill>
                <a:srgbClr val="002060"/>
              </a:solidFill>
            </a:endParaRPr>
          </a:p>
          <a:p>
            <a:endParaRPr lang="pt-BR" sz="36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SALDO MENSAL R$ =511,24</a:t>
            </a:r>
          </a:p>
          <a:p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4119" y="1133191"/>
            <a:ext cx="1524000" cy="142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44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46219" y="759854"/>
            <a:ext cx="10200067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</a:rPr>
              <a:t>COMPARATIVO RECEITAS DE ESTADOS BRASILEIROS</a:t>
            </a:r>
          </a:p>
          <a:p>
            <a:pPr algn="ctr"/>
            <a:endParaRPr lang="pt-BR" sz="4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pt-B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500" dirty="0" smtClean="0"/>
              <a:t>RN 167 MUNICIPIOS R$ 56.180,00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5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500" dirty="0" smtClean="0"/>
              <a:t>SE </a:t>
            </a:r>
            <a:r>
              <a:rPr lang="pt-BR" sz="2500" dirty="0" smtClean="0"/>
              <a:t>75 </a:t>
            </a:r>
            <a:r>
              <a:rPr lang="pt-BR" sz="2500" dirty="0" smtClean="0"/>
              <a:t>MUNICIPIOS R</a:t>
            </a:r>
            <a:r>
              <a:rPr lang="pt-BR" sz="2500" smtClean="0"/>
              <a:t>$ </a:t>
            </a:r>
            <a:r>
              <a:rPr lang="pt-BR" sz="2500" smtClean="0"/>
              <a:t>62</a:t>
            </a:r>
            <a:r>
              <a:rPr lang="pt-BR" sz="2500" smtClean="0"/>
              <a:t>.000,00</a:t>
            </a:r>
            <a:endParaRPr lang="pt-BR" sz="25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5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500" dirty="0" smtClean="0"/>
              <a:t>PA 144 MUNICIPIOS R$ 111.000,00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0170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09104" y="2459865"/>
            <a:ext cx="82811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i="1" dirty="0" smtClean="0">
                <a:solidFill>
                  <a:srgbClr val="002060"/>
                </a:solidFill>
              </a:rPr>
              <a:t>OBRIGADA</a:t>
            </a:r>
          </a:p>
          <a:p>
            <a:pPr algn="ctr"/>
            <a:endParaRPr lang="pt-BR" sz="6000" b="1" i="1" dirty="0"/>
          </a:p>
          <a:p>
            <a:pPr algn="ctr"/>
            <a:endParaRPr lang="pt-BR" sz="6000" b="1" i="1" dirty="0" smtClean="0"/>
          </a:p>
          <a:p>
            <a:endParaRPr lang="pt-BR" dirty="0"/>
          </a:p>
          <a:p>
            <a:pPr algn="r"/>
            <a:r>
              <a:rPr lang="pt-BR" sz="3000" dirty="0" smtClean="0">
                <a:solidFill>
                  <a:srgbClr val="002060"/>
                </a:solidFill>
              </a:rPr>
              <a:t>DEBORA COSTA</a:t>
            </a:r>
          </a:p>
          <a:p>
            <a:pPr algn="r"/>
            <a:r>
              <a:rPr lang="pt-BR" sz="3000" dirty="0" smtClean="0">
                <a:solidFill>
                  <a:srgbClr val="002060"/>
                </a:solidFill>
              </a:rPr>
              <a:t>PRESIDENTE COSEMS RN</a:t>
            </a:r>
            <a:endParaRPr lang="pt-BR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840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tia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147</TotalTime>
  <Words>191</Words>
  <Application>Microsoft Office PowerPoint</Application>
  <PresentationFormat>Personalizar</PresentationFormat>
  <Paragraphs>50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Fatia</vt:lpstr>
      <vt:lpstr>Slide 1</vt:lpstr>
      <vt:lpstr>Slide 2</vt:lpstr>
      <vt:lpstr>Slide 3</vt:lpstr>
      <vt:lpstr>Slide 4</vt:lpstr>
      <vt:lpstr>Slide 5</vt:lpstr>
      <vt:lpstr>Slide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Cliente</cp:lastModifiedBy>
  <cp:revision>15</cp:revision>
  <dcterms:created xsi:type="dcterms:W3CDTF">2017-05-15T11:34:47Z</dcterms:created>
  <dcterms:modified xsi:type="dcterms:W3CDTF">2017-05-17T11:56:04Z</dcterms:modified>
</cp:coreProperties>
</file>