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"/>
  </p:notesMasterIdLst>
  <p:sldIdLst>
    <p:sldId id="274" r:id="rId2"/>
    <p:sldId id="270" r:id="rId3"/>
    <p:sldId id="271" r:id="rId4"/>
    <p:sldId id="273" r:id="rId5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49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3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38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94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0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86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5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9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03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4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060848"/>
            <a:ext cx="8187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solidFill>
                  <a:srgbClr val="002060"/>
                </a:solidFill>
              </a:rPr>
              <a:t>INSTRUMENTOS DE PLANEJAMENTO DO SUS:</a:t>
            </a:r>
          </a:p>
          <a:p>
            <a:pPr algn="ctr"/>
            <a:r>
              <a:rPr lang="pt-BR" sz="40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BR" sz="4000" b="1" i="1" dirty="0" smtClean="0">
                <a:solidFill>
                  <a:srgbClr val="002060"/>
                </a:solidFill>
              </a:rPr>
              <a:t>SITUAÇÃO ATUAL DO RN</a:t>
            </a:r>
            <a:endParaRPr lang="pt-BR" sz="4000" b="1" i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71802" y="5805264"/>
            <a:ext cx="265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OUTUBRO 2017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282" y="107154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 INSTRUMENTOS DE GESTÃO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( </a:t>
            </a:r>
            <a:r>
              <a:rPr lang="pt-BR" sz="2000" b="1" dirty="0" smtClean="0">
                <a:solidFill>
                  <a:srgbClr val="002060"/>
                </a:solidFill>
              </a:rPr>
              <a:t>PAS </a:t>
            </a:r>
            <a:r>
              <a:rPr lang="pt-BR" sz="2000" b="1" dirty="0" smtClean="0">
                <a:solidFill>
                  <a:srgbClr val="002060"/>
                </a:solidFill>
              </a:rPr>
              <a:t>, RAG e SIOPS </a:t>
            </a:r>
            <a:r>
              <a:rPr lang="pt-BR" sz="2000" b="1" dirty="0" smtClean="0">
                <a:solidFill>
                  <a:srgbClr val="002060"/>
                </a:solidFill>
              </a:rPr>
              <a:t>)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SITUAÇÃO ABRIL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26" y="228599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lvl="0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90275"/>
              </p:ext>
            </p:extLst>
          </p:nvPr>
        </p:nvGraphicFramePr>
        <p:xfrm>
          <a:off x="214282" y="1928802"/>
          <a:ext cx="8644000" cy="1326771"/>
        </p:xfrm>
        <a:graphic>
          <a:graphicData uri="http://schemas.openxmlformats.org/drawingml/2006/table">
            <a:tbl>
              <a:tblPr/>
              <a:tblGrid>
                <a:gridCol w="1062534"/>
                <a:gridCol w="947688"/>
                <a:gridCol w="944994"/>
                <a:gridCol w="960444"/>
                <a:gridCol w="960444"/>
                <a:gridCol w="960444"/>
                <a:gridCol w="960444"/>
                <a:gridCol w="886564"/>
                <a:gridCol w="960444"/>
              </a:tblGrid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 PAS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 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C/RAG 2016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7126" y="192880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09698"/>
              </p:ext>
            </p:extLst>
          </p:nvPr>
        </p:nvGraphicFramePr>
        <p:xfrm>
          <a:off x="232012" y="4616151"/>
          <a:ext cx="8626266" cy="1743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</a:tblGrid>
              <a:tr h="34179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INSTRU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1ª R (27)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2ª R (14)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3ª R (26)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4ª R (25)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5ª R (21)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6ª</a:t>
                      </a:r>
                      <a:r>
                        <a:rPr lang="pt-BR" sz="1600" b="1" baseline="0" dirty="0" smtClean="0"/>
                        <a:t> R (37)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7ª</a:t>
                      </a:r>
                      <a:r>
                        <a:rPr lang="pt-BR" sz="1600" b="1" baseline="0" dirty="0" smtClean="0"/>
                        <a:t> R (5)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8ª</a:t>
                      </a:r>
                      <a:r>
                        <a:rPr lang="pt-BR" sz="1600" b="1" baseline="0" dirty="0" smtClean="0"/>
                        <a:t> R (12)</a:t>
                      </a:r>
                      <a:endParaRPr lang="pt-BR" sz="1600" b="1" dirty="0"/>
                    </a:p>
                  </a:txBody>
                  <a:tcPr/>
                </a:tc>
              </a:tr>
              <a:tr h="341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 PAS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/>
                        </a:rPr>
                        <a:t>outubro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07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08</a:t>
                      </a:r>
                      <a:endParaRPr lang="pt-BR" sz="1600" b="1" dirty="0"/>
                    </a:p>
                  </a:txBody>
                  <a:tcPr/>
                </a:tc>
              </a:tr>
              <a:tr h="59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C/RAG 2016 </a:t>
                      </a: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outubro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4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10</a:t>
                      </a:r>
                    </a:p>
                    <a:p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23126" y="413593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SITUAÇÃO OUTUBRO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7126" y="3356992"/>
            <a:ext cx="43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*Prazo do PMS 2018- 2021 / 30 agosto 2017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1340768"/>
            <a:ext cx="72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SITUAÇÃO DE ENTREGA DE SIOPS</a:t>
            </a:r>
            <a:endParaRPr lang="pt-BR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27044"/>
              </p:ext>
            </p:extLst>
          </p:nvPr>
        </p:nvGraphicFramePr>
        <p:xfrm>
          <a:off x="611559" y="1881540"/>
          <a:ext cx="7632847" cy="255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75"/>
                <a:gridCol w="1389993"/>
                <a:gridCol w="1389993"/>
                <a:gridCol w="1389993"/>
                <a:gridCol w="1389993"/>
              </a:tblGrid>
              <a:tr h="42537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1º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Bim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/ Outubro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2º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Bim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 Outubro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3º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Bim</a:t>
                      </a:r>
                      <a:r>
                        <a:rPr lang="pt-BR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/ </a:t>
                      </a:r>
                      <a:endParaRPr lang="pt-BR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Outubro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4º Bim / </a:t>
                      </a:r>
                    </a:p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Outubro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537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Homologados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137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129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7444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Não Homologados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132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44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Quant. Total Municípios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 </a:t>
            </a:r>
            <a:endParaRPr lang="pt-BR" sz="24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1298</TotalTime>
  <Words>209</Words>
  <Application>Microsoft Office PowerPoint</Application>
  <PresentationFormat>Apresentação na tela (4:3)</PresentationFormat>
  <Paragraphs>89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Trebuchet MS</vt:lpstr>
      <vt:lpstr>Metropolitano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84</cp:revision>
  <cp:lastPrinted>2017-06-19T16:41:24Z</cp:lastPrinted>
  <dcterms:created xsi:type="dcterms:W3CDTF">2016-09-28T14:25:04Z</dcterms:created>
  <dcterms:modified xsi:type="dcterms:W3CDTF">2017-10-17T12:25:42Z</dcterms:modified>
</cp:coreProperties>
</file>