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3" r:id="rId3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14/12/2017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282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SITUAÇÃO MUNICIPIOS COM INSTRUMENTOS DE GESTÃO EM  </a:t>
            </a:r>
            <a:r>
              <a:rPr lang="pt-BR" sz="2000" b="1" dirty="0" smtClean="0">
                <a:solidFill>
                  <a:srgbClr val="002060"/>
                </a:solidFill>
              </a:rPr>
              <a:t>ABRIL 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endParaRPr lang="pt-BR" sz="2000" b="1" dirty="0" smtClean="0">
              <a:solidFill>
                <a:srgbClr val="0070C0"/>
              </a:solidFill>
            </a:endParaRP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26" y="228599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lvl="0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773595"/>
              </p:ext>
            </p:extLst>
          </p:nvPr>
        </p:nvGraphicFramePr>
        <p:xfrm>
          <a:off x="214282" y="1928802"/>
          <a:ext cx="8644000" cy="1359791"/>
        </p:xfrm>
        <a:graphic>
          <a:graphicData uri="http://schemas.openxmlformats.org/drawingml/2006/table">
            <a:tbl>
              <a:tblPr/>
              <a:tblGrid>
                <a:gridCol w="1062534"/>
                <a:gridCol w="947688"/>
                <a:gridCol w="944994"/>
                <a:gridCol w="960444"/>
                <a:gridCol w="960444"/>
                <a:gridCol w="960444"/>
                <a:gridCol w="960444"/>
                <a:gridCol w="886564"/>
                <a:gridCol w="960444"/>
              </a:tblGrid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C/ PAS</a:t>
                      </a:r>
                      <a:endParaRPr lang="pt-BR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C/RAG 2016 </a:t>
                      </a:r>
                      <a:endParaRPr lang="pt-BR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57126" y="192880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84121"/>
              </p:ext>
            </p:extLst>
          </p:nvPr>
        </p:nvGraphicFramePr>
        <p:xfrm>
          <a:off x="232012" y="4616151"/>
          <a:ext cx="8626266" cy="1273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</a:tblGrid>
              <a:tr h="34179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INSTRU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1ª R (27)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2ª R (14)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3ª R (26)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4ª R (25)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5ª R (21)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6ª</a:t>
                      </a:r>
                      <a:r>
                        <a:rPr lang="pt-BR" sz="1600" b="1" baseline="0" dirty="0" smtClean="0"/>
                        <a:t> R (37)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7ª</a:t>
                      </a:r>
                      <a:r>
                        <a:rPr lang="pt-BR" sz="1600" b="1" baseline="0" dirty="0" smtClean="0"/>
                        <a:t> R (5)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8ª</a:t>
                      </a:r>
                      <a:r>
                        <a:rPr lang="pt-BR" sz="1600" b="1" baseline="0" dirty="0" smtClean="0"/>
                        <a:t> R (12)</a:t>
                      </a:r>
                      <a:endParaRPr lang="pt-BR" sz="1600" b="1" dirty="0"/>
                    </a:p>
                  </a:txBody>
                  <a:tcPr/>
                </a:tc>
              </a:tr>
              <a:tr h="341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C/ PAS  </a:t>
                      </a: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08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09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03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C/RAG 2016</a:t>
                      </a:r>
                      <a:endParaRPr lang="pt-BR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4282" y="4135934"/>
            <a:ext cx="8715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SITUAÇÃO MUNICIPIOS COM INSTRUMENTOS DE GESTÃO EM  DEZEMBRO </a:t>
            </a:r>
            <a:endParaRPr lang="pt-BR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OBRIGADA</a:t>
            </a:r>
            <a:r>
              <a:rPr lang="pt-BR" dirty="0" smtClean="0"/>
              <a:t> 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algn="r"/>
            <a:r>
              <a:rPr lang="pt-BR" sz="2400" i="1" dirty="0" smtClean="0"/>
              <a:t>Alexandra Régio</a:t>
            </a:r>
          </a:p>
          <a:p>
            <a:pPr algn="r"/>
            <a:r>
              <a:rPr lang="pt-BR" sz="2400" i="1" dirty="0" smtClean="0"/>
              <a:t>Coord. Apoio 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149</Words>
  <Application>Microsoft Office PowerPoint</Application>
  <PresentationFormat>Apresentação na tela (4:3)</PresentationFormat>
  <Paragraphs>67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83</cp:revision>
  <cp:lastPrinted>2017-06-19T16:41:24Z</cp:lastPrinted>
  <dcterms:created xsi:type="dcterms:W3CDTF">2016-09-28T14:25:04Z</dcterms:created>
  <dcterms:modified xsi:type="dcterms:W3CDTF">2017-12-14T12:02:48Z</dcterms:modified>
</cp:coreProperties>
</file>