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2" r:id="rId2"/>
    <p:sldId id="273" r:id="rId3"/>
    <p:sldId id="271" r:id="rId4"/>
    <p:sldId id="274" r:id="rId5"/>
  </p:sldIdLst>
  <p:sldSz cx="9144000" cy="6858000" type="screen4x3"/>
  <p:notesSz cx="6865938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65FB525A-7E88-4F76-9012-3FB87DC7D763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748332"/>
            <a:ext cx="5492750" cy="4498420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1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F1BA92C8-5634-42A2-8F7A-EF56E2642B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46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92C8-5634-42A2-8F7A-EF56E2642B9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37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B870-E958-40AF-98F7-9AFFAAFC3879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14283" y="1428736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/>
              <a:t>PRAZOS E PROVIDÊNCIAS DA GESTÃO MUNICIPAL DE SAÚDE</a:t>
            </a:r>
            <a:endParaRPr lang="pt-BR" sz="2400" b="1" i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6" y="2000240"/>
          <a:ext cx="7858180" cy="4663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29090"/>
                <a:gridCol w="3929090"/>
              </a:tblGrid>
              <a:tr h="1147210">
                <a:tc>
                  <a:txBody>
                    <a:bodyPr/>
                    <a:lstStyle/>
                    <a:p>
                      <a:r>
                        <a:rPr lang="pt-BR" dirty="0" smtClean="0"/>
                        <a:t>30 DE JANEIRO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SIOPS 6º BIMESTRE</a:t>
                      </a:r>
                    </a:p>
                    <a:p>
                      <a:r>
                        <a:rPr lang="pt-BR" b="0" dirty="0" smtClean="0"/>
                        <a:t>ESTÁ DATA DEVE ESTAR PRONTA E APROVADO PELO CMS A</a:t>
                      </a:r>
                      <a:r>
                        <a:rPr lang="pt-BR" b="0" baseline="0" dirty="0" smtClean="0"/>
                        <a:t> PAS 2018 E PMS 2018-2021</a:t>
                      </a:r>
                      <a:endParaRPr lang="pt-BR" b="0" dirty="0"/>
                    </a:p>
                  </a:txBody>
                  <a:tcPr/>
                </a:tc>
              </a:tr>
              <a:tr h="1941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30 DE MARÇO</a:t>
                      </a:r>
                      <a:r>
                        <a:rPr lang="pt-BR" dirty="0" smtClean="0"/>
                        <a:t> 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APRESENTAÇÃO DO RELATÓRIO</a:t>
                      </a:r>
                      <a:r>
                        <a:rPr lang="pt-BR" baseline="0" dirty="0" smtClean="0"/>
                        <a:t> QUADRIMESTRAL NA CAMARA E CONSELHO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RAG 2017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HOMOLOGAR</a:t>
                      </a:r>
                      <a:r>
                        <a:rPr lang="pt-BR" baseline="0" dirty="0" smtClean="0"/>
                        <a:t> SIOPS 1º BIMESTRE</a:t>
                      </a:r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</a:tr>
              <a:tr h="1411951">
                <a:tc>
                  <a:txBody>
                    <a:bodyPr/>
                    <a:lstStyle/>
                    <a:p>
                      <a:r>
                        <a:rPr lang="pt-BR" b="1" dirty="0" smtClean="0"/>
                        <a:t>30 DE MAIO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HOMOLOGAR</a:t>
                      </a:r>
                      <a:r>
                        <a:rPr lang="pt-BR" baseline="0" dirty="0" smtClean="0"/>
                        <a:t> SIOPS 2º BIMESTRE</a:t>
                      </a:r>
                      <a:endParaRPr lang="pt-B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APRESENTAÇÃO DO RELATÓRIO</a:t>
                      </a:r>
                      <a:r>
                        <a:rPr lang="pt-BR" baseline="0" dirty="0" smtClean="0"/>
                        <a:t> QUADRIMESTRAL CAMARA E CONSELHO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286000" y="1142984"/>
            <a:ext cx="492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INSTRUMENTOS DE GESTÃO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(PPA, PAS E RAG )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SITUAÇÃO MARÇO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07580"/>
              </p:ext>
            </p:extLst>
          </p:nvPr>
        </p:nvGraphicFramePr>
        <p:xfrm>
          <a:off x="214284" y="2214553"/>
          <a:ext cx="8501121" cy="283884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44569"/>
                <a:gridCol w="944569"/>
                <a:gridCol w="944569"/>
                <a:gridCol w="944569"/>
                <a:gridCol w="944569"/>
                <a:gridCol w="944569"/>
                <a:gridCol w="944569"/>
                <a:gridCol w="944569"/>
                <a:gridCol w="944569"/>
              </a:tblGrid>
              <a:tr h="61913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( 27)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(14)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(26)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( 25)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( 21)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( 37)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( 5)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( 12)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C/ PAS 2018</a:t>
                      </a:r>
                      <a:endParaRPr lang="pt-BR" sz="1400" b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03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01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03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02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02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C/RAG 2016</a:t>
                      </a:r>
                      <a:endParaRPr lang="pt-BR" sz="1400" b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27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25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19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05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C/PMS  2018-2021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06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02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05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01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02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01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57415"/>
              </p:ext>
            </p:extLst>
          </p:nvPr>
        </p:nvGraphicFramePr>
        <p:xfrm>
          <a:off x="1142976" y="1857366"/>
          <a:ext cx="6643733" cy="210217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99067"/>
                <a:gridCol w="4044666"/>
              </a:tblGrid>
              <a:tr h="54769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SITUAÇÃO DE ENTREGA</a:t>
                      </a:r>
                      <a:endParaRPr lang="pt-B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DE</a:t>
                      </a:r>
                    </a:p>
                    <a:p>
                      <a:pPr algn="ctr"/>
                      <a:r>
                        <a:rPr lang="pt-BR" b="1" dirty="0" smtClean="0"/>
                        <a:t>SIOPS</a:t>
                      </a:r>
                      <a:endParaRPr lang="pt-BR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pt-BR" dirty="0" smtClean="0"/>
                        <a:t>6º BIMESTRE 2017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7691">
                <a:tc>
                  <a:txBody>
                    <a:bodyPr/>
                    <a:lstStyle/>
                    <a:p>
                      <a:pPr algn="l"/>
                      <a:r>
                        <a:rPr lang="pt-BR" b="0" dirty="0" smtClean="0"/>
                        <a:t>Quantidade </a:t>
                      </a:r>
                      <a:r>
                        <a:rPr lang="pt-BR" b="0" dirty="0"/>
                        <a:t>de municípios que não homologaram os dados</a:t>
                      </a:r>
                    </a:p>
                  </a:txBody>
                  <a:tcPr marL="28575" marR="285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2</a:t>
                      </a:r>
                      <a:endParaRPr lang="pt-BR" b="0" dirty="0"/>
                    </a:p>
                  </a:txBody>
                  <a:tcPr marL="28575" marR="2857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7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23528" y="1828562"/>
            <a:ext cx="813690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/>
              <a:t>OBRIGADA</a:t>
            </a:r>
            <a:r>
              <a:rPr lang="pt-BR" dirty="0"/>
              <a:t>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endParaRPr lang="pt-BR" dirty="0"/>
          </a:p>
          <a:p>
            <a:endParaRPr lang="pt-BR" dirty="0"/>
          </a:p>
          <a:p>
            <a:pPr algn="r"/>
            <a:r>
              <a:rPr lang="pt-BR" i="1" dirty="0"/>
              <a:t>Alexandra Régio</a:t>
            </a:r>
          </a:p>
          <a:p>
            <a:pPr algn="r"/>
            <a:r>
              <a:rPr lang="pt-BR" i="1" dirty="0"/>
              <a:t>Coord. Apoio </a:t>
            </a:r>
            <a:r>
              <a:rPr lang="pt-BR" i="1" dirty="0" smtClean="0"/>
              <a:t>COSEMS RN</a:t>
            </a:r>
            <a:endParaRPr lang="pt-BR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171</Words>
  <Application>Microsoft Office PowerPoint</Application>
  <PresentationFormat>Apresentação na tela (4:3)</PresentationFormat>
  <Paragraphs>66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Cliente SG</cp:lastModifiedBy>
  <cp:revision>88</cp:revision>
  <cp:lastPrinted>2017-06-19T16:41:24Z</cp:lastPrinted>
  <dcterms:created xsi:type="dcterms:W3CDTF">2016-09-28T14:25:04Z</dcterms:created>
  <dcterms:modified xsi:type="dcterms:W3CDTF">2018-03-20T00:00:53Z</dcterms:modified>
</cp:coreProperties>
</file>