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5" r:id="rId4"/>
    <p:sldId id="263" r:id="rId5"/>
    <p:sldId id="273" r:id="rId6"/>
    <p:sldId id="266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00FF00"/>
    <a:srgbClr val="14F8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93554" autoAdjust="0"/>
  </p:normalViewPr>
  <p:slideViewPr>
    <p:cSldViewPr>
      <p:cViewPr varScale="1">
        <p:scale>
          <a:sx n="68" d="100"/>
          <a:sy n="68" d="100"/>
        </p:scale>
        <p:origin x="18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7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6" Type="http://schemas.openxmlformats.org/officeDocument/2006/relationships/image" Target="../media/image9.jpe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image" Target="../media/image4.jpg"/><Relationship Id="rId6" Type="http://schemas.openxmlformats.org/officeDocument/2006/relationships/image" Target="../media/image9.jpe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B6064FC-B36F-42EE-8DA6-0154B46751A6}" type="doc">
      <dgm:prSet loTypeId="urn:microsoft.com/office/officeart/2005/8/layout/vList5" loCatId="list" qsTypeId="urn:microsoft.com/office/officeart/2005/8/quickstyle/3d1" qsCatId="3D" csTypeId="urn:microsoft.com/office/officeart/2005/8/colors/accent4_1" csCatId="accent4" phldr="1"/>
      <dgm:spPr/>
      <dgm:t>
        <a:bodyPr/>
        <a:lstStyle/>
        <a:p>
          <a:endParaRPr lang="pt-BR"/>
        </a:p>
      </dgm:t>
    </dgm:pt>
    <dgm:pt modelId="{99D4DD61-71F6-4B84-BED9-ED03F5CD6D34}">
      <dgm:prSet/>
      <dgm:spPr/>
      <dgm:t>
        <a:bodyPr/>
        <a:lstStyle/>
        <a:p>
          <a:pPr algn="l" rtl="0"/>
          <a:r>
            <a:rPr lang="pt-BR" b="0" i="0" baseline="0" dirty="0"/>
            <a:t>Assessoria técnica às equipes de saúde, elaboração e execução de planos de ação</a:t>
          </a:r>
          <a:endParaRPr lang="pt-BR" dirty="0"/>
        </a:p>
      </dgm:t>
    </dgm:pt>
    <dgm:pt modelId="{79B9ACB5-A22C-4C5D-9D17-3CF5FD361081}" type="parTrans" cxnId="{23CDADA4-4D93-467A-AF6D-BC230C73A23B}">
      <dgm:prSet/>
      <dgm:spPr/>
      <dgm:t>
        <a:bodyPr/>
        <a:lstStyle/>
        <a:p>
          <a:endParaRPr lang="pt-BR" dirty="0"/>
        </a:p>
      </dgm:t>
    </dgm:pt>
    <dgm:pt modelId="{648FE519-7114-439C-95A8-CF3B68A2DE51}" type="sibTrans" cxnId="{23CDADA4-4D93-467A-AF6D-BC230C73A23B}">
      <dgm:prSet/>
      <dgm:spPr/>
      <dgm:t>
        <a:bodyPr/>
        <a:lstStyle/>
        <a:p>
          <a:endParaRPr lang="pt-BR" dirty="0"/>
        </a:p>
      </dgm:t>
    </dgm:pt>
    <dgm:pt modelId="{5B175E1A-02CD-4462-B6D7-54B9A85FDD1F}">
      <dgm:prSet/>
      <dgm:spPr/>
      <dgm:t>
        <a:bodyPr/>
        <a:lstStyle/>
        <a:p>
          <a:pPr algn="l" rtl="0"/>
          <a:r>
            <a:rPr lang="pt-BR" b="0" i="0" baseline="0" dirty="0"/>
            <a:t>Capacitações para profissionais de nível médio e superior nas temáticas em saúde sexual e reprodutiva</a:t>
          </a:r>
          <a:endParaRPr lang="pt-BR" dirty="0"/>
        </a:p>
      </dgm:t>
    </dgm:pt>
    <dgm:pt modelId="{741526D4-C279-49BC-9488-400AC14AB27B}" type="parTrans" cxnId="{7CDBAB90-A21A-4D85-B4B8-8DFEA90655D4}">
      <dgm:prSet/>
      <dgm:spPr/>
      <dgm:t>
        <a:bodyPr/>
        <a:lstStyle/>
        <a:p>
          <a:endParaRPr lang="pt-BR" dirty="0"/>
        </a:p>
      </dgm:t>
    </dgm:pt>
    <dgm:pt modelId="{5F2FEEEB-C3C0-4592-B2EA-2402C1E3F9C3}" type="sibTrans" cxnId="{7CDBAB90-A21A-4D85-B4B8-8DFEA90655D4}">
      <dgm:prSet/>
      <dgm:spPr/>
      <dgm:t>
        <a:bodyPr/>
        <a:lstStyle/>
        <a:p>
          <a:endParaRPr lang="pt-BR" dirty="0"/>
        </a:p>
      </dgm:t>
    </dgm:pt>
    <dgm:pt modelId="{1966D177-222D-4162-9202-563AC7440B80}">
      <dgm:prSet/>
      <dgm:spPr/>
      <dgm:t>
        <a:bodyPr/>
        <a:lstStyle/>
        <a:p>
          <a:pPr algn="l" rtl="0"/>
          <a:r>
            <a:rPr lang="pt-BR" dirty="0"/>
            <a:t>Fornecimento de insumos para anticoncepção e prevenção de câncer ginecológico</a:t>
          </a:r>
        </a:p>
      </dgm:t>
    </dgm:pt>
    <dgm:pt modelId="{DBE1B619-BD74-4893-92DA-074CB793FFA7}" type="parTrans" cxnId="{F17CCEBC-BDC3-458E-83FB-CE8EC433B3A0}">
      <dgm:prSet/>
      <dgm:spPr/>
      <dgm:t>
        <a:bodyPr/>
        <a:lstStyle/>
        <a:p>
          <a:endParaRPr lang="pt-BR" dirty="0"/>
        </a:p>
      </dgm:t>
    </dgm:pt>
    <dgm:pt modelId="{5D074DFA-4821-41E9-9D45-93BED9A41A38}" type="sibTrans" cxnId="{F17CCEBC-BDC3-458E-83FB-CE8EC433B3A0}">
      <dgm:prSet/>
      <dgm:spPr/>
      <dgm:t>
        <a:bodyPr/>
        <a:lstStyle/>
        <a:p>
          <a:endParaRPr lang="pt-BR" dirty="0"/>
        </a:p>
      </dgm:t>
    </dgm:pt>
    <dgm:pt modelId="{E86CAA95-A5FC-42D5-A597-9BBBAB0A2D61}">
      <dgm:prSet/>
      <dgm:spPr/>
      <dgm:t>
        <a:bodyPr/>
        <a:lstStyle/>
        <a:p>
          <a:pPr algn="l"/>
          <a:r>
            <a:rPr lang="pt-BR" dirty="0"/>
            <a:t>Fornecimento de material de informação, educação e comunicação</a:t>
          </a:r>
        </a:p>
      </dgm:t>
    </dgm:pt>
    <dgm:pt modelId="{4E1E3B31-1B3D-4503-B97C-322D94330520}" type="parTrans" cxnId="{0ADC60E6-99D4-495B-AE48-39B3E2A0309E}">
      <dgm:prSet/>
      <dgm:spPr/>
      <dgm:t>
        <a:bodyPr/>
        <a:lstStyle/>
        <a:p>
          <a:endParaRPr lang="pt-BR" dirty="0"/>
        </a:p>
      </dgm:t>
    </dgm:pt>
    <dgm:pt modelId="{4EC62D94-FAE1-4A5A-A330-C23F80BD7167}" type="sibTrans" cxnId="{0ADC60E6-99D4-495B-AE48-39B3E2A0309E}">
      <dgm:prSet/>
      <dgm:spPr/>
      <dgm:t>
        <a:bodyPr/>
        <a:lstStyle/>
        <a:p>
          <a:endParaRPr lang="pt-BR" dirty="0"/>
        </a:p>
      </dgm:t>
    </dgm:pt>
    <dgm:pt modelId="{4989177A-A7D9-401E-8455-12D72E45132C}" type="pres">
      <dgm:prSet presAssocID="{0B6064FC-B36F-42EE-8DA6-0154B46751A6}" presName="Name0" presStyleCnt="0">
        <dgm:presLayoutVars>
          <dgm:dir/>
          <dgm:animLvl val="lvl"/>
          <dgm:resizeHandles val="exact"/>
        </dgm:presLayoutVars>
      </dgm:prSet>
      <dgm:spPr/>
    </dgm:pt>
    <dgm:pt modelId="{9FEF8EFD-145D-4FFD-BE6F-1B9C8FB8B4EE}" type="pres">
      <dgm:prSet presAssocID="{99D4DD61-71F6-4B84-BED9-ED03F5CD6D34}" presName="linNode" presStyleCnt="0"/>
      <dgm:spPr/>
    </dgm:pt>
    <dgm:pt modelId="{055DED70-93A9-4582-96AC-2DCC616B20A9}" type="pres">
      <dgm:prSet presAssocID="{99D4DD61-71F6-4B84-BED9-ED03F5CD6D34}" presName="parentText" presStyleLbl="node1" presStyleIdx="0" presStyleCnt="4" custScaleX="277777" custLinFactY="3646" custLinFactNeighborX="2341" custLinFactNeighborY="100000">
        <dgm:presLayoutVars>
          <dgm:chMax val="1"/>
          <dgm:bulletEnabled val="1"/>
        </dgm:presLayoutVars>
      </dgm:prSet>
      <dgm:spPr/>
    </dgm:pt>
    <dgm:pt modelId="{09ABF84C-21E3-4057-8FEE-E385F51BCA53}" type="pres">
      <dgm:prSet presAssocID="{648FE519-7114-439C-95A8-CF3B68A2DE51}" presName="sp" presStyleCnt="0"/>
      <dgm:spPr/>
    </dgm:pt>
    <dgm:pt modelId="{4F7031D2-95F8-40CB-93F6-C2EA455FFB63}" type="pres">
      <dgm:prSet presAssocID="{5B175E1A-02CD-4462-B6D7-54B9A85FDD1F}" presName="linNode" presStyleCnt="0"/>
      <dgm:spPr/>
    </dgm:pt>
    <dgm:pt modelId="{B2DBD52C-A322-47D1-9B57-9542020726F3}" type="pres">
      <dgm:prSet presAssocID="{5B175E1A-02CD-4462-B6D7-54B9A85FDD1F}" presName="parentText" presStyleLbl="node1" presStyleIdx="1" presStyleCnt="4" custScaleX="276289" custLinFactY="-39826" custLinFactNeighborX="4430" custLinFactNeighborY="-100000">
        <dgm:presLayoutVars>
          <dgm:chMax val="1"/>
          <dgm:bulletEnabled val="1"/>
        </dgm:presLayoutVars>
      </dgm:prSet>
      <dgm:spPr/>
    </dgm:pt>
    <dgm:pt modelId="{48F93BE1-83FE-4713-853E-D1479EEFC224}" type="pres">
      <dgm:prSet presAssocID="{5F2FEEEB-C3C0-4592-B2EA-2402C1E3F9C3}" presName="sp" presStyleCnt="0"/>
      <dgm:spPr/>
    </dgm:pt>
    <dgm:pt modelId="{F34C7861-1A82-4162-A95B-1525AACB1BC1}" type="pres">
      <dgm:prSet presAssocID="{1966D177-222D-4162-9202-563AC7440B80}" presName="linNode" presStyleCnt="0"/>
      <dgm:spPr/>
    </dgm:pt>
    <dgm:pt modelId="{51AB1BE8-C4A2-44C0-A8F8-6FFBE5824C03}" type="pres">
      <dgm:prSet presAssocID="{1966D177-222D-4162-9202-563AC7440B80}" presName="parentText" presStyleLbl="node1" presStyleIdx="2" presStyleCnt="4" custScaleX="277777">
        <dgm:presLayoutVars>
          <dgm:chMax val="1"/>
          <dgm:bulletEnabled val="1"/>
        </dgm:presLayoutVars>
      </dgm:prSet>
      <dgm:spPr/>
    </dgm:pt>
    <dgm:pt modelId="{7A5D474C-EB0B-4735-9913-D929CC1B082B}" type="pres">
      <dgm:prSet presAssocID="{5D074DFA-4821-41E9-9D45-93BED9A41A38}" presName="sp" presStyleCnt="0"/>
      <dgm:spPr/>
    </dgm:pt>
    <dgm:pt modelId="{64BA7256-2DB5-4AB3-81F8-1914A86191B0}" type="pres">
      <dgm:prSet presAssocID="{E86CAA95-A5FC-42D5-A597-9BBBAB0A2D61}" presName="linNode" presStyleCnt="0"/>
      <dgm:spPr/>
    </dgm:pt>
    <dgm:pt modelId="{ECA14CA0-43CB-47F2-A1B3-88FB507C1389}" type="pres">
      <dgm:prSet presAssocID="{E86CAA95-A5FC-42D5-A597-9BBBAB0A2D61}" presName="parentText" presStyleLbl="node1" presStyleIdx="3" presStyleCnt="4" custScaleX="277778">
        <dgm:presLayoutVars>
          <dgm:chMax val="1"/>
          <dgm:bulletEnabled val="1"/>
        </dgm:presLayoutVars>
      </dgm:prSet>
      <dgm:spPr/>
    </dgm:pt>
  </dgm:ptLst>
  <dgm:cxnLst>
    <dgm:cxn modelId="{8394F330-5322-4581-A906-5DB6DF80434B}" type="presOf" srcId="{E86CAA95-A5FC-42D5-A597-9BBBAB0A2D61}" destId="{ECA14CA0-43CB-47F2-A1B3-88FB507C1389}" srcOrd="0" destOrd="0" presId="urn:microsoft.com/office/officeart/2005/8/layout/vList5"/>
    <dgm:cxn modelId="{7CDBAB90-A21A-4D85-B4B8-8DFEA90655D4}" srcId="{0B6064FC-B36F-42EE-8DA6-0154B46751A6}" destId="{5B175E1A-02CD-4462-B6D7-54B9A85FDD1F}" srcOrd="1" destOrd="0" parTransId="{741526D4-C279-49BC-9488-400AC14AB27B}" sibTransId="{5F2FEEEB-C3C0-4592-B2EA-2402C1E3F9C3}"/>
    <dgm:cxn modelId="{23CDADA4-4D93-467A-AF6D-BC230C73A23B}" srcId="{0B6064FC-B36F-42EE-8DA6-0154B46751A6}" destId="{99D4DD61-71F6-4B84-BED9-ED03F5CD6D34}" srcOrd="0" destOrd="0" parTransId="{79B9ACB5-A22C-4C5D-9D17-3CF5FD361081}" sibTransId="{648FE519-7114-439C-95A8-CF3B68A2DE51}"/>
    <dgm:cxn modelId="{F17CCEBC-BDC3-458E-83FB-CE8EC433B3A0}" srcId="{0B6064FC-B36F-42EE-8DA6-0154B46751A6}" destId="{1966D177-222D-4162-9202-563AC7440B80}" srcOrd="2" destOrd="0" parTransId="{DBE1B619-BD74-4893-92DA-074CB793FFA7}" sibTransId="{5D074DFA-4821-41E9-9D45-93BED9A41A38}"/>
    <dgm:cxn modelId="{00A18CD8-CE4F-4E1F-8704-6240D9BD9C5D}" type="presOf" srcId="{0B6064FC-B36F-42EE-8DA6-0154B46751A6}" destId="{4989177A-A7D9-401E-8455-12D72E45132C}" srcOrd="0" destOrd="0" presId="urn:microsoft.com/office/officeart/2005/8/layout/vList5"/>
    <dgm:cxn modelId="{0ADC60E6-99D4-495B-AE48-39B3E2A0309E}" srcId="{0B6064FC-B36F-42EE-8DA6-0154B46751A6}" destId="{E86CAA95-A5FC-42D5-A597-9BBBAB0A2D61}" srcOrd="3" destOrd="0" parTransId="{4E1E3B31-1B3D-4503-B97C-322D94330520}" sibTransId="{4EC62D94-FAE1-4A5A-A330-C23F80BD7167}"/>
    <dgm:cxn modelId="{8DB17CE7-E19F-459D-A2A9-E4432FBD228A}" type="presOf" srcId="{1966D177-222D-4162-9202-563AC7440B80}" destId="{51AB1BE8-C4A2-44C0-A8F8-6FFBE5824C03}" srcOrd="0" destOrd="0" presId="urn:microsoft.com/office/officeart/2005/8/layout/vList5"/>
    <dgm:cxn modelId="{8C66FBE9-38A9-48F8-B1A5-1BA71C4BAF3F}" type="presOf" srcId="{5B175E1A-02CD-4462-B6D7-54B9A85FDD1F}" destId="{B2DBD52C-A322-47D1-9B57-9542020726F3}" srcOrd="0" destOrd="0" presId="urn:microsoft.com/office/officeart/2005/8/layout/vList5"/>
    <dgm:cxn modelId="{297566F7-FED4-480F-8B6E-094296838693}" type="presOf" srcId="{99D4DD61-71F6-4B84-BED9-ED03F5CD6D34}" destId="{055DED70-93A9-4582-96AC-2DCC616B20A9}" srcOrd="0" destOrd="0" presId="urn:microsoft.com/office/officeart/2005/8/layout/vList5"/>
    <dgm:cxn modelId="{4F9532D9-951B-4E66-AC13-469258D1F5AA}" type="presParOf" srcId="{4989177A-A7D9-401E-8455-12D72E45132C}" destId="{9FEF8EFD-145D-4FFD-BE6F-1B9C8FB8B4EE}" srcOrd="0" destOrd="0" presId="urn:microsoft.com/office/officeart/2005/8/layout/vList5"/>
    <dgm:cxn modelId="{163E92D3-CC4B-4F55-AB61-700F3970F07A}" type="presParOf" srcId="{9FEF8EFD-145D-4FFD-BE6F-1B9C8FB8B4EE}" destId="{055DED70-93A9-4582-96AC-2DCC616B20A9}" srcOrd="0" destOrd="0" presId="urn:microsoft.com/office/officeart/2005/8/layout/vList5"/>
    <dgm:cxn modelId="{593CBD0D-4CF0-4A61-BE0C-9AD3C18BD1AD}" type="presParOf" srcId="{4989177A-A7D9-401E-8455-12D72E45132C}" destId="{09ABF84C-21E3-4057-8FEE-E385F51BCA53}" srcOrd="1" destOrd="0" presId="urn:microsoft.com/office/officeart/2005/8/layout/vList5"/>
    <dgm:cxn modelId="{6A91F363-CBAD-46E1-AF1F-5BE064A63DEE}" type="presParOf" srcId="{4989177A-A7D9-401E-8455-12D72E45132C}" destId="{4F7031D2-95F8-40CB-93F6-C2EA455FFB63}" srcOrd="2" destOrd="0" presId="urn:microsoft.com/office/officeart/2005/8/layout/vList5"/>
    <dgm:cxn modelId="{E396BC50-4C8A-48AE-9A6E-118BF92B935D}" type="presParOf" srcId="{4F7031D2-95F8-40CB-93F6-C2EA455FFB63}" destId="{B2DBD52C-A322-47D1-9B57-9542020726F3}" srcOrd="0" destOrd="0" presId="urn:microsoft.com/office/officeart/2005/8/layout/vList5"/>
    <dgm:cxn modelId="{71C19170-1BB0-44AF-99AE-A052F2C94831}" type="presParOf" srcId="{4989177A-A7D9-401E-8455-12D72E45132C}" destId="{48F93BE1-83FE-4713-853E-D1479EEFC224}" srcOrd="3" destOrd="0" presId="urn:microsoft.com/office/officeart/2005/8/layout/vList5"/>
    <dgm:cxn modelId="{5FECF0F8-A7D8-4CAE-9A71-B52A9B6FF0B0}" type="presParOf" srcId="{4989177A-A7D9-401E-8455-12D72E45132C}" destId="{F34C7861-1A82-4162-A95B-1525AACB1BC1}" srcOrd="4" destOrd="0" presId="urn:microsoft.com/office/officeart/2005/8/layout/vList5"/>
    <dgm:cxn modelId="{732C4566-BABE-4A59-B10C-67F8B66DE73D}" type="presParOf" srcId="{F34C7861-1A82-4162-A95B-1525AACB1BC1}" destId="{51AB1BE8-C4A2-44C0-A8F8-6FFBE5824C03}" srcOrd="0" destOrd="0" presId="urn:microsoft.com/office/officeart/2005/8/layout/vList5"/>
    <dgm:cxn modelId="{721BD4A8-606B-4671-9054-514A3A74F1FA}" type="presParOf" srcId="{4989177A-A7D9-401E-8455-12D72E45132C}" destId="{7A5D474C-EB0B-4735-9913-D929CC1B082B}" srcOrd="5" destOrd="0" presId="urn:microsoft.com/office/officeart/2005/8/layout/vList5"/>
    <dgm:cxn modelId="{636D9F0B-54E5-4B88-A2E4-5C7851F190D6}" type="presParOf" srcId="{4989177A-A7D9-401E-8455-12D72E45132C}" destId="{64BA7256-2DB5-4AB3-81F8-1914A86191B0}" srcOrd="6" destOrd="0" presId="urn:microsoft.com/office/officeart/2005/8/layout/vList5"/>
    <dgm:cxn modelId="{10D1A1D0-D4BF-4A2E-BB1B-656F65C4F639}" type="presParOf" srcId="{64BA7256-2DB5-4AB3-81F8-1914A86191B0}" destId="{ECA14CA0-43CB-47F2-A1B3-88FB507C1389}" srcOrd="0" destOrd="0" presId="urn:microsoft.com/office/officeart/2005/8/layout/vList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2B87E9-A6B0-4F78-984D-12BC50B1C37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A17B8C2B-D5A2-4773-BCED-1446709241CA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pt-BR" sz="1800" b="1" dirty="0">
              <a:solidFill>
                <a:srgbClr val="C00000"/>
              </a:solidFill>
            </a:rPr>
            <a:t>Planejamento Reprodutivo e Manejo Clínico dos Métodos Contraceptivos</a:t>
          </a:r>
        </a:p>
      </dgm:t>
    </dgm:pt>
    <dgm:pt modelId="{5477D0EF-8E19-42EE-B87A-7D00ED9B83C0}" type="parTrans" cxnId="{D217EF23-CDA8-4249-99E0-F866452EC9B2}">
      <dgm:prSet/>
      <dgm:spPr/>
      <dgm:t>
        <a:bodyPr/>
        <a:lstStyle/>
        <a:p>
          <a:endParaRPr lang="pt-BR" sz="1800"/>
        </a:p>
      </dgm:t>
    </dgm:pt>
    <dgm:pt modelId="{721E2E26-EE73-4A34-A734-5024387426F4}" type="sibTrans" cxnId="{D217EF23-CDA8-4249-99E0-F866452EC9B2}">
      <dgm:prSet/>
      <dgm:spPr/>
      <dgm:t>
        <a:bodyPr/>
        <a:lstStyle/>
        <a:p>
          <a:endParaRPr lang="pt-BR" sz="1800"/>
        </a:p>
      </dgm:t>
    </dgm:pt>
    <dgm:pt modelId="{76C16939-FE15-4AAC-BCFC-FF27A06EEC5A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>
              <a:solidFill>
                <a:srgbClr val="002060"/>
              </a:solidFill>
            </a:rPr>
            <a:t>Pré-Natal de Risco Habitual</a:t>
          </a:r>
        </a:p>
      </dgm:t>
    </dgm:pt>
    <dgm:pt modelId="{05BAF889-79CF-458D-A212-88CD42BC70B2}" type="parTrans" cxnId="{1022F030-2F3A-4EA2-A978-6CD58276193C}">
      <dgm:prSet/>
      <dgm:spPr/>
      <dgm:t>
        <a:bodyPr/>
        <a:lstStyle/>
        <a:p>
          <a:endParaRPr lang="pt-BR" sz="1800"/>
        </a:p>
      </dgm:t>
    </dgm:pt>
    <dgm:pt modelId="{8BBE8DC6-EE89-4095-A055-21EB3B1B6E31}" type="sibTrans" cxnId="{1022F030-2F3A-4EA2-A978-6CD58276193C}">
      <dgm:prSet/>
      <dgm:spPr/>
      <dgm:t>
        <a:bodyPr/>
        <a:lstStyle/>
        <a:p>
          <a:endParaRPr lang="pt-BR" sz="1800"/>
        </a:p>
      </dgm:t>
    </dgm:pt>
    <dgm:pt modelId="{F5A34951-1B88-49E6-9397-A98D6D204465}">
      <dgm:prSet phldrT="[Texto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>
              <a:solidFill>
                <a:schemeClr val="tx1">
                  <a:lumMod val="95000"/>
                  <a:lumOff val="5000"/>
                </a:schemeClr>
              </a:solidFill>
            </a:rPr>
            <a:t>Abordagem Sindrômica e Protocolo de IST/AIDS + aconselhamento </a:t>
          </a:r>
          <a:r>
            <a:rPr lang="pt-BR" sz="1800" b="1" dirty="0" err="1">
              <a:solidFill>
                <a:schemeClr val="tx1">
                  <a:lumMod val="95000"/>
                  <a:lumOff val="5000"/>
                </a:schemeClr>
              </a:solidFill>
            </a:rPr>
            <a:t>pré</a:t>
          </a:r>
          <a:r>
            <a:rPr lang="pt-BR" sz="1800" b="1" dirty="0">
              <a:solidFill>
                <a:schemeClr val="tx1">
                  <a:lumMod val="95000"/>
                  <a:lumOff val="5000"/>
                </a:schemeClr>
              </a:solidFill>
            </a:rPr>
            <a:t> e pós-teste</a:t>
          </a:r>
        </a:p>
      </dgm:t>
    </dgm:pt>
    <dgm:pt modelId="{34E7ECBD-C88D-456E-8CF3-8DB005217893}" type="parTrans" cxnId="{FD440A69-7C78-4D4B-B35B-61A1D62AF34F}">
      <dgm:prSet/>
      <dgm:spPr/>
      <dgm:t>
        <a:bodyPr/>
        <a:lstStyle/>
        <a:p>
          <a:endParaRPr lang="pt-BR" sz="1800"/>
        </a:p>
      </dgm:t>
    </dgm:pt>
    <dgm:pt modelId="{BE336E12-3227-4F9A-B520-C802097330DD}" type="sibTrans" cxnId="{FD440A69-7C78-4D4B-B35B-61A1D62AF34F}">
      <dgm:prSet/>
      <dgm:spPr/>
      <dgm:t>
        <a:bodyPr/>
        <a:lstStyle/>
        <a:p>
          <a:endParaRPr lang="pt-BR" sz="1800"/>
        </a:p>
      </dgm:t>
    </dgm:pt>
    <dgm:pt modelId="{3D76E2AF-3DB5-477B-86A5-9D01E48798A1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>
              <a:solidFill>
                <a:schemeClr val="accent6">
                  <a:lumMod val="50000"/>
                </a:schemeClr>
              </a:solidFill>
            </a:rPr>
            <a:t>Prevenção de Câncer de Colo Uterino e de Mama + leitura de laudos</a:t>
          </a:r>
        </a:p>
      </dgm:t>
    </dgm:pt>
    <dgm:pt modelId="{5A541E1C-58C4-4A51-9CC9-EBC5BE49D8D3}" type="parTrans" cxnId="{1E80C33E-CBE5-4A8D-9146-AEF7069FE3D6}">
      <dgm:prSet/>
      <dgm:spPr/>
      <dgm:t>
        <a:bodyPr/>
        <a:lstStyle/>
        <a:p>
          <a:endParaRPr lang="pt-BR" sz="1800"/>
        </a:p>
      </dgm:t>
    </dgm:pt>
    <dgm:pt modelId="{B4E482E8-F60C-407D-8AD0-DEB4BD94F2D7}" type="sibTrans" cxnId="{1E80C33E-CBE5-4A8D-9146-AEF7069FE3D6}">
      <dgm:prSet/>
      <dgm:spPr/>
      <dgm:t>
        <a:bodyPr/>
        <a:lstStyle/>
        <a:p>
          <a:endParaRPr lang="pt-BR" sz="1800"/>
        </a:p>
      </dgm:t>
    </dgm:pt>
    <dgm:pt modelId="{40D73031-DBCA-4F74-98CB-B3002A07B898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pt-BR" sz="1800" b="1" dirty="0">
              <a:solidFill>
                <a:schemeClr val="accent2">
                  <a:lumMod val="50000"/>
                </a:schemeClr>
              </a:solidFill>
            </a:rPr>
            <a:t>Abordagem para o Cuidado aos Adolescentes na Estratégia Saúde da Família</a:t>
          </a:r>
        </a:p>
      </dgm:t>
    </dgm:pt>
    <dgm:pt modelId="{4AEB3252-B307-4579-BB1E-56A4684CFD22}" type="parTrans" cxnId="{9173B678-6D4E-4A5C-9174-8E02353C8BA0}">
      <dgm:prSet/>
      <dgm:spPr/>
      <dgm:t>
        <a:bodyPr/>
        <a:lstStyle/>
        <a:p>
          <a:endParaRPr lang="pt-BR" sz="1800"/>
        </a:p>
      </dgm:t>
    </dgm:pt>
    <dgm:pt modelId="{7C0EDAF1-2C82-474B-95C7-243E3007152E}" type="sibTrans" cxnId="{9173B678-6D4E-4A5C-9174-8E02353C8BA0}">
      <dgm:prSet/>
      <dgm:spPr/>
      <dgm:t>
        <a:bodyPr/>
        <a:lstStyle/>
        <a:p>
          <a:endParaRPr lang="pt-BR" sz="1800"/>
        </a:p>
      </dgm:t>
    </dgm:pt>
    <dgm:pt modelId="{7365FBCF-B4E0-4C4D-BE6C-C48BC70A1727}">
      <dgm:prSet phldrT="[Texto]"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2">
              <a:lumMod val="40000"/>
              <a:lumOff val="60000"/>
            </a:schemeClr>
          </a:solidFill>
        </a:ln>
      </dgm:spPr>
      <dgm:t>
        <a:bodyPr/>
        <a:lstStyle/>
        <a:p>
          <a:r>
            <a:rPr lang="pt-BR" sz="1600" b="1" dirty="0">
              <a:solidFill>
                <a:schemeClr val="accent2">
                  <a:lumMod val="50000"/>
                </a:schemeClr>
              </a:solidFill>
            </a:rPr>
            <a:t>Qualificação das Linhas de Cuidado da Transmissão Vertical da Sífilis e Manejo Clínico da Sífilis Congênita</a:t>
          </a:r>
        </a:p>
      </dgm:t>
    </dgm:pt>
    <dgm:pt modelId="{1135FBD6-C361-44B5-BF58-AD307AF32D8A}" type="parTrans" cxnId="{58D0CBB6-FF69-465A-B81B-2ED3CB4E3A87}">
      <dgm:prSet/>
      <dgm:spPr/>
      <dgm:t>
        <a:bodyPr/>
        <a:lstStyle/>
        <a:p>
          <a:endParaRPr lang="pt-BR"/>
        </a:p>
      </dgm:t>
    </dgm:pt>
    <dgm:pt modelId="{D6E1DCD6-67FC-43BA-8B9E-101D0CD75E91}" type="sibTrans" cxnId="{58D0CBB6-FF69-465A-B81B-2ED3CB4E3A87}">
      <dgm:prSet/>
      <dgm:spPr/>
      <dgm:t>
        <a:bodyPr/>
        <a:lstStyle/>
        <a:p>
          <a:endParaRPr lang="pt-BR"/>
        </a:p>
      </dgm:t>
    </dgm:pt>
    <dgm:pt modelId="{F7F46622-7798-4842-9FB2-A0C92196CD21}" type="pres">
      <dgm:prSet presAssocID="{262B87E9-A6B0-4F78-984D-12BC50B1C37A}" presName="linearFlow" presStyleCnt="0">
        <dgm:presLayoutVars>
          <dgm:dir/>
          <dgm:resizeHandles val="exact"/>
        </dgm:presLayoutVars>
      </dgm:prSet>
      <dgm:spPr/>
    </dgm:pt>
    <dgm:pt modelId="{C8247B67-C31C-4AE9-A188-19D214AF5A9D}" type="pres">
      <dgm:prSet presAssocID="{A17B8C2B-D5A2-4773-BCED-1446709241CA}" presName="composite" presStyleCnt="0"/>
      <dgm:spPr/>
    </dgm:pt>
    <dgm:pt modelId="{64AC3FB0-E444-4A82-B09E-88FDE20E3CDE}" type="pres">
      <dgm:prSet presAssocID="{A17B8C2B-D5A2-4773-BCED-1446709241CA}" presName="imgShp" presStyleLbl="fgImgPlac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</dgm:spPr>
    </dgm:pt>
    <dgm:pt modelId="{FA1C0C55-B0DE-494E-B83C-9240D19E6D4D}" type="pres">
      <dgm:prSet presAssocID="{A17B8C2B-D5A2-4773-BCED-1446709241CA}" presName="txShp" presStyleLbl="node1" presStyleIdx="0" presStyleCnt="6" custLinFactNeighborX="261" custLinFactNeighborY="11637">
        <dgm:presLayoutVars>
          <dgm:bulletEnabled val="1"/>
        </dgm:presLayoutVars>
      </dgm:prSet>
      <dgm:spPr/>
    </dgm:pt>
    <dgm:pt modelId="{0A07CED2-868F-45A4-B45D-B54CCB303198}" type="pres">
      <dgm:prSet presAssocID="{721E2E26-EE73-4A34-A734-5024387426F4}" presName="spacing" presStyleCnt="0"/>
      <dgm:spPr/>
    </dgm:pt>
    <dgm:pt modelId="{31FA8B91-5716-4066-91EC-2E31101069FE}" type="pres">
      <dgm:prSet presAssocID="{7365FBCF-B4E0-4C4D-BE6C-C48BC70A1727}" presName="composite" presStyleCnt="0"/>
      <dgm:spPr/>
    </dgm:pt>
    <dgm:pt modelId="{1CB99D35-BA86-4282-8E5A-4B009DAC3E57}" type="pres">
      <dgm:prSet presAssocID="{7365FBCF-B4E0-4C4D-BE6C-C48BC70A1727}" presName="imgShp" presStyleLbl="fgImgPlace1" presStyleIdx="1" presStyleCnt="6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</dgm:pt>
    <dgm:pt modelId="{3533A044-58FD-4934-BC0E-90B24FC7C766}" type="pres">
      <dgm:prSet presAssocID="{7365FBCF-B4E0-4C4D-BE6C-C48BC70A1727}" presName="txShp" presStyleLbl="node1" presStyleIdx="1" presStyleCnt="6">
        <dgm:presLayoutVars>
          <dgm:bulletEnabled val="1"/>
        </dgm:presLayoutVars>
      </dgm:prSet>
      <dgm:spPr/>
    </dgm:pt>
    <dgm:pt modelId="{86F30061-287F-4DDD-AC1B-10575CBA6D41}" type="pres">
      <dgm:prSet presAssocID="{D6E1DCD6-67FC-43BA-8B9E-101D0CD75E91}" presName="spacing" presStyleCnt="0"/>
      <dgm:spPr/>
    </dgm:pt>
    <dgm:pt modelId="{4C5113B0-AD77-4F59-B1AF-EC888B531B1C}" type="pres">
      <dgm:prSet presAssocID="{3D76E2AF-3DB5-477B-86A5-9D01E48798A1}" presName="composite" presStyleCnt="0"/>
      <dgm:spPr/>
    </dgm:pt>
    <dgm:pt modelId="{E349A062-AA97-41C4-8E65-6C93BA9FDFDE}" type="pres">
      <dgm:prSet presAssocID="{3D76E2AF-3DB5-477B-86A5-9D01E48798A1}" presName="imgShp" presStyleLbl="fgImgPlace1" presStyleIdx="2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</dgm:pt>
    <dgm:pt modelId="{B1CBB3E7-33BE-4448-A595-744A8067235F}" type="pres">
      <dgm:prSet presAssocID="{3D76E2AF-3DB5-477B-86A5-9D01E48798A1}" presName="txShp" presStyleLbl="node1" presStyleIdx="2" presStyleCnt="6">
        <dgm:presLayoutVars>
          <dgm:bulletEnabled val="1"/>
        </dgm:presLayoutVars>
      </dgm:prSet>
      <dgm:spPr/>
    </dgm:pt>
    <dgm:pt modelId="{C1C15607-4F21-42DC-8181-E893E4E90D42}" type="pres">
      <dgm:prSet presAssocID="{B4E482E8-F60C-407D-8AD0-DEB4BD94F2D7}" presName="spacing" presStyleCnt="0"/>
      <dgm:spPr/>
    </dgm:pt>
    <dgm:pt modelId="{FBFE7783-27B1-4E29-A9D3-CD3C704E3C49}" type="pres">
      <dgm:prSet presAssocID="{40D73031-DBCA-4F74-98CB-B3002A07B898}" presName="composite" presStyleCnt="0"/>
      <dgm:spPr/>
    </dgm:pt>
    <dgm:pt modelId="{6995D98F-F208-41E2-844A-018FA7FA7AA3}" type="pres">
      <dgm:prSet presAssocID="{40D73031-DBCA-4F74-98CB-B3002A07B898}" presName="imgShp" presStyleLbl="fgImgPlace1" presStyleIdx="3" presStyleCnt="6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F3995131-DEF9-41F9-803F-23AD46F20A2C}" type="pres">
      <dgm:prSet presAssocID="{40D73031-DBCA-4F74-98CB-B3002A07B898}" presName="txShp" presStyleLbl="node1" presStyleIdx="3" presStyleCnt="6">
        <dgm:presLayoutVars>
          <dgm:bulletEnabled val="1"/>
        </dgm:presLayoutVars>
      </dgm:prSet>
      <dgm:spPr/>
    </dgm:pt>
    <dgm:pt modelId="{89565E56-878E-4B2A-88B5-8F9876AC2B98}" type="pres">
      <dgm:prSet presAssocID="{7C0EDAF1-2C82-474B-95C7-243E3007152E}" presName="spacing" presStyleCnt="0"/>
      <dgm:spPr/>
    </dgm:pt>
    <dgm:pt modelId="{3C182049-5481-4C57-B728-0FCD58AD6851}" type="pres">
      <dgm:prSet presAssocID="{76C16939-FE15-4AAC-BCFC-FF27A06EEC5A}" presName="composite" presStyleCnt="0"/>
      <dgm:spPr/>
    </dgm:pt>
    <dgm:pt modelId="{0986BB94-72A7-47F4-9D45-180E1B206D9A}" type="pres">
      <dgm:prSet presAssocID="{76C16939-FE15-4AAC-BCFC-FF27A06EEC5A}" presName="imgShp" presStyleLbl="fgImgPlace1" presStyleIdx="4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EDB48E61-DC84-4351-BBF6-0A496ED47DF6}" type="pres">
      <dgm:prSet presAssocID="{76C16939-FE15-4AAC-BCFC-FF27A06EEC5A}" presName="txShp" presStyleLbl="node1" presStyleIdx="4" presStyleCnt="6" custLinFactNeighborX="-498" custLinFactNeighborY="2433">
        <dgm:presLayoutVars>
          <dgm:bulletEnabled val="1"/>
        </dgm:presLayoutVars>
      </dgm:prSet>
      <dgm:spPr/>
    </dgm:pt>
    <dgm:pt modelId="{5C10E21A-9FDC-45BE-A535-4C8351EA8756}" type="pres">
      <dgm:prSet presAssocID="{8BBE8DC6-EE89-4095-A055-21EB3B1B6E31}" presName="spacing" presStyleCnt="0"/>
      <dgm:spPr/>
    </dgm:pt>
    <dgm:pt modelId="{1410FB26-ACC1-43CD-B80B-B59EBA532F91}" type="pres">
      <dgm:prSet presAssocID="{F5A34951-1B88-49E6-9397-A98D6D204465}" presName="composite" presStyleCnt="0"/>
      <dgm:spPr/>
    </dgm:pt>
    <dgm:pt modelId="{50445115-A80F-4B0E-B7A2-33FFFAC453B7}" type="pres">
      <dgm:prSet presAssocID="{F5A34951-1B88-49E6-9397-A98D6D204465}" presName="imgShp" presStyleLbl="fgImgPlace1" presStyleIdx="5" presStyleCnt="6"/>
      <dgm:spPr>
        <a:blipFill rotWithShape="1">
          <a:blip xmlns:r="http://schemas.openxmlformats.org/officeDocument/2006/relationships" r:embed="rId6"/>
          <a:stretch>
            <a:fillRect/>
          </a:stretch>
        </a:blipFill>
      </dgm:spPr>
    </dgm:pt>
    <dgm:pt modelId="{A0A2B4FA-968C-4CAB-86B7-2F1027616262}" type="pres">
      <dgm:prSet presAssocID="{F5A34951-1B88-49E6-9397-A98D6D204465}" presName="txShp" presStyleLbl="node1" presStyleIdx="5" presStyleCnt="6">
        <dgm:presLayoutVars>
          <dgm:bulletEnabled val="1"/>
        </dgm:presLayoutVars>
      </dgm:prSet>
      <dgm:spPr/>
    </dgm:pt>
  </dgm:ptLst>
  <dgm:cxnLst>
    <dgm:cxn modelId="{31875018-55BB-496E-8257-F74F6A6A05B2}" type="presOf" srcId="{3D76E2AF-3DB5-477B-86A5-9D01E48798A1}" destId="{B1CBB3E7-33BE-4448-A595-744A8067235F}" srcOrd="0" destOrd="0" presId="urn:microsoft.com/office/officeart/2005/8/layout/vList3"/>
    <dgm:cxn modelId="{D217EF23-CDA8-4249-99E0-F866452EC9B2}" srcId="{262B87E9-A6B0-4F78-984D-12BC50B1C37A}" destId="{A17B8C2B-D5A2-4773-BCED-1446709241CA}" srcOrd="0" destOrd="0" parTransId="{5477D0EF-8E19-42EE-B87A-7D00ED9B83C0}" sibTransId="{721E2E26-EE73-4A34-A734-5024387426F4}"/>
    <dgm:cxn modelId="{EBF6942F-47A2-4CA2-95DC-F73B8C3CAD87}" type="presOf" srcId="{7365FBCF-B4E0-4C4D-BE6C-C48BC70A1727}" destId="{3533A044-58FD-4934-BC0E-90B24FC7C766}" srcOrd="0" destOrd="0" presId="urn:microsoft.com/office/officeart/2005/8/layout/vList3"/>
    <dgm:cxn modelId="{1022F030-2F3A-4EA2-A978-6CD58276193C}" srcId="{262B87E9-A6B0-4F78-984D-12BC50B1C37A}" destId="{76C16939-FE15-4AAC-BCFC-FF27A06EEC5A}" srcOrd="4" destOrd="0" parTransId="{05BAF889-79CF-458D-A212-88CD42BC70B2}" sibTransId="{8BBE8DC6-EE89-4095-A055-21EB3B1B6E31}"/>
    <dgm:cxn modelId="{F74F833E-496A-4319-802A-B0F40EA11A97}" type="presOf" srcId="{76C16939-FE15-4AAC-BCFC-FF27A06EEC5A}" destId="{EDB48E61-DC84-4351-BBF6-0A496ED47DF6}" srcOrd="0" destOrd="0" presId="urn:microsoft.com/office/officeart/2005/8/layout/vList3"/>
    <dgm:cxn modelId="{1E80C33E-CBE5-4A8D-9146-AEF7069FE3D6}" srcId="{262B87E9-A6B0-4F78-984D-12BC50B1C37A}" destId="{3D76E2AF-3DB5-477B-86A5-9D01E48798A1}" srcOrd="2" destOrd="0" parTransId="{5A541E1C-58C4-4A51-9CC9-EBC5BE49D8D3}" sibTransId="{B4E482E8-F60C-407D-8AD0-DEB4BD94F2D7}"/>
    <dgm:cxn modelId="{761C3A64-A9ED-4C8D-B493-0BE89F51A169}" type="presOf" srcId="{A17B8C2B-D5A2-4773-BCED-1446709241CA}" destId="{FA1C0C55-B0DE-494E-B83C-9240D19E6D4D}" srcOrd="0" destOrd="0" presId="urn:microsoft.com/office/officeart/2005/8/layout/vList3"/>
    <dgm:cxn modelId="{FD440A69-7C78-4D4B-B35B-61A1D62AF34F}" srcId="{262B87E9-A6B0-4F78-984D-12BC50B1C37A}" destId="{F5A34951-1B88-49E6-9397-A98D6D204465}" srcOrd="5" destOrd="0" parTransId="{34E7ECBD-C88D-456E-8CF3-8DB005217893}" sibTransId="{BE336E12-3227-4F9A-B520-C802097330DD}"/>
    <dgm:cxn modelId="{1C5F8B49-061A-467B-84A7-3B28710A528F}" type="presOf" srcId="{262B87E9-A6B0-4F78-984D-12BC50B1C37A}" destId="{F7F46622-7798-4842-9FB2-A0C92196CD21}" srcOrd="0" destOrd="0" presId="urn:microsoft.com/office/officeart/2005/8/layout/vList3"/>
    <dgm:cxn modelId="{9173B678-6D4E-4A5C-9174-8E02353C8BA0}" srcId="{262B87E9-A6B0-4F78-984D-12BC50B1C37A}" destId="{40D73031-DBCA-4F74-98CB-B3002A07B898}" srcOrd="3" destOrd="0" parTransId="{4AEB3252-B307-4579-BB1E-56A4684CFD22}" sibTransId="{7C0EDAF1-2C82-474B-95C7-243E3007152E}"/>
    <dgm:cxn modelId="{58D0CBB6-FF69-465A-B81B-2ED3CB4E3A87}" srcId="{262B87E9-A6B0-4F78-984D-12BC50B1C37A}" destId="{7365FBCF-B4E0-4C4D-BE6C-C48BC70A1727}" srcOrd="1" destOrd="0" parTransId="{1135FBD6-C361-44B5-BF58-AD307AF32D8A}" sibTransId="{D6E1DCD6-67FC-43BA-8B9E-101D0CD75E91}"/>
    <dgm:cxn modelId="{5C91C5B7-7F31-414D-BEC0-0D54ED45DC3B}" type="presOf" srcId="{F5A34951-1B88-49E6-9397-A98D6D204465}" destId="{A0A2B4FA-968C-4CAB-86B7-2F1027616262}" srcOrd="0" destOrd="0" presId="urn:microsoft.com/office/officeart/2005/8/layout/vList3"/>
    <dgm:cxn modelId="{13F74DF1-9D95-422C-884C-9B64AC4EBB0D}" type="presOf" srcId="{40D73031-DBCA-4F74-98CB-B3002A07B898}" destId="{F3995131-DEF9-41F9-803F-23AD46F20A2C}" srcOrd="0" destOrd="0" presId="urn:microsoft.com/office/officeart/2005/8/layout/vList3"/>
    <dgm:cxn modelId="{EDCCBBF9-80A6-4C4A-9A83-4E6B90BF4AE7}" type="presParOf" srcId="{F7F46622-7798-4842-9FB2-A0C92196CD21}" destId="{C8247B67-C31C-4AE9-A188-19D214AF5A9D}" srcOrd="0" destOrd="0" presId="urn:microsoft.com/office/officeart/2005/8/layout/vList3"/>
    <dgm:cxn modelId="{B6E2AB4C-8A6F-4CC0-9E20-7D7FEA5EA5A9}" type="presParOf" srcId="{C8247B67-C31C-4AE9-A188-19D214AF5A9D}" destId="{64AC3FB0-E444-4A82-B09E-88FDE20E3CDE}" srcOrd="0" destOrd="0" presId="urn:microsoft.com/office/officeart/2005/8/layout/vList3"/>
    <dgm:cxn modelId="{53A1B358-6E42-43D6-B528-6EFD33068A42}" type="presParOf" srcId="{C8247B67-C31C-4AE9-A188-19D214AF5A9D}" destId="{FA1C0C55-B0DE-494E-B83C-9240D19E6D4D}" srcOrd="1" destOrd="0" presId="urn:microsoft.com/office/officeart/2005/8/layout/vList3"/>
    <dgm:cxn modelId="{427A8DDE-26D5-4687-917B-6C56E53D26DA}" type="presParOf" srcId="{F7F46622-7798-4842-9FB2-A0C92196CD21}" destId="{0A07CED2-868F-45A4-B45D-B54CCB303198}" srcOrd="1" destOrd="0" presId="urn:microsoft.com/office/officeart/2005/8/layout/vList3"/>
    <dgm:cxn modelId="{AAC18EDB-BFA9-439E-8527-DD0402836CDF}" type="presParOf" srcId="{F7F46622-7798-4842-9FB2-A0C92196CD21}" destId="{31FA8B91-5716-4066-91EC-2E31101069FE}" srcOrd="2" destOrd="0" presId="urn:microsoft.com/office/officeart/2005/8/layout/vList3"/>
    <dgm:cxn modelId="{3E7BB264-58F9-43C8-9B18-D055B3E60728}" type="presParOf" srcId="{31FA8B91-5716-4066-91EC-2E31101069FE}" destId="{1CB99D35-BA86-4282-8E5A-4B009DAC3E57}" srcOrd="0" destOrd="0" presId="urn:microsoft.com/office/officeart/2005/8/layout/vList3"/>
    <dgm:cxn modelId="{6F9E5A02-DF42-4264-90AA-0C167D8AAFBD}" type="presParOf" srcId="{31FA8B91-5716-4066-91EC-2E31101069FE}" destId="{3533A044-58FD-4934-BC0E-90B24FC7C766}" srcOrd="1" destOrd="0" presId="urn:microsoft.com/office/officeart/2005/8/layout/vList3"/>
    <dgm:cxn modelId="{285FEA63-201A-4480-9083-533C76F3F4A0}" type="presParOf" srcId="{F7F46622-7798-4842-9FB2-A0C92196CD21}" destId="{86F30061-287F-4DDD-AC1B-10575CBA6D41}" srcOrd="3" destOrd="0" presId="urn:microsoft.com/office/officeart/2005/8/layout/vList3"/>
    <dgm:cxn modelId="{40F474F7-2568-4D09-BD11-B9132FE64E32}" type="presParOf" srcId="{F7F46622-7798-4842-9FB2-A0C92196CD21}" destId="{4C5113B0-AD77-4F59-B1AF-EC888B531B1C}" srcOrd="4" destOrd="0" presId="urn:microsoft.com/office/officeart/2005/8/layout/vList3"/>
    <dgm:cxn modelId="{EB7DD1E0-4EE5-4397-97DF-7042F0F342B3}" type="presParOf" srcId="{4C5113B0-AD77-4F59-B1AF-EC888B531B1C}" destId="{E349A062-AA97-41C4-8E65-6C93BA9FDFDE}" srcOrd="0" destOrd="0" presId="urn:microsoft.com/office/officeart/2005/8/layout/vList3"/>
    <dgm:cxn modelId="{57D6E2C8-6E2E-4548-90E8-4C7020C47505}" type="presParOf" srcId="{4C5113B0-AD77-4F59-B1AF-EC888B531B1C}" destId="{B1CBB3E7-33BE-4448-A595-744A8067235F}" srcOrd="1" destOrd="0" presId="urn:microsoft.com/office/officeart/2005/8/layout/vList3"/>
    <dgm:cxn modelId="{73077770-CEC2-40F5-BB89-836CA5B90A34}" type="presParOf" srcId="{F7F46622-7798-4842-9FB2-A0C92196CD21}" destId="{C1C15607-4F21-42DC-8181-E893E4E90D42}" srcOrd="5" destOrd="0" presId="urn:microsoft.com/office/officeart/2005/8/layout/vList3"/>
    <dgm:cxn modelId="{E021E3BC-883E-49F0-B40E-219A3B7DD3B1}" type="presParOf" srcId="{F7F46622-7798-4842-9FB2-A0C92196CD21}" destId="{FBFE7783-27B1-4E29-A9D3-CD3C704E3C49}" srcOrd="6" destOrd="0" presId="urn:microsoft.com/office/officeart/2005/8/layout/vList3"/>
    <dgm:cxn modelId="{825FE088-19B9-43A8-814E-FCAF447FC6F8}" type="presParOf" srcId="{FBFE7783-27B1-4E29-A9D3-CD3C704E3C49}" destId="{6995D98F-F208-41E2-844A-018FA7FA7AA3}" srcOrd="0" destOrd="0" presId="urn:microsoft.com/office/officeart/2005/8/layout/vList3"/>
    <dgm:cxn modelId="{8C874083-6663-42CF-8891-ED37B64469B2}" type="presParOf" srcId="{FBFE7783-27B1-4E29-A9D3-CD3C704E3C49}" destId="{F3995131-DEF9-41F9-803F-23AD46F20A2C}" srcOrd="1" destOrd="0" presId="urn:microsoft.com/office/officeart/2005/8/layout/vList3"/>
    <dgm:cxn modelId="{F34CC25C-ACFD-470F-837C-E44824A01628}" type="presParOf" srcId="{F7F46622-7798-4842-9FB2-A0C92196CD21}" destId="{89565E56-878E-4B2A-88B5-8F9876AC2B98}" srcOrd="7" destOrd="0" presId="urn:microsoft.com/office/officeart/2005/8/layout/vList3"/>
    <dgm:cxn modelId="{E356DA42-96CA-4BCB-AE93-8359F07CED93}" type="presParOf" srcId="{F7F46622-7798-4842-9FB2-A0C92196CD21}" destId="{3C182049-5481-4C57-B728-0FCD58AD6851}" srcOrd="8" destOrd="0" presId="urn:microsoft.com/office/officeart/2005/8/layout/vList3"/>
    <dgm:cxn modelId="{0A9EC54E-932A-457E-813D-A5F2EFC84133}" type="presParOf" srcId="{3C182049-5481-4C57-B728-0FCD58AD6851}" destId="{0986BB94-72A7-47F4-9D45-180E1B206D9A}" srcOrd="0" destOrd="0" presId="urn:microsoft.com/office/officeart/2005/8/layout/vList3"/>
    <dgm:cxn modelId="{F49747D7-1B91-4EB8-A615-742C713D8129}" type="presParOf" srcId="{3C182049-5481-4C57-B728-0FCD58AD6851}" destId="{EDB48E61-DC84-4351-BBF6-0A496ED47DF6}" srcOrd="1" destOrd="0" presId="urn:microsoft.com/office/officeart/2005/8/layout/vList3"/>
    <dgm:cxn modelId="{A27B40F2-072B-47F1-99D2-3D74BC623E43}" type="presParOf" srcId="{F7F46622-7798-4842-9FB2-A0C92196CD21}" destId="{5C10E21A-9FDC-45BE-A535-4C8351EA8756}" srcOrd="9" destOrd="0" presId="urn:microsoft.com/office/officeart/2005/8/layout/vList3"/>
    <dgm:cxn modelId="{4DBCF3BB-1E0D-49D9-9B93-A8B92573E45B}" type="presParOf" srcId="{F7F46622-7798-4842-9FB2-A0C92196CD21}" destId="{1410FB26-ACC1-43CD-B80B-B59EBA532F91}" srcOrd="10" destOrd="0" presId="urn:microsoft.com/office/officeart/2005/8/layout/vList3"/>
    <dgm:cxn modelId="{952C765E-5BDC-4822-AD79-38442B09A475}" type="presParOf" srcId="{1410FB26-ACC1-43CD-B80B-B59EBA532F91}" destId="{50445115-A80F-4B0E-B7A2-33FFFAC453B7}" srcOrd="0" destOrd="0" presId="urn:microsoft.com/office/officeart/2005/8/layout/vList3"/>
    <dgm:cxn modelId="{1D2E4D17-5DA2-4DEA-AA39-EDC625C5D5FE}" type="presParOf" srcId="{1410FB26-ACC1-43CD-B80B-B59EBA532F91}" destId="{A0A2B4FA-968C-4CAB-86B7-2F102761626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D2B69B-1094-46DF-8386-C09533A3B571}" type="doc">
      <dgm:prSet loTypeId="urn:microsoft.com/office/officeart/2005/8/layout/radial1" loCatId="relationship" qsTypeId="urn:microsoft.com/office/officeart/2005/8/quickstyle/3d3" qsCatId="3D" csTypeId="urn:microsoft.com/office/officeart/2005/8/colors/accent1_5" csCatId="accent1" phldr="1"/>
      <dgm:spPr/>
      <dgm:t>
        <a:bodyPr/>
        <a:lstStyle/>
        <a:p>
          <a:endParaRPr lang="pt-BR"/>
        </a:p>
      </dgm:t>
    </dgm:pt>
    <dgm:pt modelId="{7DD4C05A-5725-4967-82A8-1A1A5F3C0B96}">
      <dgm:prSet phldrT="[Texto]" custT="1"/>
      <dgm:spPr/>
      <dgm:t>
        <a:bodyPr/>
        <a:lstStyle/>
        <a:p>
          <a:r>
            <a:rPr lang="pt-BR" sz="1800" b="1" dirty="0">
              <a:solidFill>
                <a:srgbClr val="FFFF00"/>
              </a:solidFill>
            </a:rPr>
            <a:t>ATOSS </a:t>
          </a:r>
        </a:p>
        <a:p>
          <a:r>
            <a:rPr lang="pt-BR" sz="1800" b="1" dirty="0">
              <a:solidFill>
                <a:srgbClr val="FFFF00"/>
              </a:solidFill>
            </a:rPr>
            <a:t>+</a:t>
          </a:r>
        </a:p>
        <a:p>
          <a:r>
            <a:rPr lang="pt-BR" sz="1800" b="1" dirty="0">
              <a:solidFill>
                <a:srgbClr val="FFFF00"/>
              </a:solidFill>
            </a:rPr>
            <a:t>MUNICÍPIO</a:t>
          </a:r>
        </a:p>
      </dgm:t>
    </dgm:pt>
    <dgm:pt modelId="{70BDC2FF-30DF-4587-8D9D-4D8C50B9D293}" type="parTrans" cxnId="{370584AB-8991-4FE9-9BEE-26EA717339CF}">
      <dgm:prSet/>
      <dgm:spPr/>
      <dgm:t>
        <a:bodyPr/>
        <a:lstStyle/>
        <a:p>
          <a:endParaRPr lang="pt-BR"/>
        </a:p>
      </dgm:t>
    </dgm:pt>
    <dgm:pt modelId="{BC41597B-7E92-4888-A42F-098442C5EEF6}" type="sibTrans" cxnId="{370584AB-8991-4FE9-9BEE-26EA717339CF}">
      <dgm:prSet/>
      <dgm:spPr/>
      <dgm:t>
        <a:bodyPr/>
        <a:lstStyle/>
        <a:p>
          <a:endParaRPr lang="pt-BR"/>
        </a:p>
      </dgm:t>
    </dgm:pt>
    <dgm:pt modelId="{8464B7CB-5E83-47E8-B10E-181535B8CBE2}">
      <dgm:prSet phldrT="[Texto]" custT="1"/>
      <dgm:spPr/>
      <dgm:t>
        <a:bodyPr/>
        <a:lstStyle/>
        <a:p>
          <a:r>
            <a:rPr lang="pt-BR" sz="2800" dirty="0"/>
            <a:t>Constituição Federal e MS/PAB</a:t>
          </a:r>
        </a:p>
      </dgm:t>
    </dgm:pt>
    <dgm:pt modelId="{FC9DA009-D9B1-4396-9F73-D85FB5AA7F00}" type="parTrans" cxnId="{31812BC3-FD6B-468E-8B57-B96EB6F1AFA6}">
      <dgm:prSet/>
      <dgm:spPr/>
      <dgm:t>
        <a:bodyPr/>
        <a:lstStyle/>
        <a:p>
          <a:endParaRPr lang="pt-BR"/>
        </a:p>
      </dgm:t>
    </dgm:pt>
    <dgm:pt modelId="{78FAC166-271B-4270-AE08-057766238EEA}" type="sibTrans" cxnId="{31812BC3-FD6B-468E-8B57-B96EB6F1AFA6}">
      <dgm:prSet/>
      <dgm:spPr/>
      <dgm:t>
        <a:bodyPr/>
        <a:lstStyle/>
        <a:p>
          <a:endParaRPr lang="pt-BR"/>
        </a:p>
      </dgm:t>
    </dgm:pt>
    <dgm:pt modelId="{B3B8DE35-F321-427E-8F54-7789969311F8}">
      <dgm:prSet phldrT="[Texto]" custT="1"/>
      <dgm:spPr/>
      <dgm:t>
        <a:bodyPr/>
        <a:lstStyle/>
        <a:p>
          <a:r>
            <a:rPr lang="pt-BR" sz="2800" dirty="0"/>
            <a:t>PMAQ</a:t>
          </a:r>
        </a:p>
      </dgm:t>
    </dgm:pt>
    <dgm:pt modelId="{FC89F9B7-1E1D-4064-AEC9-51FBD5C1B82F}" type="parTrans" cxnId="{42DAF0BA-5498-46B2-B37C-65EBCD45F9CC}">
      <dgm:prSet/>
      <dgm:spPr/>
      <dgm:t>
        <a:bodyPr/>
        <a:lstStyle/>
        <a:p>
          <a:endParaRPr lang="pt-BR"/>
        </a:p>
      </dgm:t>
    </dgm:pt>
    <dgm:pt modelId="{C026AF98-54D7-4046-A48A-FBE469ADD661}" type="sibTrans" cxnId="{42DAF0BA-5498-46B2-B37C-65EBCD45F9CC}">
      <dgm:prSet/>
      <dgm:spPr/>
      <dgm:t>
        <a:bodyPr/>
        <a:lstStyle/>
        <a:p>
          <a:endParaRPr lang="pt-BR"/>
        </a:p>
      </dgm:t>
    </dgm:pt>
    <dgm:pt modelId="{FCF7D373-F5C4-4377-985F-F34AA7D14F61}">
      <dgm:prSet phldrT="[Texto]" custT="1"/>
      <dgm:spPr/>
      <dgm:t>
        <a:bodyPr/>
        <a:lstStyle/>
        <a:p>
          <a:r>
            <a:rPr lang="pt-BR" sz="2400" dirty="0"/>
            <a:t>Selo UNICEF</a:t>
          </a:r>
        </a:p>
      </dgm:t>
    </dgm:pt>
    <dgm:pt modelId="{1DC8909E-873A-4FB3-98AB-AD3565858431}" type="parTrans" cxnId="{359BD878-3B9C-48CE-8475-8C7D4D04AFBA}">
      <dgm:prSet/>
      <dgm:spPr/>
      <dgm:t>
        <a:bodyPr/>
        <a:lstStyle/>
        <a:p>
          <a:endParaRPr lang="pt-BR"/>
        </a:p>
      </dgm:t>
    </dgm:pt>
    <dgm:pt modelId="{1ED2D1B1-BAC4-44EB-AFBE-2BF6315DAFF3}" type="sibTrans" cxnId="{359BD878-3B9C-48CE-8475-8C7D4D04AFBA}">
      <dgm:prSet/>
      <dgm:spPr/>
      <dgm:t>
        <a:bodyPr/>
        <a:lstStyle/>
        <a:p>
          <a:endParaRPr lang="pt-BR"/>
        </a:p>
      </dgm:t>
    </dgm:pt>
    <dgm:pt modelId="{5447A54A-BB66-427E-B62B-99BDF473C2B1}">
      <dgm:prSet phldrT="[Texto]" custT="1"/>
      <dgm:spPr/>
      <dgm:t>
        <a:bodyPr/>
        <a:lstStyle/>
        <a:p>
          <a:r>
            <a:rPr lang="pt-BR" sz="3200" dirty="0"/>
            <a:t>ODS</a:t>
          </a:r>
        </a:p>
      </dgm:t>
    </dgm:pt>
    <dgm:pt modelId="{361FD1D6-C4AA-4CDE-A338-74FD949FFF67}" type="parTrans" cxnId="{A82AD7BF-AED4-47A3-BDBA-06A6F36AE978}">
      <dgm:prSet/>
      <dgm:spPr/>
      <dgm:t>
        <a:bodyPr/>
        <a:lstStyle/>
        <a:p>
          <a:endParaRPr lang="pt-BR"/>
        </a:p>
      </dgm:t>
    </dgm:pt>
    <dgm:pt modelId="{81A6AFA4-F1C9-4123-95D9-4D16DF25993F}" type="sibTrans" cxnId="{A82AD7BF-AED4-47A3-BDBA-06A6F36AE978}">
      <dgm:prSet/>
      <dgm:spPr/>
      <dgm:t>
        <a:bodyPr/>
        <a:lstStyle/>
        <a:p>
          <a:endParaRPr lang="pt-BR"/>
        </a:p>
      </dgm:t>
    </dgm:pt>
    <dgm:pt modelId="{415B7656-408C-416D-B3BD-DFB006C3730E}" type="pres">
      <dgm:prSet presAssocID="{AED2B69B-1094-46DF-8386-C09533A3B571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F901900-F114-48DD-A239-18F66D5351BF}" type="pres">
      <dgm:prSet presAssocID="{7DD4C05A-5725-4967-82A8-1A1A5F3C0B96}" presName="centerShape" presStyleLbl="node0" presStyleIdx="0" presStyleCnt="1" custScaleX="121971" custScaleY="109767"/>
      <dgm:spPr/>
    </dgm:pt>
    <dgm:pt modelId="{3EF8EDEF-DE21-4493-B7F4-47F037A70D20}" type="pres">
      <dgm:prSet presAssocID="{FC9DA009-D9B1-4396-9F73-D85FB5AA7F00}" presName="Name9" presStyleLbl="parChTrans1D2" presStyleIdx="0" presStyleCnt="4"/>
      <dgm:spPr/>
    </dgm:pt>
    <dgm:pt modelId="{22263D99-B65F-4248-B587-ED1165400A09}" type="pres">
      <dgm:prSet presAssocID="{FC9DA009-D9B1-4396-9F73-D85FB5AA7F00}" presName="connTx" presStyleLbl="parChTrans1D2" presStyleIdx="0" presStyleCnt="4"/>
      <dgm:spPr/>
    </dgm:pt>
    <dgm:pt modelId="{E9D173AC-D856-4CA8-AEC2-01C98F95D9DF}" type="pres">
      <dgm:prSet presAssocID="{8464B7CB-5E83-47E8-B10E-181535B8CBE2}" presName="node" presStyleLbl="node1" presStyleIdx="0" presStyleCnt="4" custScaleX="193987">
        <dgm:presLayoutVars>
          <dgm:bulletEnabled val="1"/>
        </dgm:presLayoutVars>
      </dgm:prSet>
      <dgm:spPr/>
    </dgm:pt>
    <dgm:pt modelId="{7F6E48D6-C389-463A-B3D5-B91278B983BF}" type="pres">
      <dgm:prSet presAssocID="{FC89F9B7-1E1D-4064-AEC9-51FBD5C1B82F}" presName="Name9" presStyleLbl="parChTrans1D2" presStyleIdx="1" presStyleCnt="4"/>
      <dgm:spPr/>
    </dgm:pt>
    <dgm:pt modelId="{A8C8E74B-9B0F-44F9-BBC8-E9922592C2B0}" type="pres">
      <dgm:prSet presAssocID="{FC89F9B7-1E1D-4064-AEC9-51FBD5C1B82F}" presName="connTx" presStyleLbl="parChTrans1D2" presStyleIdx="1" presStyleCnt="4"/>
      <dgm:spPr/>
    </dgm:pt>
    <dgm:pt modelId="{5BD0608A-1F7B-4DC6-8BEA-973A2434FA26}" type="pres">
      <dgm:prSet presAssocID="{B3B8DE35-F321-427E-8F54-7789969311F8}" presName="node" presStyleLbl="node1" presStyleIdx="1" presStyleCnt="4" custScaleX="142925" custRadScaleRad="117499" custRadScaleInc="1315">
        <dgm:presLayoutVars>
          <dgm:bulletEnabled val="1"/>
        </dgm:presLayoutVars>
      </dgm:prSet>
      <dgm:spPr/>
    </dgm:pt>
    <dgm:pt modelId="{92CAFC17-65E2-4BBA-B2A6-0F8EBD6DC5F2}" type="pres">
      <dgm:prSet presAssocID="{1DC8909E-873A-4FB3-98AB-AD3565858431}" presName="Name9" presStyleLbl="parChTrans1D2" presStyleIdx="2" presStyleCnt="4"/>
      <dgm:spPr/>
    </dgm:pt>
    <dgm:pt modelId="{B9DEE2D4-ED0D-49DB-8695-59D23033BCBA}" type="pres">
      <dgm:prSet presAssocID="{1DC8909E-873A-4FB3-98AB-AD3565858431}" presName="connTx" presStyleLbl="parChTrans1D2" presStyleIdx="2" presStyleCnt="4"/>
      <dgm:spPr/>
    </dgm:pt>
    <dgm:pt modelId="{2345AC1D-708F-4E99-9F9D-630B0D252CEC}" type="pres">
      <dgm:prSet presAssocID="{FCF7D373-F5C4-4377-985F-F34AA7D14F61}" presName="node" presStyleLbl="node1" presStyleIdx="2" presStyleCnt="4" custScaleX="134044" custScaleY="78579">
        <dgm:presLayoutVars>
          <dgm:bulletEnabled val="1"/>
        </dgm:presLayoutVars>
      </dgm:prSet>
      <dgm:spPr/>
    </dgm:pt>
    <dgm:pt modelId="{CB22B4A8-994B-4E71-A303-BB906F0C6F06}" type="pres">
      <dgm:prSet presAssocID="{361FD1D6-C4AA-4CDE-A338-74FD949FFF67}" presName="Name9" presStyleLbl="parChTrans1D2" presStyleIdx="3" presStyleCnt="4"/>
      <dgm:spPr/>
    </dgm:pt>
    <dgm:pt modelId="{61CDA52D-1ADF-480D-B62B-D7178B189447}" type="pres">
      <dgm:prSet presAssocID="{361FD1D6-C4AA-4CDE-A338-74FD949FFF67}" presName="connTx" presStyleLbl="parChTrans1D2" presStyleIdx="3" presStyleCnt="4"/>
      <dgm:spPr/>
    </dgm:pt>
    <dgm:pt modelId="{2C563FBF-7424-4111-9E67-93335E851184}" type="pres">
      <dgm:prSet presAssocID="{5447A54A-BB66-427E-B62B-99BDF473C2B1}" presName="node" presStyleLbl="node1" presStyleIdx="3" presStyleCnt="4" custScaleX="136367" custRadScaleRad="118144" custRadScaleInc="-1308">
        <dgm:presLayoutVars>
          <dgm:bulletEnabled val="1"/>
        </dgm:presLayoutVars>
      </dgm:prSet>
      <dgm:spPr/>
    </dgm:pt>
  </dgm:ptLst>
  <dgm:cxnLst>
    <dgm:cxn modelId="{F3B93400-0871-4BC2-B2BF-F51A0F8CFDBC}" type="presOf" srcId="{B3B8DE35-F321-427E-8F54-7789969311F8}" destId="{5BD0608A-1F7B-4DC6-8BEA-973A2434FA26}" srcOrd="0" destOrd="0" presId="urn:microsoft.com/office/officeart/2005/8/layout/radial1"/>
    <dgm:cxn modelId="{FD76A213-74E2-4349-AA78-6150EEFE2AC5}" type="presOf" srcId="{FC89F9B7-1E1D-4064-AEC9-51FBD5C1B82F}" destId="{7F6E48D6-C389-463A-B3D5-B91278B983BF}" srcOrd="0" destOrd="0" presId="urn:microsoft.com/office/officeart/2005/8/layout/radial1"/>
    <dgm:cxn modelId="{8DFD5829-8EBB-426E-8765-76B5B6115090}" type="presOf" srcId="{7DD4C05A-5725-4967-82A8-1A1A5F3C0B96}" destId="{CF901900-F114-48DD-A239-18F66D5351BF}" srcOrd="0" destOrd="0" presId="urn:microsoft.com/office/officeart/2005/8/layout/radial1"/>
    <dgm:cxn modelId="{BEEAE534-051B-4D61-A32D-EC7A6B992621}" type="presOf" srcId="{361FD1D6-C4AA-4CDE-A338-74FD949FFF67}" destId="{CB22B4A8-994B-4E71-A303-BB906F0C6F06}" srcOrd="0" destOrd="0" presId="urn:microsoft.com/office/officeart/2005/8/layout/radial1"/>
    <dgm:cxn modelId="{83945B36-5B05-49F0-9D77-95485A5B0E0F}" type="presOf" srcId="{5447A54A-BB66-427E-B62B-99BDF473C2B1}" destId="{2C563FBF-7424-4111-9E67-93335E851184}" srcOrd="0" destOrd="0" presId="urn:microsoft.com/office/officeart/2005/8/layout/radial1"/>
    <dgm:cxn modelId="{D874CC64-5D1F-4427-8645-98CDA4FF613C}" type="presOf" srcId="{1DC8909E-873A-4FB3-98AB-AD3565858431}" destId="{92CAFC17-65E2-4BBA-B2A6-0F8EBD6DC5F2}" srcOrd="0" destOrd="0" presId="urn:microsoft.com/office/officeart/2005/8/layout/radial1"/>
    <dgm:cxn modelId="{B91F9B53-46AE-46CF-AB76-63E343C166F4}" type="presOf" srcId="{FC9DA009-D9B1-4396-9F73-D85FB5AA7F00}" destId="{22263D99-B65F-4248-B587-ED1165400A09}" srcOrd="1" destOrd="0" presId="urn:microsoft.com/office/officeart/2005/8/layout/radial1"/>
    <dgm:cxn modelId="{E6FB9E75-443E-4DBF-95B6-A60D5A3E7600}" type="presOf" srcId="{FC89F9B7-1E1D-4064-AEC9-51FBD5C1B82F}" destId="{A8C8E74B-9B0F-44F9-BBC8-E9922592C2B0}" srcOrd="1" destOrd="0" presId="urn:microsoft.com/office/officeart/2005/8/layout/radial1"/>
    <dgm:cxn modelId="{359BD878-3B9C-48CE-8475-8C7D4D04AFBA}" srcId="{7DD4C05A-5725-4967-82A8-1A1A5F3C0B96}" destId="{FCF7D373-F5C4-4377-985F-F34AA7D14F61}" srcOrd="2" destOrd="0" parTransId="{1DC8909E-873A-4FB3-98AB-AD3565858431}" sibTransId="{1ED2D1B1-BAC4-44EB-AFBE-2BF6315DAFF3}"/>
    <dgm:cxn modelId="{E91CE47D-B711-45DA-B849-12F78C23C27A}" type="presOf" srcId="{FCF7D373-F5C4-4377-985F-F34AA7D14F61}" destId="{2345AC1D-708F-4E99-9F9D-630B0D252CEC}" srcOrd="0" destOrd="0" presId="urn:microsoft.com/office/officeart/2005/8/layout/radial1"/>
    <dgm:cxn modelId="{F32B6E7E-9B75-4B72-AF0E-DCDD81230D93}" type="presOf" srcId="{8464B7CB-5E83-47E8-B10E-181535B8CBE2}" destId="{E9D173AC-D856-4CA8-AEC2-01C98F95D9DF}" srcOrd="0" destOrd="0" presId="urn:microsoft.com/office/officeart/2005/8/layout/radial1"/>
    <dgm:cxn modelId="{370584AB-8991-4FE9-9BEE-26EA717339CF}" srcId="{AED2B69B-1094-46DF-8386-C09533A3B571}" destId="{7DD4C05A-5725-4967-82A8-1A1A5F3C0B96}" srcOrd="0" destOrd="0" parTransId="{70BDC2FF-30DF-4587-8D9D-4D8C50B9D293}" sibTransId="{BC41597B-7E92-4888-A42F-098442C5EEF6}"/>
    <dgm:cxn modelId="{9E9571B8-A1F9-4037-BC5E-0D79A4587AEF}" type="presOf" srcId="{FC9DA009-D9B1-4396-9F73-D85FB5AA7F00}" destId="{3EF8EDEF-DE21-4493-B7F4-47F037A70D20}" srcOrd="0" destOrd="0" presId="urn:microsoft.com/office/officeart/2005/8/layout/radial1"/>
    <dgm:cxn modelId="{BCD0E7B9-D0AC-4324-ABC6-D64BE9BCB2C4}" type="presOf" srcId="{361FD1D6-C4AA-4CDE-A338-74FD949FFF67}" destId="{61CDA52D-1ADF-480D-B62B-D7178B189447}" srcOrd="1" destOrd="0" presId="urn:microsoft.com/office/officeart/2005/8/layout/radial1"/>
    <dgm:cxn modelId="{42DAF0BA-5498-46B2-B37C-65EBCD45F9CC}" srcId="{7DD4C05A-5725-4967-82A8-1A1A5F3C0B96}" destId="{B3B8DE35-F321-427E-8F54-7789969311F8}" srcOrd="1" destOrd="0" parTransId="{FC89F9B7-1E1D-4064-AEC9-51FBD5C1B82F}" sibTransId="{C026AF98-54D7-4046-A48A-FBE469ADD661}"/>
    <dgm:cxn modelId="{A82AD7BF-AED4-47A3-BDBA-06A6F36AE978}" srcId="{7DD4C05A-5725-4967-82A8-1A1A5F3C0B96}" destId="{5447A54A-BB66-427E-B62B-99BDF473C2B1}" srcOrd="3" destOrd="0" parTransId="{361FD1D6-C4AA-4CDE-A338-74FD949FFF67}" sibTransId="{81A6AFA4-F1C9-4123-95D9-4D16DF25993F}"/>
    <dgm:cxn modelId="{31812BC3-FD6B-468E-8B57-B96EB6F1AFA6}" srcId="{7DD4C05A-5725-4967-82A8-1A1A5F3C0B96}" destId="{8464B7CB-5E83-47E8-B10E-181535B8CBE2}" srcOrd="0" destOrd="0" parTransId="{FC9DA009-D9B1-4396-9F73-D85FB5AA7F00}" sibTransId="{78FAC166-271B-4270-AE08-057766238EEA}"/>
    <dgm:cxn modelId="{12D3BEE8-9924-4CDB-9BE1-83350DE13F42}" type="presOf" srcId="{1DC8909E-873A-4FB3-98AB-AD3565858431}" destId="{B9DEE2D4-ED0D-49DB-8695-59D23033BCBA}" srcOrd="1" destOrd="0" presId="urn:microsoft.com/office/officeart/2005/8/layout/radial1"/>
    <dgm:cxn modelId="{2E7251F5-CFDB-4E8E-B5D9-A0926A615B0E}" type="presOf" srcId="{AED2B69B-1094-46DF-8386-C09533A3B571}" destId="{415B7656-408C-416D-B3BD-DFB006C3730E}" srcOrd="0" destOrd="0" presId="urn:microsoft.com/office/officeart/2005/8/layout/radial1"/>
    <dgm:cxn modelId="{BD44DE22-EE9E-4329-B1F2-06D757A23E1B}" type="presParOf" srcId="{415B7656-408C-416D-B3BD-DFB006C3730E}" destId="{CF901900-F114-48DD-A239-18F66D5351BF}" srcOrd="0" destOrd="0" presId="urn:microsoft.com/office/officeart/2005/8/layout/radial1"/>
    <dgm:cxn modelId="{DC03B986-5882-4EE3-923F-CBBE5930F828}" type="presParOf" srcId="{415B7656-408C-416D-B3BD-DFB006C3730E}" destId="{3EF8EDEF-DE21-4493-B7F4-47F037A70D20}" srcOrd="1" destOrd="0" presId="urn:microsoft.com/office/officeart/2005/8/layout/radial1"/>
    <dgm:cxn modelId="{DEE4850B-9A4B-4E4E-8056-EE328F20E872}" type="presParOf" srcId="{3EF8EDEF-DE21-4493-B7F4-47F037A70D20}" destId="{22263D99-B65F-4248-B587-ED1165400A09}" srcOrd="0" destOrd="0" presId="urn:microsoft.com/office/officeart/2005/8/layout/radial1"/>
    <dgm:cxn modelId="{D3A28979-F74B-4D3D-9A41-A9849DFAB824}" type="presParOf" srcId="{415B7656-408C-416D-B3BD-DFB006C3730E}" destId="{E9D173AC-D856-4CA8-AEC2-01C98F95D9DF}" srcOrd="2" destOrd="0" presId="urn:microsoft.com/office/officeart/2005/8/layout/radial1"/>
    <dgm:cxn modelId="{897799B1-56D3-4CE7-986F-17C03A0E4B12}" type="presParOf" srcId="{415B7656-408C-416D-B3BD-DFB006C3730E}" destId="{7F6E48D6-C389-463A-B3D5-B91278B983BF}" srcOrd="3" destOrd="0" presId="urn:microsoft.com/office/officeart/2005/8/layout/radial1"/>
    <dgm:cxn modelId="{69AC947E-756E-4045-A03B-4949DDEF8DBC}" type="presParOf" srcId="{7F6E48D6-C389-463A-B3D5-B91278B983BF}" destId="{A8C8E74B-9B0F-44F9-BBC8-E9922592C2B0}" srcOrd="0" destOrd="0" presId="urn:microsoft.com/office/officeart/2005/8/layout/radial1"/>
    <dgm:cxn modelId="{314A0C57-6D18-4D51-ABF2-81B4E0F68EFD}" type="presParOf" srcId="{415B7656-408C-416D-B3BD-DFB006C3730E}" destId="{5BD0608A-1F7B-4DC6-8BEA-973A2434FA26}" srcOrd="4" destOrd="0" presId="urn:microsoft.com/office/officeart/2005/8/layout/radial1"/>
    <dgm:cxn modelId="{3B9C8DF9-C424-4A91-97CC-6073163FF8C1}" type="presParOf" srcId="{415B7656-408C-416D-B3BD-DFB006C3730E}" destId="{92CAFC17-65E2-4BBA-B2A6-0F8EBD6DC5F2}" srcOrd="5" destOrd="0" presId="urn:microsoft.com/office/officeart/2005/8/layout/radial1"/>
    <dgm:cxn modelId="{0DA7E023-16CB-4A72-A82B-3DF6FBA41023}" type="presParOf" srcId="{92CAFC17-65E2-4BBA-B2A6-0F8EBD6DC5F2}" destId="{B9DEE2D4-ED0D-49DB-8695-59D23033BCBA}" srcOrd="0" destOrd="0" presId="urn:microsoft.com/office/officeart/2005/8/layout/radial1"/>
    <dgm:cxn modelId="{F90488CA-60E4-4B79-9148-0340C6CDE199}" type="presParOf" srcId="{415B7656-408C-416D-B3BD-DFB006C3730E}" destId="{2345AC1D-708F-4E99-9F9D-630B0D252CEC}" srcOrd="6" destOrd="0" presId="urn:microsoft.com/office/officeart/2005/8/layout/radial1"/>
    <dgm:cxn modelId="{B624EEE9-0FA6-49D0-AECE-324904BED5B2}" type="presParOf" srcId="{415B7656-408C-416D-B3BD-DFB006C3730E}" destId="{CB22B4A8-994B-4E71-A303-BB906F0C6F06}" srcOrd="7" destOrd="0" presId="urn:microsoft.com/office/officeart/2005/8/layout/radial1"/>
    <dgm:cxn modelId="{436A2F59-50B9-42CB-96E4-D5EEF377E39D}" type="presParOf" srcId="{CB22B4A8-994B-4E71-A303-BB906F0C6F06}" destId="{61CDA52D-1ADF-480D-B62B-D7178B189447}" srcOrd="0" destOrd="0" presId="urn:microsoft.com/office/officeart/2005/8/layout/radial1"/>
    <dgm:cxn modelId="{C67B7033-A004-427C-BFB3-EE10243412CB}" type="presParOf" srcId="{415B7656-408C-416D-B3BD-DFB006C3730E}" destId="{2C563FBF-7424-4111-9E67-93335E851184}" srcOrd="8" destOrd="0" presId="urn:microsoft.com/office/officeart/2005/8/layout/radial1"/>
  </dgm:cxnLst>
  <dgm:bg>
    <a:noFill/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DED70-93A9-4582-96AC-2DCC616B20A9}">
      <dsp:nvSpPr>
        <dsp:cNvPr id="0" name=""/>
        <dsp:cNvSpPr/>
      </dsp:nvSpPr>
      <dsp:spPr>
        <a:xfrm>
          <a:off x="22" y="1080119"/>
          <a:ext cx="8075217" cy="104003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600" b="0" i="0" kern="1200" baseline="0" dirty="0"/>
            <a:t>Assessoria técnica às equipes de saúde, elaboração e execução de planos de ação</a:t>
          </a:r>
          <a:endParaRPr lang="pt-BR" sz="2600" kern="1200" dirty="0"/>
        </a:p>
      </dsp:txBody>
      <dsp:txXfrm>
        <a:off x="50792" y="1130889"/>
        <a:ext cx="7973677" cy="938497"/>
      </dsp:txXfrm>
    </dsp:sp>
    <dsp:sp modelId="{B2DBD52C-A322-47D1-9B57-9542020726F3}">
      <dsp:nvSpPr>
        <dsp:cNvPr id="0" name=""/>
        <dsp:cNvSpPr/>
      </dsp:nvSpPr>
      <dsp:spPr>
        <a:xfrm>
          <a:off x="43280" y="0"/>
          <a:ext cx="8031959" cy="104003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b="0" i="0" kern="1200" baseline="0" dirty="0"/>
            <a:t>Capacitações para profissionais de nível médio e superior nas temáticas em saúde sexual e reprodutiva</a:t>
          </a:r>
          <a:endParaRPr lang="pt-BR" sz="2500" kern="1200" dirty="0"/>
        </a:p>
      </dsp:txBody>
      <dsp:txXfrm>
        <a:off x="94050" y="50770"/>
        <a:ext cx="7930419" cy="938497"/>
      </dsp:txXfrm>
    </dsp:sp>
    <dsp:sp modelId="{51AB1BE8-C4A2-44C0-A8F8-6FFBE5824C03}">
      <dsp:nvSpPr>
        <dsp:cNvPr id="0" name=""/>
        <dsp:cNvSpPr/>
      </dsp:nvSpPr>
      <dsp:spPr>
        <a:xfrm>
          <a:off x="11" y="2186240"/>
          <a:ext cx="8075217" cy="104003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Fornecimento de insumos para anticoncepção e prevenção de câncer ginecológico</a:t>
          </a:r>
        </a:p>
      </dsp:txBody>
      <dsp:txXfrm>
        <a:off x="50781" y="2237010"/>
        <a:ext cx="7973677" cy="938497"/>
      </dsp:txXfrm>
    </dsp:sp>
    <dsp:sp modelId="{ECA14CA0-43CB-47F2-A1B3-88FB507C1389}">
      <dsp:nvSpPr>
        <dsp:cNvPr id="0" name=""/>
        <dsp:cNvSpPr/>
      </dsp:nvSpPr>
      <dsp:spPr>
        <a:xfrm>
          <a:off x="11" y="3278280"/>
          <a:ext cx="8067360" cy="104003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500" kern="1200" dirty="0"/>
            <a:t>Fornecimento de material de informação, educação e comunicação</a:t>
          </a:r>
        </a:p>
      </dsp:txBody>
      <dsp:txXfrm>
        <a:off x="50781" y="3329050"/>
        <a:ext cx="7965820" cy="9384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1C0C55-B0DE-494E-B83C-9240D19E6D4D}">
      <dsp:nvSpPr>
        <dsp:cNvPr id="0" name=""/>
        <dsp:cNvSpPr/>
      </dsp:nvSpPr>
      <dsp:spPr>
        <a:xfrm rot="10800000">
          <a:off x="1125838" y="85860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rgbClr val="C00000"/>
              </a:solidFill>
            </a:rPr>
            <a:t>Planejamento Reprodutivo e Manejo Clínico dos Métodos Contraceptivos</a:t>
          </a:r>
        </a:p>
      </dsp:txBody>
      <dsp:txXfrm rot="10800000">
        <a:off x="1306111" y="85860"/>
        <a:ext cx="3535262" cy="721093"/>
      </dsp:txXfrm>
    </dsp:sp>
    <dsp:sp modelId="{64AC3FB0-E444-4A82-B09E-88FDE20E3CDE}">
      <dsp:nvSpPr>
        <dsp:cNvPr id="0" name=""/>
        <dsp:cNvSpPr/>
      </dsp:nvSpPr>
      <dsp:spPr>
        <a:xfrm>
          <a:off x="755594" y="1946"/>
          <a:ext cx="721093" cy="721093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7000" r="-3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33A044-58FD-4934-BC0E-90B24FC7C766}">
      <dsp:nvSpPr>
        <dsp:cNvPr id="0" name=""/>
        <dsp:cNvSpPr/>
      </dsp:nvSpPr>
      <dsp:spPr>
        <a:xfrm rot="10800000">
          <a:off x="1116141" y="938291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accent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0960" rIns="113792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600" b="1" kern="1200" dirty="0">
              <a:solidFill>
                <a:schemeClr val="accent2">
                  <a:lumMod val="50000"/>
                </a:schemeClr>
              </a:solidFill>
            </a:rPr>
            <a:t>Qualificação das Linhas de Cuidado da Transmissão Vertical da Sífilis e Manejo Clínico da Sífilis Congênita</a:t>
          </a:r>
        </a:p>
      </dsp:txBody>
      <dsp:txXfrm rot="10800000">
        <a:off x="1296414" y="938291"/>
        <a:ext cx="3535262" cy="721093"/>
      </dsp:txXfrm>
    </dsp:sp>
    <dsp:sp modelId="{1CB99D35-BA86-4282-8E5A-4B009DAC3E57}">
      <dsp:nvSpPr>
        <dsp:cNvPr id="0" name=""/>
        <dsp:cNvSpPr/>
      </dsp:nvSpPr>
      <dsp:spPr>
        <a:xfrm>
          <a:off x="755594" y="938291"/>
          <a:ext cx="721093" cy="72109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CBB3E7-33BE-4448-A595-744A8067235F}">
      <dsp:nvSpPr>
        <dsp:cNvPr id="0" name=""/>
        <dsp:cNvSpPr/>
      </dsp:nvSpPr>
      <dsp:spPr>
        <a:xfrm rot="10800000">
          <a:off x="1116141" y="1874637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6">
                  <a:lumMod val="50000"/>
                </a:schemeClr>
              </a:solidFill>
            </a:rPr>
            <a:t>Prevenção de Câncer de Colo Uterino e de Mama + leitura de laudos</a:t>
          </a:r>
        </a:p>
      </dsp:txBody>
      <dsp:txXfrm rot="10800000">
        <a:off x="1296414" y="1874637"/>
        <a:ext cx="3535262" cy="721093"/>
      </dsp:txXfrm>
    </dsp:sp>
    <dsp:sp modelId="{E349A062-AA97-41C4-8E65-6C93BA9FDFDE}">
      <dsp:nvSpPr>
        <dsp:cNvPr id="0" name=""/>
        <dsp:cNvSpPr/>
      </dsp:nvSpPr>
      <dsp:spPr>
        <a:xfrm>
          <a:off x="755594" y="1874637"/>
          <a:ext cx="721093" cy="721093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995131-DEF9-41F9-803F-23AD46F20A2C}">
      <dsp:nvSpPr>
        <dsp:cNvPr id="0" name=""/>
        <dsp:cNvSpPr/>
      </dsp:nvSpPr>
      <dsp:spPr>
        <a:xfrm rot="10800000">
          <a:off x="1116141" y="2810982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accent2">
                  <a:lumMod val="50000"/>
                </a:schemeClr>
              </a:solidFill>
            </a:rPr>
            <a:t>Abordagem para o Cuidado aos Adolescentes na Estratégia Saúde da Família</a:t>
          </a:r>
        </a:p>
      </dsp:txBody>
      <dsp:txXfrm rot="10800000">
        <a:off x="1296414" y="2810982"/>
        <a:ext cx="3535262" cy="721093"/>
      </dsp:txXfrm>
    </dsp:sp>
    <dsp:sp modelId="{6995D98F-F208-41E2-844A-018FA7FA7AA3}">
      <dsp:nvSpPr>
        <dsp:cNvPr id="0" name=""/>
        <dsp:cNvSpPr/>
      </dsp:nvSpPr>
      <dsp:spPr>
        <a:xfrm>
          <a:off x="755594" y="2810982"/>
          <a:ext cx="721093" cy="721093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B48E61-DC84-4351-BBF6-0A496ED47DF6}">
      <dsp:nvSpPr>
        <dsp:cNvPr id="0" name=""/>
        <dsp:cNvSpPr/>
      </dsp:nvSpPr>
      <dsp:spPr>
        <a:xfrm rot="10800000">
          <a:off x="1097637" y="3764871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rgbClr val="002060"/>
              </a:solidFill>
            </a:rPr>
            <a:t>Pré-Natal de Risco Habitual</a:t>
          </a:r>
        </a:p>
      </dsp:txBody>
      <dsp:txXfrm rot="10800000">
        <a:off x="1277910" y="3764871"/>
        <a:ext cx="3535262" cy="721093"/>
      </dsp:txXfrm>
    </dsp:sp>
    <dsp:sp modelId="{0986BB94-72A7-47F4-9D45-180E1B206D9A}">
      <dsp:nvSpPr>
        <dsp:cNvPr id="0" name=""/>
        <dsp:cNvSpPr/>
      </dsp:nvSpPr>
      <dsp:spPr>
        <a:xfrm>
          <a:off x="755594" y="3747327"/>
          <a:ext cx="721093" cy="721093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A2B4FA-968C-4CAB-86B7-2F1027616262}">
      <dsp:nvSpPr>
        <dsp:cNvPr id="0" name=""/>
        <dsp:cNvSpPr/>
      </dsp:nvSpPr>
      <dsp:spPr>
        <a:xfrm rot="10800000">
          <a:off x="1116141" y="4683673"/>
          <a:ext cx="3715535" cy="721093"/>
        </a:xfrm>
        <a:prstGeom prst="homePlate">
          <a:avLst/>
        </a:prstGeom>
        <a:solidFill>
          <a:schemeClr val="accent4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982" tIns="68580" rIns="128016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chemeClr val="tx1">
                  <a:lumMod val="95000"/>
                  <a:lumOff val="5000"/>
                </a:schemeClr>
              </a:solidFill>
            </a:rPr>
            <a:t>Abordagem Sindrômica e Protocolo de IST/AIDS + aconselhamento </a:t>
          </a:r>
          <a:r>
            <a:rPr lang="pt-BR" sz="1800" b="1" kern="1200" dirty="0" err="1">
              <a:solidFill>
                <a:schemeClr val="tx1">
                  <a:lumMod val="95000"/>
                  <a:lumOff val="5000"/>
                </a:schemeClr>
              </a:solidFill>
            </a:rPr>
            <a:t>pré</a:t>
          </a:r>
          <a:r>
            <a:rPr lang="pt-BR" sz="1800" b="1" kern="1200" dirty="0">
              <a:solidFill>
                <a:schemeClr val="tx1">
                  <a:lumMod val="95000"/>
                  <a:lumOff val="5000"/>
                </a:schemeClr>
              </a:solidFill>
            </a:rPr>
            <a:t> e pós-teste</a:t>
          </a:r>
        </a:p>
      </dsp:txBody>
      <dsp:txXfrm rot="10800000">
        <a:off x="1296414" y="4683673"/>
        <a:ext cx="3535262" cy="721093"/>
      </dsp:txXfrm>
    </dsp:sp>
    <dsp:sp modelId="{50445115-A80F-4B0E-B7A2-33FFFAC453B7}">
      <dsp:nvSpPr>
        <dsp:cNvPr id="0" name=""/>
        <dsp:cNvSpPr/>
      </dsp:nvSpPr>
      <dsp:spPr>
        <a:xfrm>
          <a:off x="755594" y="4683673"/>
          <a:ext cx="721093" cy="721093"/>
        </a:xfrm>
        <a:prstGeom prst="ellipse">
          <a:avLst/>
        </a:prstGeom>
        <a:blipFill rotWithShape="1">
          <a:blip xmlns:r="http://schemas.openxmlformats.org/officeDocument/2006/relationships" r:embed="rId6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01900-F114-48DD-A239-18F66D5351BF}">
      <dsp:nvSpPr>
        <dsp:cNvPr id="0" name=""/>
        <dsp:cNvSpPr/>
      </dsp:nvSpPr>
      <dsp:spPr>
        <a:xfrm>
          <a:off x="2633286" y="1963912"/>
          <a:ext cx="1813466" cy="1632017"/>
        </a:xfrm>
        <a:prstGeom prst="ellipse">
          <a:avLst/>
        </a:prstGeom>
        <a:solidFill>
          <a:schemeClr val="accent1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rgbClr val="FFFF00"/>
              </a:solidFill>
            </a:rPr>
            <a:t>ATOSS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rgbClr val="FFFF00"/>
              </a:solidFill>
            </a:rPr>
            <a:t>+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>
              <a:solidFill>
                <a:srgbClr val="FFFF00"/>
              </a:solidFill>
            </a:rPr>
            <a:t>MUNICÍPIO</a:t>
          </a:r>
        </a:p>
      </dsp:txBody>
      <dsp:txXfrm>
        <a:off x="2898862" y="2202915"/>
        <a:ext cx="1282314" cy="1154011"/>
      </dsp:txXfrm>
    </dsp:sp>
    <dsp:sp modelId="{3EF8EDEF-DE21-4493-B7F4-47F037A70D20}">
      <dsp:nvSpPr>
        <dsp:cNvPr id="0" name=""/>
        <dsp:cNvSpPr/>
      </dsp:nvSpPr>
      <dsp:spPr>
        <a:xfrm rot="16200000">
          <a:off x="3351576" y="1756699"/>
          <a:ext cx="376886" cy="37541"/>
        </a:xfrm>
        <a:custGeom>
          <a:avLst/>
          <a:gdLst/>
          <a:ahLst/>
          <a:cxnLst/>
          <a:rect l="0" t="0" r="0" b="0"/>
          <a:pathLst>
            <a:path>
              <a:moveTo>
                <a:pt x="0" y="18770"/>
              </a:moveTo>
              <a:lnTo>
                <a:pt x="376886" y="1877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30597" y="1766047"/>
        <a:ext cx="18844" cy="18844"/>
      </dsp:txXfrm>
    </dsp:sp>
    <dsp:sp modelId="{E9D173AC-D856-4CA8-AEC2-01C98F95D9DF}">
      <dsp:nvSpPr>
        <dsp:cNvPr id="0" name=""/>
        <dsp:cNvSpPr/>
      </dsp:nvSpPr>
      <dsp:spPr>
        <a:xfrm>
          <a:off x="2097919" y="100225"/>
          <a:ext cx="2884201" cy="1486801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Constituição Federal e MS/PAB</a:t>
          </a:r>
        </a:p>
      </dsp:txBody>
      <dsp:txXfrm>
        <a:off x="2520300" y="317962"/>
        <a:ext cx="2039439" cy="1051327"/>
      </dsp:txXfrm>
    </dsp:sp>
    <dsp:sp modelId="{7F6E48D6-C389-463A-B3D5-B91278B983BF}">
      <dsp:nvSpPr>
        <dsp:cNvPr id="0" name=""/>
        <dsp:cNvSpPr/>
      </dsp:nvSpPr>
      <dsp:spPr>
        <a:xfrm rot="35505">
          <a:off x="4446685" y="2772095"/>
          <a:ext cx="305959" cy="37541"/>
        </a:xfrm>
        <a:custGeom>
          <a:avLst/>
          <a:gdLst/>
          <a:ahLst/>
          <a:cxnLst/>
          <a:rect l="0" t="0" r="0" b="0"/>
          <a:pathLst>
            <a:path>
              <a:moveTo>
                <a:pt x="0" y="18770"/>
              </a:moveTo>
              <a:lnTo>
                <a:pt x="305959" y="1877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4592015" y="2783216"/>
        <a:ext cx="15297" cy="15297"/>
      </dsp:txXfrm>
    </dsp:sp>
    <dsp:sp modelId="{5BD0608A-1F7B-4DC6-8BEA-973A2434FA26}">
      <dsp:nvSpPr>
        <dsp:cNvPr id="0" name=""/>
        <dsp:cNvSpPr/>
      </dsp:nvSpPr>
      <dsp:spPr>
        <a:xfrm>
          <a:off x="4752520" y="2060017"/>
          <a:ext cx="2125010" cy="1486801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kern="1200" dirty="0"/>
            <a:t>PMAQ</a:t>
          </a:r>
        </a:p>
      </dsp:txBody>
      <dsp:txXfrm>
        <a:off x="5063721" y="2277754"/>
        <a:ext cx="1502608" cy="1051327"/>
      </dsp:txXfrm>
    </dsp:sp>
    <dsp:sp modelId="{92CAFC17-65E2-4BBA-B2A6-0F8EBD6DC5F2}">
      <dsp:nvSpPr>
        <dsp:cNvPr id="0" name=""/>
        <dsp:cNvSpPr/>
      </dsp:nvSpPr>
      <dsp:spPr>
        <a:xfrm rot="5400000">
          <a:off x="3271954" y="3845224"/>
          <a:ext cx="536129" cy="37541"/>
        </a:xfrm>
        <a:custGeom>
          <a:avLst/>
          <a:gdLst/>
          <a:ahLst/>
          <a:cxnLst/>
          <a:rect l="0" t="0" r="0" b="0"/>
          <a:pathLst>
            <a:path>
              <a:moveTo>
                <a:pt x="0" y="18770"/>
              </a:moveTo>
              <a:lnTo>
                <a:pt x="536129" y="1877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3526616" y="3850591"/>
        <a:ext cx="26806" cy="26806"/>
      </dsp:txXfrm>
    </dsp:sp>
    <dsp:sp modelId="{2345AC1D-708F-4E99-9F9D-630B0D252CEC}">
      <dsp:nvSpPr>
        <dsp:cNvPr id="0" name=""/>
        <dsp:cNvSpPr/>
      </dsp:nvSpPr>
      <dsp:spPr>
        <a:xfrm>
          <a:off x="2543536" y="4132059"/>
          <a:ext cx="1992967" cy="1168313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400" kern="1200" dirty="0"/>
            <a:t>Selo UNICEF</a:t>
          </a:r>
        </a:p>
      </dsp:txBody>
      <dsp:txXfrm>
        <a:off x="2835399" y="4303154"/>
        <a:ext cx="1409241" cy="826123"/>
      </dsp:txXfrm>
    </dsp:sp>
    <dsp:sp modelId="{CB22B4A8-994B-4E71-A303-BB906F0C6F06}">
      <dsp:nvSpPr>
        <dsp:cNvPr id="0" name=""/>
        <dsp:cNvSpPr/>
      </dsp:nvSpPr>
      <dsp:spPr>
        <a:xfrm rot="10764684">
          <a:off x="2266167" y="2772351"/>
          <a:ext cx="367187" cy="37541"/>
        </a:xfrm>
        <a:custGeom>
          <a:avLst/>
          <a:gdLst/>
          <a:ahLst/>
          <a:cxnLst/>
          <a:rect l="0" t="0" r="0" b="0"/>
          <a:pathLst>
            <a:path>
              <a:moveTo>
                <a:pt x="0" y="18770"/>
              </a:moveTo>
              <a:lnTo>
                <a:pt x="367187" y="18770"/>
              </a:lnTo>
            </a:path>
          </a:pathLst>
        </a:custGeom>
        <a:noFill/>
        <a:ln w="25400" cap="flat" cmpd="sng" algn="ctr">
          <a:solidFill>
            <a:schemeClr val="accent1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 rot="10800000">
        <a:off x="2440582" y="2781942"/>
        <a:ext cx="18359" cy="18359"/>
      </dsp:txXfrm>
    </dsp:sp>
    <dsp:sp modelId="{2C563FBF-7424-4111-9E67-93335E851184}">
      <dsp:nvSpPr>
        <dsp:cNvPr id="0" name=""/>
        <dsp:cNvSpPr/>
      </dsp:nvSpPr>
      <dsp:spPr>
        <a:xfrm>
          <a:off x="238770" y="2060021"/>
          <a:ext cx="2027506" cy="1486801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200" kern="1200" dirty="0"/>
            <a:t>ODS</a:t>
          </a:r>
        </a:p>
      </dsp:txBody>
      <dsp:txXfrm>
        <a:off x="535691" y="2277758"/>
        <a:ext cx="1433664" cy="1051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28E1D-9760-4E57-B271-D6EA4CEAA540}" type="datetimeFigureOut">
              <a:rPr lang="pt-BR" smtClean="0"/>
              <a:t>17/04/2018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F8F36B-A5E8-4438-B60C-A64BC162269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172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3BF40-0A16-422A-BE9C-79463A58BAF5}" type="datetimeFigureOut">
              <a:rPr lang="pt-BR" smtClean="0"/>
              <a:pPr/>
              <a:t>17/04/2018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1CE5C-DC15-405F-8686-E03F8CE8BAD4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 descr="C:\Users\Rodrigo\Desktop\Vista_Wallpaper_(1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2293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918151"/>
            <a:ext cx="7624074" cy="30216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44463"/>
            <a:ext cx="9144000" cy="6857999"/>
          </a:xfrm>
          <a:prstGeom prst="rect">
            <a:avLst/>
          </a:prstGeom>
          <a:noFill/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608993" y="1916832"/>
            <a:ext cx="7851440" cy="2379719"/>
          </a:xfrm>
          <a:prstGeom prst="rect">
            <a:avLst/>
          </a:prstGeom>
          <a:solidFill>
            <a:schemeClr val="bg2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/>
          <a:p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Promoção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social através da execução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programas e projetos de relevância publica , com</a:t>
            </a:r>
            <a:r>
              <a:rPr kumimoji="0" lang="pt-BR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enfase </a:t>
            </a:r>
            <a:r>
              <a:rPr lang="pt-BR" sz="2400" dirty="0">
                <a:solidFill>
                  <a:schemeClr val="tx1"/>
                </a:solidFill>
              </a:rPr>
              <a:t>n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 direitos sexuais e direitos reprodutivos, colaborando com as políticas públicas e a sociedade civil organizada, para o pleno exercício dos direitos humanos e melhoria da qualidade de vida da população. </a:t>
            </a:r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4000" dirty="0"/>
              <a:t>PROPÓSITO INSTITUCIONAL</a:t>
            </a:r>
          </a:p>
        </p:txBody>
      </p:sp>
      <p:pic>
        <p:nvPicPr>
          <p:cNvPr id="8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5733256"/>
            <a:ext cx="2223474" cy="881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AÇÕES DESENVOLVIDAS JUNTO AOS PARCEIROS</a:t>
            </a: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2971060800"/>
              </p:ext>
            </p:extLst>
          </p:nvPr>
        </p:nvGraphicFramePr>
        <p:xfrm>
          <a:off x="683568" y="1628800"/>
          <a:ext cx="8075240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9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948264" y="6048765"/>
            <a:ext cx="2041788" cy="8092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0378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pPr algn="ctr"/>
            <a:r>
              <a:rPr lang="pt-BR" dirty="0"/>
              <a:t>Beneficios da parceria</a:t>
            </a:r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67544" y="1311941"/>
            <a:ext cx="8229600" cy="49685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endParaRPr lang="pt-BR" sz="2400" dirty="0"/>
          </a:p>
          <a:p>
            <a:r>
              <a:rPr lang="pt-BR" sz="2400" dirty="0"/>
              <a:t>- Melhoraria os </a:t>
            </a:r>
            <a:r>
              <a:rPr lang="pt-BR" sz="2400" b="1" dirty="0"/>
              <a:t>indicadores de saúde </a:t>
            </a:r>
            <a:r>
              <a:rPr lang="pt-BR" sz="2400" dirty="0"/>
              <a:t>do município;</a:t>
            </a:r>
          </a:p>
          <a:p>
            <a:r>
              <a:rPr lang="pt-BR" sz="2400" dirty="0"/>
              <a:t>- Favorecimento do </a:t>
            </a:r>
            <a:r>
              <a:rPr lang="pt-BR" sz="2400" b="1" dirty="0"/>
              <a:t>alcance metas de compromissos e pactos</a:t>
            </a:r>
            <a:r>
              <a:rPr lang="pt-BR" sz="2400" dirty="0"/>
              <a:t>, como por exemplo, o Plano Municipal de Saúde, ODS, PMAQ,Educação Permanente, Selo UNICEF.</a:t>
            </a:r>
          </a:p>
          <a:p>
            <a:r>
              <a:rPr lang="pt-BR" sz="2400" dirty="0"/>
              <a:t>- </a:t>
            </a:r>
            <a:r>
              <a:rPr lang="pt-BR" sz="2400" b="1" dirty="0"/>
              <a:t>ampliação dos recursos financeiros </a:t>
            </a:r>
            <a:r>
              <a:rPr lang="pt-BR" sz="2400" dirty="0"/>
              <a:t>disponíveis para o município;</a:t>
            </a:r>
          </a:p>
          <a:p>
            <a:r>
              <a:rPr lang="pt-BR" sz="2400" dirty="0"/>
              <a:t>- </a:t>
            </a:r>
            <a:r>
              <a:rPr lang="pt-BR" sz="2400" b="1" dirty="0"/>
              <a:t>cumprimento da legislação vigente </a:t>
            </a:r>
            <a:r>
              <a:rPr lang="pt-BR" sz="2400" dirty="0"/>
              <a:t>e atender as exigências dos órgãos de controle;</a:t>
            </a:r>
          </a:p>
          <a:p>
            <a:r>
              <a:rPr lang="pt-BR" sz="2400" b="1" dirty="0"/>
              <a:t>- reconhecimento pela população </a:t>
            </a:r>
            <a:r>
              <a:rPr lang="pt-BR" sz="2400" dirty="0"/>
              <a:t>dos esforços das equipes de saúde em prol da qualidade de vida dos seus munícipes;</a:t>
            </a:r>
          </a:p>
          <a:p>
            <a:r>
              <a:rPr lang="pt-BR" sz="2400" dirty="0"/>
              <a:t>- Garantia da </a:t>
            </a:r>
            <a:r>
              <a:rPr lang="pt-BR" sz="2400" b="1" dirty="0"/>
              <a:t>continuidade e regularidade </a:t>
            </a:r>
            <a:r>
              <a:rPr lang="pt-BR" sz="2400" dirty="0"/>
              <a:t>do abastecimento de insumos e </a:t>
            </a:r>
            <a:r>
              <a:rPr lang="pt-BR" sz="2400" b="1" dirty="0"/>
              <a:t>flexibilidade</a:t>
            </a:r>
            <a:r>
              <a:rPr lang="pt-BR" sz="2400" dirty="0"/>
              <a:t> na adequação do mix de insumos</a:t>
            </a:r>
          </a:p>
        </p:txBody>
      </p:sp>
      <p:pic>
        <p:nvPicPr>
          <p:cNvPr id="13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130" y="6094498"/>
            <a:ext cx="1935442" cy="7670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93041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Cursos - ATOSS</a:t>
            </a:r>
          </a:p>
        </p:txBody>
      </p:sp>
      <p:pic>
        <p:nvPicPr>
          <p:cNvPr id="13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5130" y="6094498"/>
            <a:ext cx="1935442" cy="767086"/>
          </a:xfrm>
          <a:prstGeom prst="rect">
            <a:avLst/>
          </a:prstGeom>
          <a:noFill/>
        </p:spPr>
      </p:pic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20162044"/>
              </p:ext>
            </p:extLst>
          </p:nvPr>
        </p:nvGraphicFramePr>
        <p:xfrm>
          <a:off x="-409593" y="917386"/>
          <a:ext cx="5587271" cy="5406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5233949" y="1346992"/>
            <a:ext cx="2952328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b="1" dirty="0">
                <a:solidFill>
                  <a:srgbClr val="C00000"/>
                </a:solidFill>
              </a:rPr>
              <a:t>Outros cursos: </a:t>
            </a:r>
            <a:r>
              <a:rPr lang="pt-BR" sz="1700" b="1" dirty="0"/>
              <a:t>Inserção de DIU – Violência Sexual - Humanização – Climatério e Menopausa – Hepatites Virais – Saúde do Homem – Câncer de Pênis e Próstata – Sexualidade na Terceira Idade – Abordagem no Cuidado da População LGBTT  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805666" y="4259127"/>
            <a:ext cx="390118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dirty="0"/>
              <a:t> </a:t>
            </a:r>
            <a:r>
              <a:rPr lang="pt-BR" sz="1400" b="1" dirty="0">
                <a:solidFill>
                  <a:schemeClr val="accent1">
                    <a:lumMod val="75000"/>
                  </a:schemeClr>
                </a:solidFill>
              </a:rPr>
              <a:t>Metodologia</a:t>
            </a:r>
            <a:r>
              <a:rPr lang="pt-BR" sz="1400" dirty="0"/>
              <a:t> </a:t>
            </a:r>
            <a:r>
              <a:rPr lang="pt-BR" sz="1400" dirty="0" err="1"/>
              <a:t>problematizadora</a:t>
            </a:r>
            <a:r>
              <a:rPr lang="pt-BR" sz="1400" dirty="0"/>
              <a:t> a partir da realidade local e da análise dos processos de trabalho, fortalecendo as ações do cotidiano das equipes de saúde na atenção básica dos municípios.</a:t>
            </a:r>
          </a:p>
        </p:txBody>
      </p:sp>
    </p:spTree>
    <p:extLst>
      <p:ext uri="{BB962C8B-B14F-4D97-AF65-F5344CB8AC3E}">
        <p14:creationId xmlns:p14="http://schemas.microsoft.com/office/powerpoint/2010/main" val="2715323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title"/>
          </p:nvPr>
        </p:nvSpPr>
        <p:spPr>
          <a:xfrm>
            <a:off x="483532" y="26064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t-BR" sz="2800" dirty="0"/>
              <a:t>Contribuição da ATOSS no alcance das metas e na qualificação da assistência aos usuários dos serviços de saúde</a:t>
            </a:r>
          </a:p>
        </p:txBody>
      </p:sp>
      <p:sp>
        <p:nvSpPr>
          <p:cNvPr id="12" name="Espaço Reservado para Texto 2"/>
          <p:cNvSpPr txBox="1">
            <a:spLocks/>
          </p:cNvSpPr>
          <p:nvPr/>
        </p:nvSpPr>
        <p:spPr>
          <a:xfrm>
            <a:off x="467544" y="1268760"/>
            <a:ext cx="8229600" cy="49685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800">
                <a:uFillTx/>
              </a:defRPr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>
                <a:solidFill/>
              </a:uFill>
              <a:cs typeface="Helvetica" panose="020B060402020202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Helvetica" panose="020B0604020202020204" pitchFamily="34" charset="0"/>
            </a:endParaRPr>
          </a:p>
        </p:txBody>
      </p:sp>
      <p:pic>
        <p:nvPicPr>
          <p:cNvPr id="13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9680" y="6210932"/>
            <a:ext cx="1610436" cy="638274"/>
          </a:xfrm>
          <a:prstGeom prst="rect">
            <a:avLst/>
          </a:prstGeom>
          <a:noFill/>
        </p:spPr>
      </p:pic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553959199"/>
              </p:ext>
            </p:extLst>
          </p:nvPr>
        </p:nvGraphicFramePr>
        <p:xfrm>
          <a:off x="899592" y="1448607"/>
          <a:ext cx="7128792" cy="54005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22941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Rodrigo\Desktop\azul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1026" name="AutoShape 2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028" name="AutoShape 4" descr="Resultado de imagem para imagens para fundo de power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7" name="Título 1"/>
          <p:cNvSpPr txBox="1">
            <a:spLocks/>
          </p:cNvSpPr>
          <p:nvPr/>
        </p:nvSpPr>
        <p:spPr>
          <a:xfrm>
            <a:off x="827584" y="1484784"/>
            <a:ext cx="7560840" cy="4032448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ndalus" pitchFamily="18" charset="-78"/>
                <a:cs typeface="Andalus" pitchFamily="18" charset="-78"/>
              </a:rPr>
              <a:t>“Só engrandecemos o nosso direito à vida cumprindo o nosso dever de cidadãos do mundo.” </a:t>
            </a:r>
            <a:br>
              <a:rPr kumimoji="0" lang="pt-BR" sz="44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adley Hand ITC" pitchFamily="66" charset="0"/>
                <a:ea typeface="+mn-ea"/>
                <a:cs typeface="+mn-cs"/>
              </a:rPr>
            </a:br>
            <a:r>
              <a:rPr kumimoji="0" lang="pt-BR" sz="32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(Gandhi)</a:t>
            </a:r>
            <a:br>
              <a:rPr kumimoji="0" lang="pt-BR" sz="4000" b="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pt-BR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5" descr="C:\Users\Rodrigo\Downloads\Atoss logo (3)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5661248"/>
            <a:ext cx="2223474" cy="8812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59A9F2"/>
      </a:accent2>
      <a:accent3>
        <a:srgbClr val="0BD0D9"/>
      </a:accent3>
      <a:accent4>
        <a:srgbClr val="0B9B74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539</TotalTime>
  <Words>340</Words>
  <Application>Microsoft Office PowerPoint</Application>
  <PresentationFormat>Apresentação na tela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Andalus</vt:lpstr>
      <vt:lpstr>Arial</vt:lpstr>
      <vt:lpstr>Bradley Hand ITC</vt:lpstr>
      <vt:lpstr>Calibri</vt:lpstr>
      <vt:lpstr>Helvetica</vt:lpstr>
      <vt:lpstr>Tema do Office</vt:lpstr>
      <vt:lpstr>Apresentação do PowerPoint</vt:lpstr>
      <vt:lpstr>PROPÓSITO INSTITUCIONAL</vt:lpstr>
      <vt:lpstr>AÇÕES DESENVOLVIDAS JUNTO AOS PARCEIROS</vt:lpstr>
      <vt:lpstr>Beneficios da parceria</vt:lpstr>
      <vt:lpstr>Cursos - ATOSS</vt:lpstr>
      <vt:lpstr>Contribuição da ATOSS no alcance das metas e na qualificação da assistência aos usuários dos serviços de saúde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Rodrigo</dc:creator>
  <cp:lastModifiedBy>Cliente</cp:lastModifiedBy>
  <cp:revision>54</cp:revision>
  <dcterms:created xsi:type="dcterms:W3CDTF">2016-02-02T18:20:43Z</dcterms:created>
  <dcterms:modified xsi:type="dcterms:W3CDTF">2018-04-17T22:41:17Z</dcterms:modified>
</cp:coreProperties>
</file>