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73" r:id="rId3"/>
    <p:sldId id="275" r:id="rId4"/>
    <p:sldId id="276" r:id="rId5"/>
    <p:sldId id="274" r:id="rId6"/>
  </p:sldIdLst>
  <p:sldSz cx="9144000" cy="6858000" type="screen4x3"/>
  <p:notesSz cx="6865938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14283" y="142873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/>
              <a:t>PRAZOS E PROVIDÊNCIAS DA GESTÃO MUNICIPAL DE SAÚDE</a:t>
            </a:r>
            <a:endParaRPr lang="pt-BR" sz="2400" b="1" i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2000240"/>
          <a:ext cx="7858180" cy="4297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29090"/>
                <a:gridCol w="3929090"/>
              </a:tblGrid>
              <a:tr h="1941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30 de Maio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APRESENTAÇÃO DO RELATÓRIO</a:t>
                      </a:r>
                      <a:r>
                        <a:rPr lang="pt-BR" baseline="0" dirty="0" smtClean="0"/>
                        <a:t> QUADRIMESTRAL NA CAMARA E CONSELHO ( Jan/Fev/Mar/Abr)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HOMOLOGAR</a:t>
                      </a:r>
                      <a:r>
                        <a:rPr lang="pt-BR" baseline="0" dirty="0" smtClean="0"/>
                        <a:t> SIOPS 2º BIMESTRE</a:t>
                      </a: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  <a:tr h="1411951">
                <a:tc>
                  <a:txBody>
                    <a:bodyPr/>
                    <a:lstStyle/>
                    <a:p>
                      <a:r>
                        <a:rPr lang="pt-BR" b="1" dirty="0" smtClean="0"/>
                        <a:t>Outros</a:t>
                      </a:r>
                      <a:r>
                        <a:rPr lang="pt-BR" b="1" baseline="0" dirty="0" smtClean="0"/>
                        <a:t> prazos :</a:t>
                      </a:r>
                    </a:p>
                    <a:p>
                      <a:r>
                        <a:rPr lang="pt-BR" b="1" dirty="0" smtClean="0"/>
                        <a:t>30</a:t>
                      </a:r>
                      <a:r>
                        <a:rPr lang="pt-BR" b="1" baseline="0" dirty="0" smtClean="0"/>
                        <a:t> de Março</a:t>
                      </a:r>
                      <a:endParaRPr lang="pt-B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Relatório Quadrimestral </a:t>
                      </a:r>
                      <a:r>
                        <a:rPr lang="pt-BR" b="1" dirty="0" err="1" smtClean="0"/>
                        <a:t>set-dez</a:t>
                      </a:r>
                      <a:r>
                        <a:rPr lang="pt-BR" b="1" dirty="0" smtClean="0"/>
                        <a:t> 2017</a:t>
                      </a:r>
                    </a:p>
                    <a:p>
                      <a:endParaRPr lang="pt-BR" b="1" dirty="0" smtClean="0"/>
                    </a:p>
                    <a:p>
                      <a:r>
                        <a:rPr lang="pt-BR" b="1" baseline="0" dirty="0" smtClean="0"/>
                        <a:t>RAG 2017</a:t>
                      </a:r>
                    </a:p>
                    <a:p>
                      <a:endParaRPr lang="pt-BR" b="1" baseline="0" dirty="0" smtClean="0"/>
                    </a:p>
                    <a:p>
                      <a:r>
                        <a:rPr lang="pt-BR" b="1" baseline="0" dirty="0" smtClean="0"/>
                        <a:t>PAS 2018 ( Aprovada em 2017)</a:t>
                      </a:r>
                    </a:p>
                    <a:p>
                      <a:r>
                        <a:rPr lang="pt-BR" b="1" baseline="0" dirty="0" smtClean="0"/>
                        <a:t>PMS 2018 – 2021 ( aprovado em 2017)</a:t>
                      </a:r>
                    </a:p>
                    <a:p>
                      <a:endParaRPr lang="pt-BR" b="1" baseline="0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286000" y="1142984"/>
            <a:ext cx="492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INSTRUMENTOS DE GESTÃO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(PPA, PAS E RAG )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SITUAÇÃO JUNHO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281" y="2143117"/>
          <a:ext cx="8572561" cy="4143407"/>
        </p:xfrm>
        <a:graphic>
          <a:graphicData uri="http://schemas.openxmlformats.org/drawingml/2006/table">
            <a:tbl>
              <a:tblPr/>
              <a:tblGrid>
                <a:gridCol w="2998053"/>
                <a:gridCol w="608980"/>
                <a:gridCol w="702669"/>
                <a:gridCol w="702669"/>
                <a:gridCol w="1311648"/>
                <a:gridCol w="1124271"/>
                <a:gridCol w="1124271"/>
              </a:tblGrid>
              <a:tr h="259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Região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JUN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9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PMS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PAS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latin typeface="Arial"/>
                        </a:rPr>
                        <a:t>RAG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SIOPS 1º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SIOPS 1º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1ª Região de Saúde - 27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2ª Região de Saúde - 14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3ª Região de Saúde 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4ª Região de Saúde - 25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5ª Região de Saúde - 21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6ª Região de Saúde - 36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7ª Região de Saúde - 5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8ª Região de Saúde - 13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S/INF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6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Fonte: SARGSUS/SGEP/MS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8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100% MUNICIPIOS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41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&gt;50 % MUNICIPIOS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7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&lt; 50% MUNICIPIOS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885825"/>
            <a:ext cx="7962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85794"/>
            <a:ext cx="70008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OBRIGADA</a:t>
            </a:r>
            <a:r>
              <a:rPr lang="pt-BR" dirty="0" smtClean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sz="2400" i="1" dirty="0" smtClean="0"/>
              <a:t>Alexandra Régio</a:t>
            </a:r>
          </a:p>
          <a:p>
            <a:pPr algn="r"/>
            <a:r>
              <a:rPr lang="pt-BR" sz="2400" i="1" dirty="0" smtClean="0"/>
              <a:t>Coord. Apoio 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202</Words>
  <Application>Microsoft Office PowerPoint</Application>
  <PresentationFormat>Apresentação na tela (4:3)</PresentationFormat>
  <Paragraphs>110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95</cp:revision>
  <cp:lastPrinted>2017-06-19T16:41:24Z</cp:lastPrinted>
  <dcterms:created xsi:type="dcterms:W3CDTF">2016-09-28T14:25:04Z</dcterms:created>
  <dcterms:modified xsi:type="dcterms:W3CDTF">2018-06-19T17:00:12Z</dcterms:modified>
</cp:coreProperties>
</file>